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2" r:id="rId1"/>
    <p:sldMasterId id="2147483836" r:id="rId2"/>
  </p:sldMasterIdLst>
  <p:notesMasterIdLst>
    <p:notesMasterId r:id="rId30"/>
  </p:notesMasterIdLst>
  <p:sldIdLst>
    <p:sldId id="273" r:id="rId3"/>
    <p:sldId id="276" r:id="rId4"/>
    <p:sldId id="277" r:id="rId5"/>
    <p:sldId id="316" r:id="rId6"/>
    <p:sldId id="317" r:id="rId7"/>
    <p:sldId id="318" r:id="rId8"/>
    <p:sldId id="257" r:id="rId9"/>
    <p:sldId id="280" r:id="rId10"/>
    <p:sldId id="263" r:id="rId11"/>
    <p:sldId id="259" r:id="rId12"/>
    <p:sldId id="266" r:id="rId13"/>
    <p:sldId id="2140754543" r:id="rId14"/>
    <p:sldId id="267" r:id="rId15"/>
    <p:sldId id="268" r:id="rId16"/>
    <p:sldId id="283" r:id="rId17"/>
    <p:sldId id="284" r:id="rId18"/>
    <p:sldId id="269" r:id="rId19"/>
    <p:sldId id="270" r:id="rId20"/>
    <p:sldId id="271" r:id="rId21"/>
    <p:sldId id="272" r:id="rId22"/>
    <p:sldId id="2140754544" r:id="rId23"/>
    <p:sldId id="274" r:id="rId24"/>
    <p:sldId id="279" r:id="rId25"/>
    <p:sldId id="320" r:id="rId26"/>
    <p:sldId id="321" r:id="rId27"/>
    <p:sldId id="2140754546" r:id="rId28"/>
    <p:sldId id="2140754545" r:id="rId29"/>
  </p:sldIdLst>
  <p:sldSz cx="12192000" cy="6858000"/>
  <p:notesSz cx="6858000" cy="9144000"/>
  <p:custDataLst>
    <p:tags r:id="rId3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Ambrosova" initials="EA" lastIdx="1" clrIdx="0">
    <p:extLst>
      <p:ext uri="{19B8F6BF-5375-455C-9EA6-DF929625EA0E}">
        <p15:presenceInfo xmlns:p15="http://schemas.microsoft.com/office/powerpoint/2012/main" userId="Elena Ambros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96D3"/>
    <a:srgbClr val="8BB8E1"/>
    <a:srgbClr val="9BC2E5"/>
    <a:srgbClr val="FF7E2F"/>
    <a:srgbClr val="3678AF"/>
    <a:srgbClr val="5DA8D9"/>
    <a:srgbClr val="6AB4D8"/>
    <a:srgbClr val="398AC5"/>
    <a:srgbClr val="3483DB"/>
    <a:srgbClr val="258A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4" autoAdjust="0"/>
    <p:restoredTop sz="93333" autoAdjust="0"/>
  </p:normalViewPr>
  <p:slideViewPr>
    <p:cSldViewPr snapToGrid="0">
      <p:cViewPr varScale="1">
        <p:scale>
          <a:sx n="60" d="100"/>
          <a:sy n="60"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commentAuthors" Target="commentAuthor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tableStyles" Target="tableStyle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tags" Target="tags/tag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notesMaster" Target="notesMasters/notesMaster1.xml" /><Relationship Id="rId35"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604D7F-8E93-45A3-92E0-C4259DBC85B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9C73F181-832C-4EDD-84B6-9BC05B24DB48}">
      <dgm:prSet phldrT="[Text]"/>
      <dgm:spPr/>
      <dgm:t>
        <a:bodyPr/>
        <a:lstStyle/>
        <a:p>
          <a:r>
            <a:rPr lang="en-US" dirty="0"/>
            <a:t>Monitoring</a:t>
          </a:r>
        </a:p>
      </dgm:t>
    </dgm:pt>
    <dgm:pt modelId="{1467C420-C96C-415E-9140-3C0D9551C048}" type="parTrans" cxnId="{4290C796-3E79-4676-84A4-960763FA3B42}">
      <dgm:prSet/>
      <dgm:spPr/>
      <dgm:t>
        <a:bodyPr/>
        <a:lstStyle/>
        <a:p>
          <a:endParaRPr lang="en-US"/>
        </a:p>
      </dgm:t>
    </dgm:pt>
    <dgm:pt modelId="{B2551287-4770-4069-BEE0-C9316EBC80EE}" type="sibTrans" cxnId="{4290C796-3E79-4676-84A4-960763FA3B42}">
      <dgm:prSet/>
      <dgm:spPr/>
      <dgm:t>
        <a:bodyPr/>
        <a:lstStyle/>
        <a:p>
          <a:endParaRPr lang="en-US"/>
        </a:p>
      </dgm:t>
    </dgm:pt>
    <dgm:pt modelId="{B78B7220-BA21-4511-876A-296682652C0B}">
      <dgm:prSet phldrT="[Text]"/>
      <dgm:spPr/>
      <dgm:t>
        <a:bodyPr/>
        <a:lstStyle/>
        <a:p>
          <a:r>
            <a:rPr lang="en-US" dirty="0"/>
            <a:t>Activity</a:t>
          </a:r>
        </a:p>
      </dgm:t>
    </dgm:pt>
    <dgm:pt modelId="{F1297025-F86B-485C-B152-D406E167520B}" type="parTrans" cxnId="{0AA43763-07DE-4717-9BCB-B3C97918E9A4}">
      <dgm:prSet/>
      <dgm:spPr/>
      <dgm:t>
        <a:bodyPr/>
        <a:lstStyle/>
        <a:p>
          <a:endParaRPr lang="en-US"/>
        </a:p>
      </dgm:t>
    </dgm:pt>
    <dgm:pt modelId="{EA82060C-DEB9-4B95-80AA-A3BE74C95592}" type="sibTrans" cxnId="{0AA43763-07DE-4717-9BCB-B3C97918E9A4}">
      <dgm:prSet/>
      <dgm:spPr/>
      <dgm:t>
        <a:bodyPr/>
        <a:lstStyle/>
        <a:p>
          <a:endParaRPr lang="en-US"/>
        </a:p>
      </dgm:t>
    </dgm:pt>
    <dgm:pt modelId="{8A0B6A10-2D64-4F19-8517-5906B270DB8D}">
      <dgm:prSet phldrT="[Text]"/>
      <dgm:spPr/>
      <dgm:t>
        <a:bodyPr/>
        <a:lstStyle/>
        <a:p>
          <a:r>
            <a:rPr lang="en-US" dirty="0"/>
            <a:t>Lessons Identified</a:t>
          </a:r>
        </a:p>
      </dgm:t>
    </dgm:pt>
    <dgm:pt modelId="{0C68B4E1-5781-4916-BF5D-36EFC0B60E4E}" type="parTrans" cxnId="{22AA50F5-FAEB-4D36-BF3C-25759B7970B7}">
      <dgm:prSet/>
      <dgm:spPr/>
      <dgm:t>
        <a:bodyPr/>
        <a:lstStyle/>
        <a:p>
          <a:endParaRPr lang="en-US"/>
        </a:p>
      </dgm:t>
    </dgm:pt>
    <dgm:pt modelId="{17FEC26F-DF84-42D8-9C18-77CBF18A2BB1}" type="sibTrans" cxnId="{22AA50F5-FAEB-4D36-BF3C-25759B7970B7}">
      <dgm:prSet/>
      <dgm:spPr/>
      <dgm:t>
        <a:bodyPr/>
        <a:lstStyle/>
        <a:p>
          <a:endParaRPr lang="en-US"/>
        </a:p>
      </dgm:t>
    </dgm:pt>
    <dgm:pt modelId="{48D22081-8A75-499A-81B4-8998F592D66A}">
      <dgm:prSet phldrT="[Text]"/>
      <dgm:spPr/>
      <dgm:t>
        <a:bodyPr/>
        <a:lstStyle/>
        <a:p>
          <a:r>
            <a:rPr lang="en-US" dirty="0"/>
            <a:t>Updated processes (documents)</a:t>
          </a:r>
        </a:p>
      </dgm:t>
    </dgm:pt>
    <dgm:pt modelId="{72BABF42-B332-4A0A-AEFB-64E3A56F6F69}" type="parTrans" cxnId="{D88D0644-E6A3-4F33-B474-A3A74B2B40A7}">
      <dgm:prSet/>
      <dgm:spPr/>
      <dgm:t>
        <a:bodyPr/>
        <a:lstStyle/>
        <a:p>
          <a:endParaRPr lang="en-US"/>
        </a:p>
      </dgm:t>
    </dgm:pt>
    <dgm:pt modelId="{AA8E37AC-56C7-4B75-B3C9-A08ECADAF260}" type="sibTrans" cxnId="{D88D0644-E6A3-4F33-B474-A3A74B2B40A7}">
      <dgm:prSet/>
      <dgm:spPr/>
      <dgm:t>
        <a:bodyPr/>
        <a:lstStyle/>
        <a:p>
          <a:endParaRPr lang="en-US"/>
        </a:p>
      </dgm:t>
    </dgm:pt>
    <dgm:pt modelId="{E940EBD4-CC1A-4C2C-BEC9-E727AB281DD1}" type="pres">
      <dgm:prSet presAssocID="{9E604D7F-8E93-45A3-92E0-C4259DBC85B6}" presName="Name0" presStyleCnt="0">
        <dgm:presLayoutVars>
          <dgm:chMax val="1"/>
          <dgm:dir/>
          <dgm:animLvl val="ctr"/>
          <dgm:resizeHandles val="exact"/>
        </dgm:presLayoutVars>
      </dgm:prSet>
      <dgm:spPr/>
    </dgm:pt>
    <dgm:pt modelId="{1A70F044-AE66-4BCC-AC48-C1351E9BD7E4}" type="pres">
      <dgm:prSet presAssocID="{9C73F181-832C-4EDD-84B6-9BC05B24DB48}" presName="centerShape" presStyleLbl="node0" presStyleIdx="0" presStyleCnt="1"/>
      <dgm:spPr/>
    </dgm:pt>
    <dgm:pt modelId="{B3C5C27D-BF90-4F4C-B055-47001C856C05}" type="pres">
      <dgm:prSet presAssocID="{B78B7220-BA21-4511-876A-296682652C0B}" presName="node" presStyleLbl="node1" presStyleIdx="0" presStyleCnt="3">
        <dgm:presLayoutVars>
          <dgm:bulletEnabled val="1"/>
        </dgm:presLayoutVars>
      </dgm:prSet>
      <dgm:spPr/>
    </dgm:pt>
    <dgm:pt modelId="{39BD6264-F7D9-4297-ACDC-F9A52818547D}" type="pres">
      <dgm:prSet presAssocID="{B78B7220-BA21-4511-876A-296682652C0B}" presName="dummy" presStyleCnt="0"/>
      <dgm:spPr/>
    </dgm:pt>
    <dgm:pt modelId="{CEBDC5B1-1AE6-46E8-A319-CC61FEF57CA0}" type="pres">
      <dgm:prSet presAssocID="{EA82060C-DEB9-4B95-80AA-A3BE74C95592}" presName="sibTrans" presStyleLbl="sibTrans2D1" presStyleIdx="0" presStyleCnt="3"/>
      <dgm:spPr/>
    </dgm:pt>
    <dgm:pt modelId="{5A06DD1E-0EDB-4B15-85F1-2CF831C1038F}" type="pres">
      <dgm:prSet presAssocID="{8A0B6A10-2D64-4F19-8517-5906B270DB8D}" presName="node" presStyleLbl="node1" presStyleIdx="1" presStyleCnt="3">
        <dgm:presLayoutVars>
          <dgm:bulletEnabled val="1"/>
        </dgm:presLayoutVars>
      </dgm:prSet>
      <dgm:spPr/>
    </dgm:pt>
    <dgm:pt modelId="{53ED58DC-1F76-4C5D-AEF1-69663DFC6617}" type="pres">
      <dgm:prSet presAssocID="{8A0B6A10-2D64-4F19-8517-5906B270DB8D}" presName="dummy" presStyleCnt="0"/>
      <dgm:spPr/>
    </dgm:pt>
    <dgm:pt modelId="{B09A156F-16AC-4FF6-A9B0-DD32E6730EBB}" type="pres">
      <dgm:prSet presAssocID="{17FEC26F-DF84-42D8-9C18-77CBF18A2BB1}" presName="sibTrans" presStyleLbl="sibTrans2D1" presStyleIdx="1" presStyleCnt="3"/>
      <dgm:spPr/>
    </dgm:pt>
    <dgm:pt modelId="{3BE11ED2-32D3-41CD-9241-043DDC54CBC7}" type="pres">
      <dgm:prSet presAssocID="{48D22081-8A75-499A-81B4-8998F592D66A}" presName="node" presStyleLbl="node1" presStyleIdx="2" presStyleCnt="3">
        <dgm:presLayoutVars>
          <dgm:bulletEnabled val="1"/>
        </dgm:presLayoutVars>
      </dgm:prSet>
      <dgm:spPr/>
    </dgm:pt>
    <dgm:pt modelId="{137A80E8-447B-4493-B8F1-17FA6238B1EE}" type="pres">
      <dgm:prSet presAssocID="{48D22081-8A75-499A-81B4-8998F592D66A}" presName="dummy" presStyleCnt="0"/>
      <dgm:spPr/>
    </dgm:pt>
    <dgm:pt modelId="{F618E3FA-C7CF-4E76-B404-2A017B0B6C70}" type="pres">
      <dgm:prSet presAssocID="{AA8E37AC-56C7-4B75-B3C9-A08ECADAF260}" presName="sibTrans" presStyleLbl="sibTrans2D1" presStyleIdx="2" presStyleCnt="3"/>
      <dgm:spPr/>
    </dgm:pt>
  </dgm:ptLst>
  <dgm:cxnLst>
    <dgm:cxn modelId="{62D7700D-C122-41F8-938B-44EE728AC902}" type="presOf" srcId="{9C73F181-832C-4EDD-84B6-9BC05B24DB48}" destId="{1A70F044-AE66-4BCC-AC48-C1351E9BD7E4}" srcOrd="0" destOrd="0" presId="urn:microsoft.com/office/officeart/2005/8/layout/radial6"/>
    <dgm:cxn modelId="{62031B24-47F7-438C-8E2E-24B41C159A79}" type="presOf" srcId="{B78B7220-BA21-4511-876A-296682652C0B}" destId="{B3C5C27D-BF90-4F4C-B055-47001C856C05}" srcOrd="0" destOrd="0" presId="urn:microsoft.com/office/officeart/2005/8/layout/radial6"/>
    <dgm:cxn modelId="{C3AAB13B-D9C7-4633-8FEA-1AA117547303}" type="presOf" srcId="{EA82060C-DEB9-4B95-80AA-A3BE74C95592}" destId="{CEBDC5B1-1AE6-46E8-A319-CC61FEF57CA0}" srcOrd="0" destOrd="0" presId="urn:microsoft.com/office/officeart/2005/8/layout/radial6"/>
    <dgm:cxn modelId="{0AA43763-07DE-4717-9BCB-B3C97918E9A4}" srcId="{9C73F181-832C-4EDD-84B6-9BC05B24DB48}" destId="{B78B7220-BA21-4511-876A-296682652C0B}" srcOrd="0" destOrd="0" parTransId="{F1297025-F86B-485C-B152-D406E167520B}" sibTransId="{EA82060C-DEB9-4B95-80AA-A3BE74C95592}"/>
    <dgm:cxn modelId="{D88D0644-E6A3-4F33-B474-A3A74B2B40A7}" srcId="{9C73F181-832C-4EDD-84B6-9BC05B24DB48}" destId="{48D22081-8A75-499A-81B4-8998F592D66A}" srcOrd="2" destOrd="0" parTransId="{72BABF42-B332-4A0A-AEFB-64E3A56F6F69}" sibTransId="{AA8E37AC-56C7-4B75-B3C9-A08ECADAF260}"/>
    <dgm:cxn modelId="{C562FF68-DA66-4DA0-B32D-17A581AC1633}" type="presOf" srcId="{9E604D7F-8E93-45A3-92E0-C4259DBC85B6}" destId="{E940EBD4-CC1A-4C2C-BEC9-E727AB281DD1}" srcOrd="0" destOrd="0" presId="urn:microsoft.com/office/officeart/2005/8/layout/radial6"/>
    <dgm:cxn modelId="{4290C796-3E79-4676-84A4-960763FA3B42}" srcId="{9E604D7F-8E93-45A3-92E0-C4259DBC85B6}" destId="{9C73F181-832C-4EDD-84B6-9BC05B24DB48}" srcOrd="0" destOrd="0" parTransId="{1467C420-C96C-415E-9140-3C0D9551C048}" sibTransId="{B2551287-4770-4069-BEE0-C9316EBC80EE}"/>
    <dgm:cxn modelId="{7F217C9F-02B2-4840-A660-808BED9D1F2C}" type="presOf" srcId="{8A0B6A10-2D64-4F19-8517-5906B270DB8D}" destId="{5A06DD1E-0EDB-4B15-85F1-2CF831C1038F}" srcOrd="0" destOrd="0" presId="urn:microsoft.com/office/officeart/2005/8/layout/radial6"/>
    <dgm:cxn modelId="{5BC1FBA1-961F-47A5-8D60-1E574C313A11}" type="presOf" srcId="{AA8E37AC-56C7-4B75-B3C9-A08ECADAF260}" destId="{F618E3FA-C7CF-4E76-B404-2A017B0B6C70}" srcOrd="0" destOrd="0" presId="urn:microsoft.com/office/officeart/2005/8/layout/radial6"/>
    <dgm:cxn modelId="{618E82DE-F1E9-44D3-A21F-7A2AB1ACA5BD}" type="presOf" srcId="{48D22081-8A75-499A-81B4-8998F592D66A}" destId="{3BE11ED2-32D3-41CD-9241-043DDC54CBC7}" srcOrd="0" destOrd="0" presId="urn:microsoft.com/office/officeart/2005/8/layout/radial6"/>
    <dgm:cxn modelId="{B06C38E7-50D8-4940-945C-1F83768EBB24}" type="presOf" srcId="{17FEC26F-DF84-42D8-9C18-77CBF18A2BB1}" destId="{B09A156F-16AC-4FF6-A9B0-DD32E6730EBB}" srcOrd="0" destOrd="0" presId="urn:microsoft.com/office/officeart/2005/8/layout/radial6"/>
    <dgm:cxn modelId="{22AA50F5-FAEB-4D36-BF3C-25759B7970B7}" srcId="{9C73F181-832C-4EDD-84B6-9BC05B24DB48}" destId="{8A0B6A10-2D64-4F19-8517-5906B270DB8D}" srcOrd="1" destOrd="0" parTransId="{0C68B4E1-5781-4916-BF5D-36EFC0B60E4E}" sibTransId="{17FEC26F-DF84-42D8-9C18-77CBF18A2BB1}"/>
    <dgm:cxn modelId="{E9CC9F8A-D5F2-4454-B34C-5C82F5BDC1BC}" type="presParOf" srcId="{E940EBD4-CC1A-4C2C-BEC9-E727AB281DD1}" destId="{1A70F044-AE66-4BCC-AC48-C1351E9BD7E4}" srcOrd="0" destOrd="0" presId="urn:microsoft.com/office/officeart/2005/8/layout/radial6"/>
    <dgm:cxn modelId="{C2F1E1AC-7DDB-4D4E-8D3F-B6CF625F96EB}" type="presParOf" srcId="{E940EBD4-CC1A-4C2C-BEC9-E727AB281DD1}" destId="{B3C5C27D-BF90-4F4C-B055-47001C856C05}" srcOrd="1" destOrd="0" presId="urn:microsoft.com/office/officeart/2005/8/layout/radial6"/>
    <dgm:cxn modelId="{8810F73A-DC37-4B3F-A349-4F2E6A886089}" type="presParOf" srcId="{E940EBD4-CC1A-4C2C-BEC9-E727AB281DD1}" destId="{39BD6264-F7D9-4297-ACDC-F9A52818547D}" srcOrd="2" destOrd="0" presId="urn:microsoft.com/office/officeart/2005/8/layout/radial6"/>
    <dgm:cxn modelId="{5C72E1FB-D75D-49AA-A6C3-DC3AB6DD13FC}" type="presParOf" srcId="{E940EBD4-CC1A-4C2C-BEC9-E727AB281DD1}" destId="{CEBDC5B1-1AE6-46E8-A319-CC61FEF57CA0}" srcOrd="3" destOrd="0" presId="urn:microsoft.com/office/officeart/2005/8/layout/radial6"/>
    <dgm:cxn modelId="{FEC021B1-CC93-4BF1-8E3E-C505C4E6F079}" type="presParOf" srcId="{E940EBD4-CC1A-4C2C-BEC9-E727AB281DD1}" destId="{5A06DD1E-0EDB-4B15-85F1-2CF831C1038F}" srcOrd="4" destOrd="0" presId="urn:microsoft.com/office/officeart/2005/8/layout/radial6"/>
    <dgm:cxn modelId="{D891AE6B-4609-49E3-A2DF-61B348826F56}" type="presParOf" srcId="{E940EBD4-CC1A-4C2C-BEC9-E727AB281DD1}" destId="{53ED58DC-1F76-4C5D-AEF1-69663DFC6617}" srcOrd="5" destOrd="0" presId="urn:microsoft.com/office/officeart/2005/8/layout/radial6"/>
    <dgm:cxn modelId="{63206D13-DAE3-416E-BEF4-6845CCC5CB42}" type="presParOf" srcId="{E940EBD4-CC1A-4C2C-BEC9-E727AB281DD1}" destId="{B09A156F-16AC-4FF6-A9B0-DD32E6730EBB}" srcOrd="6" destOrd="0" presId="urn:microsoft.com/office/officeart/2005/8/layout/radial6"/>
    <dgm:cxn modelId="{98F4C618-9717-42EA-BBCF-AD80D00478C6}" type="presParOf" srcId="{E940EBD4-CC1A-4C2C-BEC9-E727AB281DD1}" destId="{3BE11ED2-32D3-41CD-9241-043DDC54CBC7}" srcOrd="7" destOrd="0" presId="urn:microsoft.com/office/officeart/2005/8/layout/radial6"/>
    <dgm:cxn modelId="{041EA692-195D-4A9A-B003-7E6F54893C6A}" type="presParOf" srcId="{E940EBD4-CC1A-4C2C-BEC9-E727AB281DD1}" destId="{137A80E8-447B-4493-B8F1-17FA6238B1EE}" srcOrd="8" destOrd="0" presId="urn:microsoft.com/office/officeart/2005/8/layout/radial6"/>
    <dgm:cxn modelId="{CA9D7416-0E4E-4D44-A186-1A622A56E24F}" type="presParOf" srcId="{E940EBD4-CC1A-4C2C-BEC9-E727AB281DD1}" destId="{F618E3FA-C7CF-4E76-B404-2A017B0B6C70}" srcOrd="9"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8E3FA-C7CF-4E76-B404-2A017B0B6C70}">
      <dsp:nvSpPr>
        <dsp:cNvPr id="0" name=""/>
        <dsp:cNvSpPr/>
      </dsp:nvSpPr>
      <dsp:spPr>
        <a:xfrm>
          <a:off x="803546" y="600966"/>
          <a:ext cx="3997566" cy="3997566"/>
        </a:xfrm>
        <a:prstGeom prst="blockArc">
          <a:avLst>
            <a:gd name="adj1" fmla="val 90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9A156F-16AC-4FF6-A9B0-DD32E6730EBB}">
      <dsp:nvSpPr>
        <dsp:cNvPr id="0" name=""/>
        <dsp:cNvSpPr/>
      </dsp:nvSpPr>
      <dsp:spPr>
        <a:xfrm>
          <a:off x="803546" y="600966"/>
          <a:ext cx="3997566" cy="3997566"/>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BDC5B1-1AE6-46E8-A319-CC61FEF57CA0}">
      <dsp:nvSpPr>
        <dsp:cNvPr id="0" name=""/>
        <dsp:cNvSpPr/>
      </dsp:nvSpPr>
      <dsp:spPr>
        <a:xfrm>
          <a:off x="803546" y="600966"/>
          <a:ext cx="3997566" cy="3997566"/>
        </a:xfrm>
        <a:prstGeom prst="blockArc">
          <a:avLst>
            <a:gd name="adj1" fmla="val 16200000"/>
            <a:gd name="adj2" fmla="val 1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70F044-AE66-4BCC-AC48-C1351E9BD7E4}">
      <dsp:nvSpPr>
        <dsp:cNvPr id="0" name=""/>
        <dsp:cNvSpPr/>
      </dsp:nvSpPr>
      <dsp:spPr>
        <a:xfrm>
          <a:off x="1881447" y="1678866"/>
          <a:ext cx="1841765" cy="1841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Monitoring</a:t>
          </a:r>
        </a:p>
      </dsp:txBody>
      <dsp:txXfrm>
        <a:off x="2151167" y="1948586"/>
        <a:ext cx="1302325" cy="1302325"/>
      </dsp:txXfrm>
    </dsp:sp>
    <dsp:sp modelId="{B3C5C27D-BF90-4F4C-B055-47001C856C05}">
      <dsp:nvSpPr>
        <dsp:cNvPr id="0" name=""/>
        <dsp:cNvSpPr/>
      </dsp:nvSpPr>
      <dsp:spPr>
        <a:xfrm>
          <a:off x="2157712" y="2760"/>
          <a:ext cx="1289235" cy="1289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Activity</a:t>
          </a:r>
        </a:p>
      </dsp:txBody>
      <dsp:txXfrm>
        <a:off x="2346516" y="191564"/>
        <a:ext cx="911627" cy="911627"/>
      </dsp:txXfrm>
    </dsp:sp>
    <dsp:sp modelId="{5A06DD1E-0EDB-4B15-85F1-2CF831C1038F}">
      <dsp:nvSpPr>
        <dsp:cNvPr id="0" name=""/>
        <dsp:cNvSpPr/>
      </dsp:nvSpPr>
      <dsp:spPr>
        <a:xfrm>
          <a:off x="3848514" y="2931317"/>
          <a:ext cx="1289235" cy="1289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Lessons Identified</a:t>
          </a:r>
        </a:p>
      </dsp:txBody>
      <dsp:txXfrm>
        <a:off x="4037318" y="3120121"/>
        <a:ext cx="911627" cy="911627"/>
      </dsp:txXfrm>
    </dsp:sp>
    <dsp:sp modelId="{3BE11ED2-32D3-41CD-9241-043DDC54CBC7}">
      <dsp:nvSpPr>
        <dsp:cNvPr id="0" name=""/>
        <dsp:cNvSpPr/>
      </dsp:nvSpPr>
      <dsp:spPr>
        <a:xfrm>
          <a:off x="466909" y="2931317"/>
          <a:ext cx="1289235" cy="1289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Updated processes (documents)</a:t>
          </a:r>
        </a:p>
      </dsp:txBody>
      <dsp:txXfrm>
        <a:off x="655713" y="3120121"/>
        <a:ext cx="911627" cy="91162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101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egoe UI" panose="020B050204020402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egoe UI" panose="020B0502040204020203" pitchFamily="34" charset="0"/>
              </a:defRPr>
            </a:lvl1pPr>
          </a:lstStyle>
          <a:p>
            <a:fld id="{7D38B397-52C9-4567-AD7A-60233F617323}" type="datetimeFigureOut">
              <a:rPr lang="en-US" smtClean="0"/>
              <a:pPr/>
              <a:t>10/3/2023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egoe UI" panose="020B0502040204020203" pitchFamily="34" charset="0"/>
              </a:defRPr>
            </a:lvl1pPr>
          </a:lstStyle>
          <a:p>
            <a:fld id="{68D9AEF5-4F7A-47C0-B7F2-EF9645DB4FAF}" type="slidenum">
              <a:rPr lang="en-US" smtClean="0"/>
              <a:pPr/>
              <a:t>‹#›</a:t>
            </a:fld>
            <a:endParaRPr lang="en-US" dirty="0"/>
          </a:p>
        </p:txBody>
      </p:sp>
    </p:spTree>
    <p:extLst>
      <p:ext uri="{BB962C8B-B14F-4D97-AF65-F5344CB8AC3E}">
        <p14:creationId xmlns:p14="http://schemas.microsoft.com/office/powerpoint/2010/main" val="1826123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investigationsquality.com/2018/04/23/thinking-in-systems/" TargetMode="External" /><Relationship Id="rId3" Type="http://schemas.openxmlformats.org/officeDocument/2006/relationships/hyperlink" Target="https://investigationsquality.com/2018/09/18/effective-change-management/" TargetMode="External" /><Relationship Id="rId7" Type="http://schemas.openxmlformats.org/officeDocument/2006/relationships/hyperlink" Target="https://investigationsquality.com/2018/09/09/knowledge-management-as-continuous-improvement/" TargetMode="External" /><Relationship Id="rId2" Type="http://schemas.openxmlformats.org/officeDocument/2006/relationships/slide" Target="../slides/slide22.xml" /><Relationship Id="rId1" Type="http://schemas.openxmlformats.org/officeDocument/2006/relationships/notesMaster" Target="../notesMasters/notesMaster1.xml" /><Relationship Id="rId6" Type="http://schemas.openxmlformats.org/officeDocument/2006/relationships/hyperlink" Target="https://investigationsquality.com/2018/09/14/document-management/" TargetMode="External" /><Relationship Id="rId5" Type="http://schemas.openxmlformats.org/officeDocument/2006/relationships/hyperlink" Target="https://investigationsquality.com/2018/12/18/coherence-and-quality/" TargetMode="External" /><Relationship Id="rId4" Type="http://schemas.openxmlformats.org/officeDocument/2006/relationships/hyperlink" Target="https://investigationsquality.com/2018/10/05/measures-of-success-for-changes/" TargetMode="Externa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68D9AEF5-4F7A-47C0-B7F2-EF9645DB4FAF}" type="slidenum">
              <a:rPr lang="en-US" smtClean="0"/>
              <a:pPr/>
              <a:t>2</a:t>
            </a:fld>
            <a:endParaRPr lang="en-US" dirty="0"/>
          </a:p>
        </p:txBody>
      </p:sp>
    </p:spTree>
    <p:extLst>
      <p:ext uri="{BB962C8B-B14F-4D97-AF65-F5344CB8AC3E}">
        <p14:creationId xmlns:p14="http://schemas.microsoft.com/office/powerpoint/2010/main" val="360490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Management and Knowledge</a:t>
            </a:r>
            <a:r>
              <a:rPr lang="en-US" baseline="0" dirty="0"/>
              <a:t> management are closely entwined. In a regulated industry like biopharma, the regulatory process in an important part.</a:t>
            </a:r>
          </a:p>
          <a:p>
            <a:endParaRPr lang="en-US" dirty="0"/>
          </a:p>
          <a:p>
            <a:r>
              <a:rPr lang="en-US" dirty="0"/>
              <a:t>An effective change management system includes active knowledge management, in which information from multiple sources is integrated to identify stimuli for changes</a:t>
            </a:r>
          </a:p>
          <a:p>
            <a:r>
              <a:rPr lang="en-US" dirty="0"/>
              <a:t>needed to improve product and/or process robustness. </a:t>
            </a:r>
          </a:p>
          <a:p>
            <a:endParaRPr lang="en-US" dirty="0"/>
          </a:p>
          <a:p>
            <a:r>
              <a:rPr lang="en-US" dirty="0"/>
              <a:t>These sources can include, but are not limited to, developmental studies, process understanding documents, product or</a:t>
            </a:r>
          </a:p>
          <a:p>
            <a:r>
              <a:rPr lang="en-US" dirty="0"/>
              <a:t>process trending, and product-specific CAPA outcomes. They should be comprehensive across the product lifecycle, including all relevant stakeholders (R&amp;D,</a:t>
            </a:r>
          </a:p>
          <a:p>
            <a:r>
              <a:rPr lang="en-US" dirty="0"/>
              <a:t>manufacturing, CMOs, suppliers, etc.). With respect to sharing knowledge between the firm and suppliers, and between the firm and CMOs, considerations for sharing</a:t>
            </a:r>
          </a:p>
          <a:p>
            <a:r>
              <a:rPr lang="en-US" dirty="0"/>
              <a:t>knowledge that relates to product and process robustness or otherwise informs changes should be built into quality agreements and/or contracts.</a:t>
            </a:r>
          </a:p>
          <a:p>
            <a:endParaRPr lang="en-US" dirty="0"/>
          </a:p>
          <a:p>
            <a:r>
              <a:rPr lang="en-US" dirty="0"/>
              <a:t>In addition to individual sources of information, there should be a mechanism to provide a holistic view of quality performance for a specific product or product family</a:t>
            </a:r>
          </a:p>
          <a:p>
            <a:r>
              <a:rPr lang="en-US" dirty="0"/>
              <a:t>on a regular basis, as captured in the PQR. This should include steps taken to identify and manage variability introduced from raw materials and the manufacturing process that could impact on product quality during its lifecycle. This allows for the identification of further need for change not apparent</a:t>
            </a:r>
          </a:p>
          <a:p>
            <a:r>
              <a:rPr lang="en-US" dirty="0"/>
              <a:t>when the data are viewed in isolation.</a:t>
            </a:r>
          </a:p>
        </p:txBody>
      </p:sp>
      <p:sp>
        <p:nvSpPr>
          <p:cNvPr id="4" name="Slide Number Placeholder 3"/>
          <p:cNvSpPr>
            <a:spLocks noGrp="1"/>
          </p:cNvSpPr>
          <p:nvPr>
            <p:ph type="sldNum" sz="quarter" idx="10"/>
          </p:nvPr>
        </p:nvSpPr>
        <p:spPr/>
        <p:txBody>
          <a:bodyPr/>
          <a:lstStyle/>
          <a:p>
            <a:fld id="{80D9AB19-D23B-4265-8153-32DA31A5A584}" type="slidenum">
              <a:rPr lang="en-US" smtClean="0"/>
              <a:t>11</a:t>
            </a:fld>
            <a:endParaRPr lang="en-US"/>
          </a:p>
        </p:txBody>
      </p:sp>
    </p:spTree>
    <p:extLst>
      <p:ext uri="{BB962C8B-B14F-4D97-AF65-F5344CB8AC3E}">
        <p14:creationId xmlns:p14="http://schemas.microsoft.com/office/powerpoint/2010/main" val="369149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70000"/>
              </a:lnSpc>
            </a:pPr>
            <a:r>
              <a:rPr lang="en-US" altLang="zh-TW" sz="1200" dirty="0"/>
              <a:t>the process through which explicit or tacit knowledge is communicated to other individuals.</a:t>
            </a:r>
          </a:p>
          <a:p>
            <a:pPr eaLnBrk="1" hangingPunct="1">
              <a:lnSpc>
                <a:spcPct val="70000"/>
              </a:lnSpc>
            </a:pPr>
            <a:r>
              <a:rPr lang="en-US" altLang="zh-TW" sz="1200" i="1" dirty="0"/>
              <a:t>effective transfer </a:t>
            </a:r>
            <a:r>
              <a:rPr lang="en-US" altLang="zh-TW" sz="1200" b="1" i="1" dirty="0"/>
              <a:t>-</a:t>
            </a:r>
            <a:r>
              <a:rPr lang="en-US" altLang="zh-TW" sz="1200" dirty="0"/>
              <a:t> so that the recipient of knowledge can </a:t>
            </a:r>
            <a:r>
              <a:rPr lang="en-US" altLang="zh-TW" sz="1200" i="1" dirty="0"/>
              <a:t>understand it well</a:t>
            </a:r>
            <a:r>
              <a:rPr lang="en-US" altLang="zh-TW" sz="1200" dirty="0"/>
              <a:t> enough for actions.</a:t>
            </a:r>
          </a:p>
          <a:p>
            <a:pPr eaLnBrk="1" hangingPunct="1">
              <a:lnSpc>
                <a:spcPct val="70000"/>
              </a:lnSpc>
            </a:pPr>
            <a:r>
              <a:rPr lang="en-US" altLang="zh-TW" sz="1200" dirty="0"/>
              <a:t>may take place across individuals, groups, departments or organizations.</a:t>
            </a:r>
          </a:p>
          <a:p>
            <a:pPr eaLnBrk="1" hangingPunct="1">
              <a:lnSpc>
                <a:spcPct val="70000"/>
              </a:lnSpc>
            </a:pPr>
            <a:r>
              <a:rPr lang="en-US" altLang="zh-TW" sz="1200" dirty="0"/>
              <a:t>Knowledge is </a:t>
            </a:r>
            <a:r>
              <a:rPr lang="en-US" altLang="zh-TW" sz="1200" i="1" dirty="0"/>
              <a:t>shared </a:t>
            </a:r>
            <a:r>
              <a:rPr lang="en-US" altLang="zh-TW" sz="1200" dirty="0"/>
              <a:t>(</a:t>
            </a:r>
            <a:r>
              <a:rPr lang="en-US" altLang="zh-TW" sz="1200" i="1" u="sng" dirty="0"/>
              <a:t>internalized</a:t>
            </a:r>
            <a:r>
              <a:rPr lang="en-US" altLang="zh-TW" sz="1200" dirty="0"/>
              <a:t>) and not recommendations (no internalization occurs) based on knowledge.</a:t>
            </a:r>
          </a:p>
          <a:p>
            <a:pPr eaLnBrk="1" hangingPunct="1">
              <a:lnSpc>
                <a:spcPct val="70000"/>
              </a:lnSpc>
            </a:pPr>
            <a:r>
              <a:rPr lang="en-US" altLang="zh-TW" sz="1200" dirty="0"/>
              <a:t>Socialization vs Exchange</a:t>
            </a:r>
          </a:p>
          <a:p>
            <a:pPr eaLnBrk="1" hangingPunct="1">
              <a:lnSpc>
                <a:spcPct val="70000"/>
              </a:lnSpc>
            </a:pPr>
            <a:endParaRPr lang="en-US" sz="1200" dirty="0"/>
          </a:p>
          <a:p>
            <a:r>
              <a:rPr lang="en-US" sz="1200" b="0" i="0" kern="1200" dirty="0">
                <a:solidFill>
                  <a:schemeClr val="tx1"/>
                </a:solidFill>
                <a:effectLst/>
                <a:latin typeface="+mn-lt"/>
                <a:ea typeface="+mn-ea"/>
                <a:cs typeface="+mn-cs"/>
              </a:rPr>
              <a:t>To breakdown the process:</a:t>
            </a:r>
          </a:p>
          <a:p>
            <a:r>
              <a:rPr lang="en-US" sz="1200" b="0" i="0" kern="1200" dirty="0">
                <a:solidFill>
                  <a:schemeClr val="tx1"/>
                </a:solidFill>
                <a:effectLst/>
                <a:latin typeface="+mn-lt"/>
                <a:ea typeface="+mn-ea"/>
                <a:cs typeface="+mn-cs"/>
              </a:rPr>
              <a:t>Capture all the knowledge. Interview the SME(s), evaluate the use of the system, gather together all the procedures and training and user manuals and power point slides</a:t>
            </a:r>
          </a:p>
          <a:p>
            <a:r>
              <a:rPr lang="en-US" sz="1200" b="0" i="0" kern="1200" dirty="0">
                <a:solidFill>
                  <a:schemeClr val="tx1"/>
                </a:solidFill>
                <a:effectLst/>
                <a:latin typeface="+mn-lt"/>
                <a:ea typeface="+mn-ea"/>
                <a:cs typeface="+mn-cs"/>
              </a:rPr>
              <a:t>Assess what is valuable, what needs to be transferred</a:t>
            </a:r>
          </a:p>
          <a:p>
            <a:r>
              <a:rPr lang="en-US" sz="1200" b="0" i="0" kern="1200" dirty="0">
                <a:solidFill>
                  <a:schemeClr val="tx1"/>
                </a:solidFill>
                <a:effectLst/>
                <a:latin typeface="+mn-lt"/>
                <a:ea typeface="+mn-ea"/>
                <a:cs typeface="+mn-cs"/>
              </a:rPr>
              <a:t>Share this knowledge, make sure others can understand it</a:t>
            </a:r>
          </a:p>
          <a:p>
            <a:r>
              <a:rPr lang="en-US" sz="1200" b="0" i="0" kern="1200" dirty="0">
                <a:solidFill>
                  <a:schemeClr val="tx1"/>
                </a:solidFill>
                <a:effectLst/>
                <a:latin typeface="+mn-lt"/>
                <a:ea typeface="+mn-ea"/>
                <a:cs typeface="+mn-cs"/>
              </a:rPr>
              <a:t>Contextualize into standard tools (job aids, user guides, checklists, templates, etc.)</a:t>
            </a:r>
          </a:p>
          <a:p>
            <a:r>
              <a:rPr lang="en-US" sz="1200" b="0" i="0" kern="1200" dirty="0">
                <a:solidFill>
                  <a:schemeClr val="tx1"/>
                </a:solidFill>
                <a:effectLst/>
                <a:latin typeface="+mn-lt"/>
                <a:ea typeface="+mn-ea"/>
                <a:cs typeface="+mn-cs"/>
              </a:rPr>
              <a:t>Apply the knowledge. Train others and also update your system processes (and maybe technology) to make sure the knowledge is used.</a:t>
            </a:r>
          </a:p>
          <a:p>
            <a:r>
              <a:rPr lang="en-US" sz="1200" b="0" i="0" kern="1200" dirty="0">
                <a:solidFill>
                  <a:schemeClr val="tx1"/>
                </a:solidFill>
                <a:effectLst/>
                <a:latin typeface="+mn-lt"/>
                <a:ea typeface="+mn-ea"/>
                <a:cs typeface="+mn-cs"/>
              </a:rPr>
              <a:t>Update – make sure the knowledge is sustained and regularly updated.</a:t>
            </a:r>
          </a:p>
          <a:p>
            <a:pPr eaLnBrk="1" hangingPunct="1">
              <a:lnSpc>
                <a:spcPct val="70000"/>
              </a:lnSpc>
            </a:pPr>
            <a:endParaRPr lang="en-US" dirty="0"/>
          </a:p>
        </p:txBody>
      </p:sp>
      <p:sp>
        <p:nvSpPr>
          <p:cNvPr id="4" name="Slide Number Placeholder 3"/>
          <p:cNvSpPr>
            <a:spLocks noGrp="1"/>
          </p:cNvSpPr>
          <p:nvPr>
            <p:ph type="sldNum" sz="quarter" idx="10"/>
          </p:nvPr>
        </p:nvSpPr>
        <p:spPr/>
        <p:txBody>
          <a:bodyPr/>
          <a:lstStyle/>
          <a:p>
            <a:fld id="{15CBD19F-191F-4F6A-A3E4-5E0EC828D061}" type="slidenum">
              <a:rPr lang="en-US" smtClean="0"/>
              <a:t>13</a:t>
            </a:fld>
            <a:endParaRPr lang="en-US"/>
          </a:p>
        </p:txBody>
      </p:sp>
    </p:spTree>
    <p:extLst>
      <p:ext uri="{BB962C8B-B14F-4D97-AF65-F5344CB8AC3E}">
        <p14:creationId xmlns:p14="http://schemas.microsoft.com/office/powerpoint/2010/main" val="16747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Capture all the knowledge. Interview the SME(s), evaluate the use of the system, gather together all the procedures and training and user manuals and power point slides</a:t>
            </a:r>
          </a:p>
          <a:p>
            <a:endParaRPr lang="en-US" dirty="0"/>
          </a:p>
          <a:p>
            <a:r>
              <a:rPr lang="en-US" dirty="0"/>
              <a:t>You are interrogating the knowledge out there, </a:t>
            </a:r>
            <a:r>
              <a:rPr lang="en-US" sz="1200" b="0" i="0" u="none" strike="noStrike" kern="1200" baseline="0" dirty="0">
                <a:solidFill>
                  <a:schemeClr val="tx1"/>
                </a:solidFill>
                <a:latin typeface="+mn-lt"/>
                <a:ea typeface="+mn-ea"/>
                <a:cs typeface="+mn-cs"/>
              </a:rPr>
              <a:t>consolidating learning outputs and taking feedback from peers</a:t>
            </a:r>
            <a:endParaRPr lang="en-US" dirty="0"/>
          </a:p>
        </p:txBody>
      </p:sp>
      <p:sp>
        <p:nvSpPr>
          <p:cNvPr id="4" name="Slide Number Placeholder 3"/>
          <p:cNvSpPr>
            <a:spLocks noGrp="1"/>
          </p:cNvSpPr>
          <p:nvPr>
            <p:ph type="sldNum" sz="quarter" idx="10"/>
          </p:nvPr>
        </p:nvSpPr>
        <p:spPr/>
        <p:txBody>
          <a:bodyPr/>
          <a:lstStyle/>
          <a:p>
            <a:fld id="{15CBD19F-191F-4F6A-A3E4-5E0EC828D061}" type="slidenum">
              <a:rPr lang="en-US" smtClean="0"/>
              <a:t>14</a:t>
            </a:fld>
            <a:endParaRPr lang="en-US"/>
          </a:p>
        </p:txBody>
      </p:sp>
    </p:spTree>
    <p:extLst>
      <p:ext uri="{BB962C8B-B14F-4D97-AF65-F5344CB8AC3E}">
        <p14:creationId xmlns:p14="http://schemas.microsoft.com/office/powerpoint/2010/main" val="3026579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of organize</a:t>
            </a:r>
          </a:p>
          <a:p>
            <a:endParaRPr lang="en-US" dirty="0"/>
          </a:p>
          <a:p>
            <a:r>
              <a:rPr lang="en-US" sz="1200" b="0" i="1" u="none" strike="noStrike" kern="1200" baseline="0" dirty="0">
                <a:solidFill>
                  <a:schemeClr val="tx1"/>
                </a:solidFill>
                <a:latin typeface="+mn-lt"/>
                <a:ea typeface="+mn-ea"/>
                <a:cs typeface="+mn-cs"/>
              </a:rPr>
              <a:t>Knowledge taxonomies: </a:t>
            </a:r>
            <a:r>
              <a:rPr lang="en-US" sz="1200" b="0" i="0" u="none" strike="noStrike" kern="1200" baseline="0" dirty="0">
                <a:solidFill>
                  <a:schemeClr val="tx1"/>
                </a:solidFill>
                <a:latin typeface="+mn-lt"/>
                <a:ea typeface="+mn-ea"/>
                <a:cs typeface="+mn-cs"/>
              </a:rPr>
              <a:t>It is a process by which the knowledge is partitioned and a relationship is defined between the partitioned knowledge. After this a</a:t>
            </a:r>
          </a:p>
          <a:p>
            <a:r>
              <a:rPr lang="en-US" sz="1200" b="0" i="0" u="none" strike="noStrike" kern="1200" baseline="0" dirty="0">
                <a:solidFill>
                  <a:schemeClr val="tx1"/>
                </a:solidFill>
                <a:latin typeface="+mn-lt"/>
                <a:ea typeface="+mn-ea"/>
                <a:cs typeface="+mn-cs"/>
              </a:rPr>
              <a:t>classification is done. By this process we can understand the body of the knowledge better.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Cognitive maps: </a:t>
            </a:r>
            <a:r>
              <a:rPr lang="en-US" sz="1200" b="0" i="0" u="none" strike="noStrike" kern="1200" baseline="0" dirty="0">
                <a:solidFill>
                  <a:schemeClr val="tx1"/>
                </a:solidFill>
                <a:latin typeface="+mn-lt"/>
                <a:ea typeface="+mn-ea"/>
                <a:cs typeface="+mn-cs"/>
              </a:rPr>
              <a:t>A knowledge map or cognitive map is a representation of the mental model of someone’s knowledge, and this provides a good way of codifying</a:t>
            </a:r>
          </a:p>
          <a:p>
            <a:r>
              <a:rPr lang="en-US" sz="1200" b="0" i="0" u="none" strike="noStrike" kern="1200" baseline="0" dirty="0">
                <a:solidFill>
                  <a:schemeClr val="tx1"/>
                </a:solidFill>
                <a:latin typeface="+mn-lt"/>
                <a:ea typeface="+mn-ea"/>
                <a:cs typeface="+mn-cs"/>
              </a:rPr>
              <a:t>knowledge. A mental model is nothing but a symbolic representation of some knowledge in the real world. Cognitive map is a very useful way to codify the</a:t>
            </a:r>
          </a:p>
          <a:p>
            <a:r>
              <a:rPr lang="en-US" sz="1200" b="0" i="0" u="none" strike="noStrike" kern="1200" baseline="0" dirty="0">
                <a:solidFill>
                  <a:schemeClr val="tx1"/>
                </a:solidFill>
                <a:latin typeface="+mn-lt"/>
                <a:ea typeface="+mn-ea"/>
                <a:cs typeface="+mn-cs"/>
              </a:rPr>
              <a:t>captured knowledge because it captures the complex relationships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Decision trees: </a:t>
            </a:r>
            <a:r>
              <a:rPr lang="en-US" sz="1200" b="0" i="0" u="none" strike="noStrike" kern="1200" baseline="0" dirty="0">
                <a:solidFill>
                  <a:schemeClr val="tx1"/>
                </a:solidFill>
                <a:latin typeface="+mn-lt"/>
                <a:ea typeface="+mn-ea"/>
                <a:cs typeface="+mn-cs"/>
              </a:rPr>
              <a:t>It is another good method to codify explicit knowledge. It is typically in the form of a flowchart. It has alternate parts which indicate the impact</a:t>
            </a:r>
          </a:p>
          <a:p>
            <a:r>
              <a:rPr lang="en-US" sz="1200" b="0" i="0" u="none" strike="noStrike" kern="1200" baseline="0" dirty="0">
                <a:solidFill>
                  <a:schemeClr val="tx1"/>
                </a:solidFill>
                <a:latin typeface="+mn-lt"/>
                <a:ea typeface="+mn-ea"/>
                <a:cs typeface="+mn-cs"/>
              </a:rPr>
              <a:t>of different decisions.</a:t>
            </a:r>
            <a:endParaRPr lang="en-US" dirty="0"/>
          </a:p>
        </p:txBody>
      </p:sp>
      <p:sp>
        <p:nvSpPr>
          <p:cNvPr id="4" name="Slide Number Placeholder 3"/>
          <p:cNvSpPr>
            <a:spLocks noGrp="1"/>
          </p:cNvSpPr>
          <p:nvPr>
            <p:ph type="sldNum" sz="quarter" idx="10"/>
          </p:nvPr>
        </p:nvSpPr>
        <p:spPr/>
        <p:txBody>
          <a:bodyPr/>
          <a:lstStyle/>
          <a:p>
            <a:fld id="{80D9AB19-D23B-4265-8153-32DA31A5A584}" type="slidenum">
              <a:rPr lang="en-US" smtClean="0"/>
              <a:t>17</a:t>
            </a:fld>
            <a:endParaRPr lang="en-US"/>
          </a:p>
        </p:txBody>
      </p:sp>
    </p:spTree>
    <p:extLst>
      <p:ext uri="{BB962C8B-B14F-4D97-AF65-F5344CB8AC3E}">
        <p14:creationId xmlns:p14="http://schemas.microsoft.com/office/powerpoint/2010/main" val="138992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Once the knowledge is captured and codified in an organization, it needs to be shared. The parties should be convinced that change in mentality is necessary</a:t>
            </a:r>
          </a:p>
          <a:p>
            <a:r>
              <a:rPr lang="en-US" sz="1200" b="0" i="0" u="none" strike="noStrike" kern="1200" baseline="0" dirty="0">
                <a:solidFill>
                  <a:schemeClr val="tx1"/>
                </a:solidFill>
                <a:latin typeface="+mn-lt"/>
                <a:ea typeface="+mn-ea"/>
                <a:cs typeface="+mn-cs"/>
              </a:rPr>
              <a:t>for both the parties (the parties being the employee and the company). </a:t>
            </a:r>
            <a:endParaRPr lang="en-US" dirty="0"/>
          </a:p>
        </p:txBody>
      </p:sp>
      <p:sp>
        <p:nvSpPr>
          <p:cNvPr id="4" name="Slide Number Placeholder 3"/>
          <p:cNvSpPr>
            <a:spLocks noGrp="1"/>
          </p:cNvSpPr>
          <p:nvPr>
            <p:ph type="sldNum" sz="quarter" idx="10"/>
          </p:nvPr>
        </p:nvSpPr>
        <p:spPr/>
        <p:txBody>
          <a:bodyPr/>
          <a:lstStyle/>
          <a:p>
            <a:fld id="{80D9AB19-D23B-4265-8153-32DA31A5A584}" type="slidenum">
              <a:rPr lang="en-US" smtClean="0"/>
              <a:t>18</a:t>
            </a:fld>
            <a:endParaRPr lang="en-US"/>
          </a:p>
        </p:txBody>
      </p:sp>
    </p:spTree>
    <p:extLst>
      <p:ext uri="{BB962C8B-B14F-4D97-AF65-F5344CB8AC3E}">
        <p14:creationId xmlns:p14="http://schemas.microsoft.com/office/powerpoint/2010/main" val="1973742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Wiig</a:t>
            </a:r>
            <a:r>
              <a:rPr lang="en-US" baseline="0" dirty="0"/>
              <a:t> Knowledge Management Cycle</a:t>
            </a:r>
            <a:endParaRPr lang="en-US" dirty="0"/>
          </a:p>
        </p:txBody>
      </p:sp>
      <p:sp>
        <p:nvSpPr>
          <p:cNvPr id="4" name="Slide Number Placeholder 3"/>
          <p:cNvSpPr>
            <a:spLocks noGrp="1"/>
          </p:cNvSpPr>
          <p:nvPr>
            <p:ph type="sldNum" sz="quarter" idx="10"/>
          </p:nvPr>
        </p:nvSpPr>
        <p:spPr/>
        <p:txBody>
          <a:bodyPr/>
          <a:lstStyle/>
          <a:p>
            <a:fld id="{80D9AB19-D23B-4265-8153-32DA31A5A584}" type="slidenum">
              <a:rPr lang="en-US" smtClean="0"/>
              <a:t>19</a:t>
            </a:fld>
            <a:endParaRPr lang="en-US"/>
          </a:p>
        </p:txBody>
      </p:sp>
    </p:spTree>
    <p:extLst>
      <p:ext uri="{BB962C8B-B14F-4D97-AF65-F5344CB8AC3E}">
        <p14:creationId xmlns:p14="http://schemas.microsoft.com/office/powerpoint/2010/main" val="1148690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Successful lessons learned:</a:t>
            </a:r>
          </a:p>
          <a:p>
            <a:r>
              <a:rPr lang="en-US" sz="1200" b="0" i="0" kern="1200" dirty="0">
                <a:solidFill>
                  <a:schemeClr val="tx1"/>
                </a:solidFill>
                <a:effectLst/>
                <a:latin typeface="+mn-lt"/>
                <a:ea typeface="+mn-ea"/>
                <a:cs typeface="+mn-cs"/>
              </a:rPr>
              <a:t>Are based on solid performance data: Based on facts and the analysis of facts.</a:t>
            </a:r>
          </a:p>
          <a:p>
            <a:r>
              <a:rPr lang="en-US" sz="1200" b="0" i="0" kern="1200" dirty="0">
                <a:solidFill>
                  <a:schemeClr val="tx1"/>
                </a:solidFill>
                <a:effectLst/>
                <a:latin typeface="+mn-lt"/>
                <a:ea typeface="+mn-ea"/>
                <a:cs typeface="+mn-cs"/>
              </a:rPr>
              <a:t>Look at positive and negative experiences.</a:t>
            </a:r>
          </a:p>
          <a:p>
            <a:r>
              <a:rPr lang="en-US" sz="1200" b="0" i="0" kern="1200" dirty="0">
                <a:solidFill>
                  <a:schemeClr val="tx1"/>
                </a:solidFill>
                <a:effectLst/>
                <a:latin typeface="+mn-lt"/>
                <a:ea typeface="+mn-ea"/>
                <a:cs typeface="+mn-cs"/>
              </a:rPr>
              <a:t>Refer back to the </a:t>
            </a:r>
            <a:r>
              <a:rPr lang="en-US" sz="1200" b="0" i="0" u="none" strike="noStrike" kern="1200" dirty="0">
                <a:solidFill>
                  <a:schemeClr val="tx1"/>
                </a:solidFill>
                <a:effectLst/>
                <a:latin typeface="+mn-lt"/>
                <a:ea typeface="+mn-ea"/>
                <a:cs typeface="+mn-cs"/>
                <a:hlinkClick r:id="rId3"/>
              </a:rPr>
              <a:t>change management process</a:t>
            </a:r>
            <a:r>
              <a:rPr lang="en-US" sz="1200" b="0" i="0" kern="1200" dirty="0">
                <a:solidFill>
                  <a:schemeClr val="tx1"/>
                </a:solidFill>
                <a:effectLst/>
                <a:latin typeface="+mn-lt"/>
                <a:ea typeface="+mn-ea"/>
                <a:cs typeface="+mn-cs"/>
              </a:rPr>
              <a:t>, objectives of the change, and other </a:t>
            </a:r>
            <a:r>
              <a:rPr lang="en-US" sz="1200" b="0" i="0" u="none" strike="noStrike" kern="1200" dirty="0">
                <a:solidFill>
                  <a:schemeClr val="tx1"/>
                </a:solidFill>
                <a:effectLst/>
                <a:latin typeface="+mn-lt"/>
                <a:ea typeface="+mn-ea"/>
                <a:cs typeface="+mn-cs"/>
                <a:hlinkClick r:id="rId4"/>
              </a:rPr>
              <a:t>success criteria</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Separate experience from opinion as much as possible. A lesson arises from actual experience and is an objective reflection on the results.</a:t>
            </a:r>
          </a:p>
          <a:p>
            <a:r>
              <a:rPr lang="en-US" sz="1200" b="0" i="0" kern="1200" dirty="0">
                <a:solidFill>
                  <a:schemeClr val="tx1"/>
                </a:solidFill>
                <a:effectLst/>
                <a:latin typeface="+mn-lt"/>
                <a:ea typeface="+mn-ea"/>
                <a:cs typeface="+mn-cs"/>
              </a:rPr>
              <a:t>Generate distinct lessons from which others can learn and take action. A good action avoids generalities.</a:t>
            </a:r>
          </a:p>
          <a:p>
            <a:r>
              <a:rPr lang="en-US" sz="1200" b="0" i="0" kern="1200" dirty="0">
                <a:solidFill>
                  <a:schemeClr val="tx1"/>
                </a:solidFill>
                <a:effectLst/>
                <a:latin typeface="+mn-lt"/>
                <a:ea typeface="+mn-ea"/>
                <a:cs typeface="+mn-cs"/>
              </a:rPr>
              <a:t>In practice there are a lot of similarities between the techniques to facilitate a good lessons learned and a root cause analysis. Start with a good core of questions, starting with the what:</a:t>
            </a:r>
          </a:p>
          <a:p>
            <a:r>
              <a:rPr lang="en-US" sz="1200" b="0" i="0" kern="1200" dirty="0">
                <a:solidFill>
                  <a:schemeClr val="tx1"/>
                </a:solidFill>
                <a:effectLst/>
                <a:latin typeface="+mn-lt"/>
                <a:ea typeface="+mn-ea"/>
                <a:cs typeface="+mn-cs"/>
              </a:rPr>
              <a:t>What were some of the key issues?</a:t>
            </a:r>
          </a:p>
          <a:p>
            <a:r>
              <a:rPr lang="en-US" sz="1200" b="0" i="0" kern="1200" dirty="0">
                <a:solidFill>
                  <a:schemeClr val="tx1"/>
                </a:solidFill>
                <a:effectLst/>
                <a:latin typeface="+mn-lt"/>
                <a:ea typeface="+mn-ea"/>
                <a:cs typeface="+mn-cs"/>
              </a:rPr>
              <a:t>What were the success factors?</a:t>
            </a:r>
          </a:p>
          <a:p>
            <a:r>
              <a:rPr lang="en-US" sz="1200" b="0" i="0" kern="1200" dirty="0">
                <a:solidFill>
                  <a:schemeClr val="tx1"/>
                </a:solidFill>
                <a:effectLst/>
                <a:latin typeface="+mn-lt"/>
                <a:ea typeface="+mn-ea"/>
                <a:cs typeface="+mn-cs"/>
              </a:rPr>
              <a:t>What worked well?</a:t>
            </a:r>
          </a:p>
          <a:p>
            <a:r>
              <a:rPr lang="en-US" sz="1200" b="0" i="0" kern="1200" dirty="0">
                <a:solidFill>
                  <a:schemeClr val="tx1"/>
                </a:solidFill>
                <a:effectLst/>
                <a:latin typeface="+mn-lt"/>
                <a:ea typeface="+mn-ea"/>
                <a:cs typeface="+mn-cs"/>
              </a:rPr>
              <a:t>What did not work well?</a:t>
            </a:r>
          </a:p>
          <a:p>
            <a:r>
              <a:rPr lang="en-US" sz="1200" b="0" i="0" kern="1200" dirty="0">
                <a:solidFill>
                  <a:schemeClr val="tx1"/>
                </a:solidFill>
                <a:effectLst/>
                <a:latin typeface="+mn-lt"/>
                <a:ea typeface="+mn-ea"/>
                <a:cs typeface="+mn-cs"/>
              </a:rPr>
              <a:t>What were the challenges and pitfalls?</a:t>
            </a:r>
          </a:p>
          <a:p>
            <a:r>
              <a:rPr lang="en-US" sz="1200" b="0" i="0" kern="1200" dirty="0">
                <a:solidFill>
                  <a:schemeClr val="tx1"/>
                </a:solidFill>
                <a:effectLst/>
                <a:latin typeface="+mn-lt"/>
                <a:ea typeface="+mn-ea"/>
                <a:cs typeface="+mn-cs"/>
              </a:rPr>
              <a:t>What would you approach differently if you ever did this again?</a:t>
            </a:r>
          </a:p>
          <a:p>
            <a:r>
              <a:rPr lang="en-US" sz="1200" b="0" i="0" kern="1200" dirty="0">
                <a:solidFill>
                  <a:schemeClr val="tx1"/>
                </a:solidFill>
                <a:effectLst/>
                <a:latin typeface="+mn-lt"/>
                <a:ea typeface="+mn-ea"/>
                <a:cs typeface="+mn-cs"/>
              </a:rPr>
              <a:t>From these what questions, we can continue to narrow in on the learnings by asking why and how questions. Ask open questions, and utilize all the techniques of root cause analysis here.</a:t>
            </a:r>
          </a:p>
          <a:p>
            <a:r>
              <a:rPr lang="en-US" sz="1200" b="0" i="0" kern="1200" dirty="0">
                <a:solidFill>
                  <a:schemeClr val="tx1"/>
                </a:solidFill>
                <a:effectLst/>
                <a:latin typeface="+mn-lt"/>
                <a:ea typeface="+mn-ea"/>
                <a:cs typeface="+mn-cs"/>
              </a:rPr>
              <a:t>Then once you are at (or close) to a defined issue for the learning (a root cause), ask a future-tense question to make it actionable, such as:</a:t>
            </a:r>
          </a:p>
          <a:p>
            <a:r>
              <a:rPr lang="en-US" sz="1200" b="0" i="0" kern="1200" dirty="0">
                <a:solidFill>
                  <a:schemeClr val="tx1"/>
                </a:solidFill>
                <a:effectLst/>
                <a:latin typeface="+mn-lt"/>
                <a:ea typeface="+mn-ea"/>
                <a:cs typeface="+mn-cs"/>
              </a:rPr>
              <a:t>What would your advice be for someone doing this in the future?</a:t>
            </a:r>
          </a:p>
          <a:p>
            <a:r>
              <a:rPr lang="en-US" sz="1200" b="0" i="0" kern="1200" dirty="0">
                <a:solidFill>
                  <a:schemeClr val="tx1"/>
                </a:solidFill>
                <a:effectLst/>
                <a:latin typeface="+mn-lt"/>
                <a:ea typeface="+mn-ea"/>
                <a:cs typeface="+mn-cs"/>
              </a:rPr>
              <a:t>What would you do next time?</a:t>
            </a:r>
          </a:p>
          <a:p>
            <a:r>
              <a:rPr lang="en-US" sz="1200" b="0" i="0" kern="1200" dirty="0">
                <a:solidFill>
                  <a:schemeClr val="tx1"/>
                </a:solidFill>
                <a:effectLst/>
                <a:latin typeface="+mn-lt"/>
                <a:ea typeface="+mn-ea"/>
                <a:cs typeface="+mn-cs"/>
              </a:rPr>
              <a:t>Press for specifics. if it is not actionable it is not really a learning.</a:t>
            </a:r>
          </a:p>
          <a:p>
            <a:r>
              <a:rPr lang="en-US" sz="1200" b="1" i="0" kern="1200" dirty="0">
                <a:solidFill>
                  <a:schemeClr val="tx1"/>
                </a:solidFill>
                <a:effectLst/>
                <a:latin typeface="+mn-lt"/>
                <a:ea typeface="+mn-ea"/>
                <a:cs typeface="+mn-cs"/>
              </a:rPr>
              <a:t>Update the Process</a:t>
            </a:r>
          </a:p>
          <a:p>
            <a:r>
              <a:rPr lang="en-US" sz="1200" b="0" i="0" kern="1200" dirty="0">
                <a:solidFill>
                  <a:schemeClr val="tx1"/>
                </a:solidFill>
                <a:effectLst/>
                <a:latin typeface="+mn-lt"/>
                <a:ea typeface="+mn-ea"/>
                <a:cs typeface="+mn-cs"/>
              </a:rPr>
              <a:t>Learning implies memory, and an </a:t>
            </a:r>
            <a:r>
              <a:rPr lang="en-US" sz="1200" b="0" i="0" u="none" strike="noStrike" kern="1200" dirty="0">
                <a:solidFill>
                  <a:schemeClr val="tx1"/>
                </a:solidFill>
                <a:effectLst/>
                <a:latin typeface="+mn-lt"/>
                <a:ea typeface="+mn-ea"/>
                <a:cs typeface="+mn-cs"/>
                <a:hlinkClick r:id="rId5"/>
              </a:rPr>
              <a:t>organization’s </a:t>
            </a:r>
            <a:r>
              <a:rPr lang="en-US" sz="1200" b="0" i="0" kern="1200" dirty="0">
                <a:solidFill>
                  <a:schemeClr val="tx1"/>
                </a:solidFill>
                <a:effectLst/>
                <a:latin typeface="+mn-lt"/>
                <a:ea typeface="+mn-ea"/>
                <a:cs typeface="+mn-cs"/>
              </a:rPr>
              <a:t>memories usually require </a:t>
            </a:r>
            <a:r>
              <a:rPr lang="en-US" sz="1200" b="0" i="0" u="none" strike="noStrike" kern="1200" dirty="0">
                <a:solidFill>
                  <a:schemeClr val="tx1"/>
                </a:solidFill>
                <a:effectLst/>
                <a:latin typeface="+mn-lt"/>
                <a:ea typeface="+mn-ea"/>
                <a:cs typeface="+mn-cs"/>
                <a:hlinkClick r:id="rId6"/>
              </a:rPr>
              <a:t>procedures</a:t>
            </a:r>
            <a:r>
              <a:rPr lang="en-US" sz="1200" b="0" i="0" kern="1200" dirty="0">
                <a:solidFill>
                  <a:schemeClr val="tx1"/>
                </a:solidFill>
                <a:effectLst/>
                <a:latin typeface="+mn-lt"/>
                <a:ea typeface="+mn-ea"/>
                <a:cs typeface="+mn-cs"/>
              </a:rPr>
              <a:t>, job aids and other tools to be updated and created. In short, lessons should evolve your </a:t>
            </a:r>
            <a:r>
              <a:rPr lang="en-US" sz="1200" b="0" i="0" u="none" strike="noStrike" kern="1200" dirty="0">
                <a:solidFill>
                  <a:schemeClr val="tx1"/>
                </a:solidFill>
                <a:effectLst/>
                <a:latin typeface="+mn-lt"/>
                <a:ea typeface="+mn-ea"/>
                <a:cs typeface="+mn-cs"/>
                <a:hlinkClick r:id="rId7"/>
              </a:rPr>
              <a:t>process</a:t>
            </a:r>
            <a:r>
              <a:rPr lang="en-US" sz="1200" b="0" i="0" kern="1200" dirty="0">
                <a:solidFill>
                  <a:schemeClr val="tx1"/>
                </a:solidFill>
                <a:effectLst/>
                <a:latin typeface="+mn-lt"/>
                <a:ea typeface="+mn-ea"/>
                <a:cs typeface="+mn-cs"/>
              </a:rPr>
              <a:t>. This is often the responsibility of the change management process owner. You need to make sure the lesson actually takes hold.</a:t>
            </a:r>
          </a:p>
          <a:p>
            <a:r>
              <a:rPr lang="en-US" sz="1200" b="1" i="0" kern="1200" dirty="0">
                <a:solidFill>
                  <a:schemeClr val="tx1"/>
                </a:solidFill>
                <a:effectLst/>
                <a:latin typeface="+mn-lt"/>
                <a:ea typeface="+mn-ea"/>
                <a:cs typeface="+mn-cs"/>
              </a:rPr>
              <a:t>Differences between effectiveness reviews and lesson’s learned</a:t>
            </a:r>
          </a:p>
          <a:p>
            <a:r>
              <a:rPr lang="en-US" sz="1200" b="0" i="0" kern="1200" dirty="0">
                <a:solidFill>
                  <a:schemeClr val="tx1"/>
                </a:solidFill>
                <a:effectLst/>
                <a:latin typeface="+mn-lt"/>
                <a:ea typeface="+mn-ea"/>
                <a:cs typeface="+mn-cs"/>
              </a:rPr>
              <a:t>There are three things to answer in every change</a:t>
            </a:r>
          </a:p>
          <a:p>
            <a:r>
              <a:rPr lang="en-US" sz="1200" b="0" i="0" kern="1200" dirty="0">
                <a:solidFill>
                  <a:schemeClr val="tx1"/>
                </a:solidFill>
                <a:effectLst/>
                <a:latin typeface="+mn-lt"/>
                <a:ea typeface="+mn-ea"/>
                <a:cs typeface="+mn-cs"/>
              </a:rPr>
              <a:t>Was the change effective – did it meet the</a:t>
            </a:r>
            <a:r>
              <a:rPr lang="en-US" sz="1200" b="0" i="0" u="none" strike="noStrike" kern="1200" dirty="0">
                <a:solidFill>
                  <a:schemeClr val="tx1"/>
                </a:solidFill>
                <a:effectLst/>
                <a:latin typeface="+mn-lt"/>
                <a:ea typeface="+mn-ea"/>
                <a:cs typeface="+mn-cs"/>
                <a:hlinkClick r:id="rId4"/>
              </a:rPr>
              <a:t> intended purposes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Did the change have any unexpected effects</a:t>
            </a:r>
          </a:p>
          <a:p>
            <a:r>
              <a:rPr lang="en-US" sz="1200" b="0" i="0" kern="1200" dirty="0">
                <a:solidFill>
                  <a:schemeClr val="tx1"/>
                </a:solidFill>
                <a:effectLst/>
                <a:latin typeface="+mn-lt"/>
                <a:ea typeface="+mn-ea"/>
                <a:cs typeface="+mn-cs"/>
              </a:rPr>
              <a:t>What can we learn from this change for the next change?</a:t>
            </a:r>
          </a:p>
          <a:p>
            <a:r>
              <a:rPr lang="en-US" sz="1200" b="0" i="0" kern="1200" dirty="0">
                <a:solidFill>
                  <a:schemeClr val="tx1"/>
                </a:solidFill>
                <a:effectLst/>
                <a:latin typeface="+mn-lt"/>
                <a:ea typeface="+mn-ea"/>
                <a:cs typeface="+mn-cs"/>
              </a:rPr>
              <a:t>Effectiveness reviews are 1 and 2 (based on a risk based approach) while lessons learned is 3. Lessons learned contributes to the health of the </a:t>
            </a:r>
            <a:r>
              <a:rPr lang="en-US" sz="1200" b="0" i="0" u="none" strike="noStrike" kern="1200" dirty="0">
                <a:solidFill>
                  <a:schemeClr val="tx1"/>
                </a:solidFill>
                <a:effectLst/>
                <a:latin typeface="+mn-lt"/>
                <a:ea typeface="+mn-ea"/>
                <a:cs typeface="+mn-cs"/>
                <a:hlinkClick r:id="rId8"/>
              </a:rPr>
              <a:t>system </a:t>
            </a:r>
            <a:r>
              <a:rPr lang="en-US" sz="1200" b="0" i="0" kern="1200" dirty="0">
                <a:solidFill>
                  <a:schemeClr val="tx1"/>
                </a:solidFill>
                <a:effectLst/>
                <a:latin typeface="+mn-lt"/>
                <a:ea typeface="+mn-ea"/>
                <a:cs typeface="+mn-cs"/>
              </a:rPr>
              <a:t>and drives continuous improvements in the how we make changes.</a:t>
            </a:r>
          </a:p>
          <a:p>
            <a:endParaRPr lang="en-US" dirty="0"/>
          </a:p>
        </p:txBody>
      </p:sp>
      <p:sp>
        <p:nvSpPr>
          <p:cNvPr id="4" name="Slide Number Placeholder 3"/>
          <p:cNvSpPr>
            <a:spLocks noGrp="1"/>
          </p:cNvSpPr>
          <p:nvPr>
            <p:ph type="sldNum" sz="quarter" idx="10"/>
          </p:nvPr>
        </p:nvSpPr>
        <p:spPr/>
        <p:txBody>
          <a:bodyPr/>
          <a:lstStyle/>
          <a:p>
            <a:fld id="{80D9AB19-D23B-4265-8153-32DA31A5A584}" type="slidenum">
              <a:rPr lang="en-US" smtClean="0"/>
              <a:t>22</a:t>
            </a:fld>
            <a:endParaRPr lang="en-US"/>
          </a:p>
        </p:txBody>
      </p:sp>
    </p:spTree>
    <p:extLst>
      <p:ext uri="{BB962C8B-B14F-4D97-AF65-F5344CB8AC3E}">
        <p14:creationId xmlns:p14="http://schemas.microsoft.com/office/powerpoint/2010/main" val="109970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68D9AEF5-4F7A-47C0-B7F2-EF9645DB4FAF}" type="slidenum">
              <a:rPr lang="en-US" smtClean="0"/>
              <a:pPr/>
              <a:t>27</a:t>
            </a:fld>
            <a:endParaRPr lang="en-US" dirty="0"/>
          </a:p>
        </p:txBody>
      </p:sp>
    </p:spTree>
    <p:extLst>
      <p:ext uri="{BB962C8B-B14F-4D97-AF65-F5344CB8AC3E}">
        <p14:creationId xmlns:p14="http://schemas.microsoft.com/office/powerpoint/2010/main" val="254744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922AE-4AA3-4FE5-9A9C-8BBBBF3CE5A5}"/>
              </a:ext>
            </a:extLst>
          </p:cNvPr>
          <p:cNvSpPr>
            <a:spLocks noGrp="1"/>
          </p:cNvSpPr>
          <p:nvPr>
            <p:ph type="ctrTitle"/>
          </p:nvPr>
        </p:nvSpPr>
        <p:spPr>
          <a:xfrm>
            <a:off x="1524000" y="1122363"/>
            <a:ext cx="9144000" cy="2387600"/>
          </a:xfrm>
        </p:spPr>
        <p:txBody>
          <a:bodyPr anchor="b"/>
          <a:lstStyle>
            <a:lvl1pPr algn="ctr">
              <a:defRPr sz="6000">
                <a:latin typeface="Segoe UI" panose="020B0502040204020203" pitchFamily="34" charset="0"/>
                <a:cs typeface="Segoe UI" panose="020B0502040204020203" pitchFamily="34" charset="0"/>
              </a:defRPr>
            </a:lvl1pPr>
          </a:lstStyle>
          <a:p>
            <a:r>
              <a:rPr lang="en-US"/>
              <a:t>Click to edit Master title style</a:t>
            </a:r>
            <a:endParaRPr lang="ru-RU"/>
          </a:p>
        </p:txBody>
      </p:sp>
      <p:sp>
        <p:nvSpPr>
          <p:cNvPr id="3" name="Subtitle 2">
            <a:extLst>
              <a:ext uri="{FF2B5EF4-FFF2-40B4-BE49-F238E27FC236}">
                <a16:creationId xmlns:a16="http://schemas.microsoft.com/office/drawing/2014/main" id="{7DB07597-0570-4270-B40C-03602005F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6F7CC46A-DCF6-4261-8A12-7196D9218714}"/>
              </a:ext>
            </a:extLst>
          </p:cNvPr>
          <p:cNvSpPr>
            <a:spLocks noGrp="1"/>
          </p:cNvSpPr>
          <p:nvPr>
            <p:ph type="dt" sz="half" idx="10"/>
          </p:nvPr>
        </p:nvSpPr>
        <p:spPr/>
        <p:txBody>
          <a:bodyPr/>
          <a:lstStyle/>
          <a:p>
            <a:fld id="{C764DE79-268F-4C1A-8933-263129D2AF90}" type="datetimeFigureOut">
              <a:rPr lang="en-US" smtClean="0"/>
              <a:t>10/3/2023</a:t>
            </a:fld>
            <a:endParaRPr lang="en-US" dirty="0"/>
          </a:p>
        </p:txBody>
      </p:sp>
      <p:sp>
        <p:nvSpPr>
          <p:cNvPr id="5" name="Footer Placeholder 4">
            <a:extLst>
              <a:ext uri="{FF2B5EF4-FFF2-40B4-BE49-F238E27FC236}">
                <a16:creationId xmlns:a16="http://schemas.microsoft.com/office/drawing/2014/main" id="{FA3D2A1C-86E8-4046-BB1D-52826347F4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0E9272-D72A-4FD4-9C9A-33831360132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7826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B8E7-5476-4A31-879D-225118471ABA}"/>
              </a:ext>
            </a:extLst>
          </p:cNvPr>
          <p:cNvSpPr>
            <a:spLocks noGrp="1"/>
          </p:cNvSpPr>
          <p:nvPr>
            <p:ph type="title"/>
          </p:nvPr>
        </p:nvSpPr>
        <p:spPr/>
        <p:txBody>
          <a:bodyPr/>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33C085DC-E028-4BAA-ABFD-33E1DA4A7D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118632CA-FE80-4A63-B844-6957823B65FD}"/>
              </a:ext>
            </a:extLst>
          </p:cNvPr>
          <p:cNvSpPr>
            <a:spLocks noGrp="1"/>
          </p:cNvSpPr>
          <p:nvPr>
            <p:ph type="dt" sz="half" idx="10"/>
          </p:nvPr>
        </p:nvSpPr>
        <p:spPr/>
        <p:txBody>
          <a:bodyPr/>
          <a:lstStyle/>
          <a:p>
            <a:fld id="{C764DE79-268F-4C1A-8933-263129D2AF90}" type="datetimeFigureOut">
              <a:rPr lang="en-US" smtClean="0"/>
              <a:t>10/3/2023</a:t>
            </a:fld>
            <a:endParaRPr lang="en-US" dirty="0"/>
          </a:p>
        </p:txBody>
      </p:sp>
      <p:sp>
        <p:nvSpPr>
          <p:cNvPr id="5" name="Footer Placeholder 4">
            <a:extLst>
              <a:ext uri="{FF2B5EF4-FFF2-40B4-BE49-F238E27FC236}">
                <a16:creationId xmlns:a16="http://schemas.microsoft.com/office/drawing/2014/main" id="{E5C18517-17F4-45E1-9A03-D329F84CC2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458779-4D71-4875-A788-F5FDFFD16B20}"/>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3749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7335F-344D-4668-BA17-AB457F5D19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8E7B41C0-6471-4367-B3A3-8553FBE64C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545A3638-B6B2-4AD8-911D-A9C0DFE65B20}"/>
              </a:ext>
            </a:extLst>
          </p:cNvPr>
          <p:cNvSpPr>
            <a:spLocks noGrp="1"/>
          </p:cNvSpPr>
          <p:nvPr>
            <p:ph type="dt" sz="half" idx="10"/>
          </p:nvPr>
        </p:nvSpPr>
        <p:spPr/>
        <p:txBody>
          <a:bodyPr/>
          <a:lstStyle/>
          <a:p>
            <a:fld id="{C764DE79-268F-4C1A-8933-263129D2AF90}" type="datetimeFigureOut">
              <a:rPr lang="en-US" smtClean="0"/>
              <a:t>10/3/2023</a:t>
            </a:fld>
            <a:endParaRPr lang="en-US" dirty="0"/>
          </a:p>
        </p:txBody>
      </p:sp>
      <p:sp>
        <p:nvSpPr>
          <p:cNvPr id="5" name="Footer Placeholder 4">
            <a:extLst>
              <a:ext uri="{FF2B5EF4-FFF2-40B4-BE49-F238E27FC236}">
                <a16:creationId xmlns:a16="http://schemas.microsoft.com/office/drawing/2014/main" id="{DF33BB34-932D-45D6-82A5-C17AAFE36D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4703A1-ACF7-4BA5-8CD4-3A407688539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079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width table">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E665A3-2AAF-9A49-865B-70AB9E7CA687}"/>
              </a:ext>
            </a:extLst>
          </p:cNvPr>
          <p:cNvSpPr>
            <a:spLocks noGrp="1"/>
          </p:cNvSpPr>
          <p:nvPr>
            <p:ph type="ftr" sz="quarter" idx="19"/>
          </p:nvPr>
        </p:nvSpPr>
        <p:spPr/>
        <p:txBody>
          <a:bodyPr/>
          <a:lstStyle/>
          <a:p>
            <a:r>
              <a:rPr lang="en-US"/>
              <a:t>©2020 Vertex Pharmaceuticals Incorporated</a:t>
            </a:r>
          </a:p>
        </p:txBody>
      </p:sp>
      <p:sp>
        <p:nvSpPr>
          <p:cNvPr id="4" name="Slide Number Placeholder 3">
            <a:extLst>
              <a:ext uri="{FF2B5EF4-FFF2-40B4-BE49-F238E27FC236}">
                <a16:creationId xmlns:a16="http://schemas.microsoft.com/office/drawing/2014/main" id="{C0EF8DFB-511D-0D41-8860-705D2AEE6C33}"/>
              </a:ext>
            </a:extLst>
          </p:cNvPr>
          <p:cNvSpPr>
            <a:spLocks noGrp="1"/>
          </p:cNvSpPr>
          <p:nvPr>
            <p:ph type="sldNum" sz="quarter" idx="20"/>
          </p:nvPr>
        </p:nvSpPr>
        <p:spPr/>
        <p:txBody>
          <a:bodyPr/>
          <a:lstStyle/>
          <a:p>
            <a:fld id="{6EA09C4E-544F-7548-A558-D75837BF8019}" type="slidenum">
              <a:rPr lang="en-US"/>
              <a:pPr/>
              <a:t>‹#›</a:t>
            </a:fld>
            <a:endParaRPr lang="en-US"/>
          </a:p>
        </p:txBody>
      </p:sp>
      <p:sp>
        <p:nvSpPr>
          <p:cNvPr id="3" name="Title 2">
            <a:extLst>
              <a:ext uri="{FF2B5EF4-FFF2-40B4-BE49-F238E27FC236}">
                <a16:creationId xmlns:a16="http://schemas.microsoft.com/office/drawing/2014/main" id="{0D613154-B394-A54E-89B7-CF09B057B6A5}"/>
              </a:ext>
            </a:extLst>
          </p:cNvPr>
          <p:cNvSpPr>
            <a:spLocks noGrp="1"/>
          </p:cNvSpPr>
          <p:nvPr>
            <p:ph type="title"/>
          </p:nvPr>
        </p:nvSpPr>
        <p:spPr>
          <a:xfrm>
            <a:off x="609600" y="584200"/>
            <a:ext cx="10972800" cy="660400"/>
          </a:xfrm>
        </p:spPr>
        <p:txBody>
          <a:bodyPr/>
          <a:lstStyle/>
          <a:p>
            <a:r>
              <a:rPr lang="en-US"/>
              <a:t>Click to edit Master title style</a:t>
            </a:r>
          </a:p>
        </p:txBody>
      </p:sp>
      <p:sp>
        <p:nvSpPr>
          <p:cNvPr id="6" name="Table Placeholder 5">
            <a:extLst>
              <a:ext uri="{FF2B5EF4-FFF2-40B4-BE49-F238E27FC236}">
                <a16:creationId xmlns:a16="http://schemas.microsoft.com/office/drawing/2014/main" id="{3794388F-60F3-F64F-9CD8-28EEE2D4CBDC}"/>
              </a:ext>
            </a:extLst>
          </p:cNvPr>
          <p:cNvSpPr>
            <a:spLocks noGrp="1"/>
          </p:cNvSpPr>
          <p:nvPr>
            <p:ph type="tbl" sz="quarter" idx="22"/>
          </p:nvPr>
        </p:nvSpPr>
        <p:spPr/>
        <p:txBody>
          <a:bodyPr tIns="1280160"/>
          <a:lstStyle>
            <a:lvl1pPr algn="ctr">
              <a:defRPr/>
            </a:lvl1pPr>
          </a:lstStyle>
          <a:p>
            <a:r>
              <a:rPr lang="en-US"/>
              <a:t>Click icon to add table</a:t>
            </a:r>
          </a:p>
        </p:txBody>
      </p:sp>
    </p:spTree>
    <p:extLst>
      <p:ext uri="{BB962C8B-B14F-4D97-AF65-F5344CB8AC3E}">
        <p14:creationId xmlns:p14="http://schemas.microsoft.com/office/powerpoint/2010/main" val="8075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800" y="4399020"/>
            <a:ext cx="8534401"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206439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724988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879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649376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689481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289605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89118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89B2A-D6E7-49F5-AB04-25E48BA92E1C}"/>
              </a:ext>
            </a:extLst>
          </p:cNvPr>
          <p:cNvSpPr>
            <a:spLocks noGrp="1"/>
          </p:cNvSpPr>
          <p:nvPr>
            <p:ph type="title"/>
          </p:nvPr>
        </p:nvSpPr>
        <p:spPr>
          <a:xfrm>
            <a:off x="788322" y="306248"/>
            <a:ext cx="10059184" cy="1021383"/>
          </a:xfrm>
        </p:spPr>
        <p:txBody>
          <a:bodyPr>
            <a:normAutofit/>
          </a:bodyPr>
          <a:lstStyle>
            <a:lvl1pPr algn="l">
              <a:defRPr sz="3200" b="1">
                <a:solidFill>
                  <a:srgbClr val="FF7E2F"/>
                </a:solidFill>
                <a:latin typeface="Cambria" panose="02040503050406030204" pitchFamily="18" charset="0"/>
                <a:ea typeface="Cambria" panose="02040503050406030204" pitchFamily="18" charset="0"/>
                <a:cs typeface="Segoe UI Light" panose="020B0502040204020203" pitchFamily="34" charset="0"/>
              </a:defRPr>
            </a:lvl1pPr>
          </a:lstStyle>
          <a:p>
            <a:r>
              <a:rPr lang="en-US" dirty="0"/>
              <a:t>Click to edit Master title style</a:t>
            </a:r>
            <a:endParaRPr lang="ru-RU" dirty="0"/>
          </a:p>
        </p:txBody>
      </p:sp>
      <p:sp>
        <p:nvSpPr>
          <p:cNvPr id="3" name="Content Placeholder 2">
            <a:extLst>
              <a:ext uri="{FF2B5EF4-FFF2-40B4-BE49-F238E27FC236}">
                <a16:creationId xmlns:a16="http://schemas.microsoft.com/office/drawing/2014/main" id="{F2A154E0-0BE3-4DC8-ABBC-8E69830EA730}"/>
              </a:ext>
            </a:extLst>
          </p:cNvPr>
          <p:cNvSpPr>
            <a:spLocks noGrp="1"/>
          </p:cNvSpPr>
          <p:nvPr>
            <p:ph idx="1"/>
          </p:nvPr>
        </p:nvSpPr>
        <p:spPr>
          <a:xfrm>
            <a:off x="838200" y="1945212"/>
            <a:ext cx="5392918" cy="3368544"/>
          </a:xfrm>
        </p:spPr>
        <p:txBody>
          <a:bodyPr/>
          <a:lstStyle>
            <a:lvl1pPr marL="0" indent="0">
              <a:buNone/>
              <a:defRPr sz="2400">
                <a:solidFill>
                  <a:schemeClr val="tx2">
                    <a:lumMod val="60000"/>
                    <a:lumOff val="40000"/>
                  </a:schemeClr>
                </a:solidFill>
              </a:defRPr>
            </a:lvl1pPr>
            <a:lvl2pPr>
              <a:defRPr sz="1200">
                <a:solidFill>
                  <a:schemeClr val="tx2">
                    <a:lumMod val="60000"/>
                    <a:lumOff val="40000"/>
                  </a:schemeClr>
                </a:solidFill>
              </a:defRPr>
            </a:lvl2pPr>
            <a:lvl3pPr>
              <a:defRPr sz="1200">
                <a:solidFill>
                  <a:schemeClr val="tx2">
                    <a:lumMod val="60000"/>
                    <a:lumOff val="40000"/>
                  </a:schemeClr>
                </a:solidFill>
              </a:defRPr>
            </a:lvl3pPr>
            <a:lvl4pPr>
              <a:defRPr sz="1200">
                <a:solidFill>
                  <a:schemeClr val="tx2">
                    <a:lumMod val="60000"/>
                    <a:lumOff val="40000"/>
                  </a:schemeClr>
                </a:solidFill>
              </a:defRPr>
            </a:lvl4pPr>
            <a:lvl5pPr>
              <a:defRPr sz="1200">
                <a:solidFill>
                  <a:schemeClr val="tx2">
                    <a:lumMod val="60000"/>
                    <a:lumOff val="4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Tree>
    <p:extLst>
      <p:ext uri="{BB962C8B-B14F-4D97-AF65-F5344CB8AC3E}">
        <p14:creationId xmlns:p14="http://schemas.microsoft.com/office/powerpoint/2010/main" val="398483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914815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243877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477389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059514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737936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8672" y="2870634"/>
            <a:ext cx="5932223"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20533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A9FF-F957-42A6-A4F9-C022741B05B6}"/>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EC999648-3ADF-4127-815D-ACA7DDF9D90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a:extLst>
              <a:ext uri="{FF2B5EF4-FFF2-40B4-BE49-F238E27FC236}">
                <a16:creationId xmlns:a16="http://schemas.microsoft.com/office/drawing/2014/main" id="{747F8105-D6AE-4B77-B8D6-96AB3B5680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a:extLst>
              <a:ext uri="{FF2B5EF4-FFF2-40B4-BE49-F238E27FC236}">
                <a16:creationId xmlns:a16="http://schemas.microsoft.com/office/drawing/2014/main" id="{A2D37EF1-94A4-4671-A3FD-3C4A142032A0}"/>
              </a:ext>
            </a:extLst>
          </p:cNvPr>
          <p:cNvSpPr>
            <a:spLocks noGrp="1"/>
          </p:cNvSpPr>
          <p:nvPr>
            <p:ph type="dt" sz="half" idx="10"/>
          </p:nvPr>
        </p:nvSpPr>
        <p:spPr/>
        <p:txBody>
          <a:bodyPr/>
          <a:lstStyle/>
          <a:p>
            <a:fld id="{C764DE79-268F-4C1A-8933-263129D2AF90}" type="datetimeFigureOut">
              <a:rPr lang="en-US" smtClean="0"/>
              <a:t>10/3/2023</a:t>
            </a:fld>
            <a:endParaRPr lang="en-US" dirty="0"/>
          </a:p>
        </p:txBody>
      </p:sp>
      <p:sp>
        <p:nvSpPr>
          <p:cNvPr id="6" name="Footer Placeholder 5">
            <a:extLst>
              <a:ext uri="{FF2B5EF4-FFF2-40B4-BE49-F238E27FC236}">
                <a16:creationId xmlns:a16="http://schemas.microsoft.com/office/drawing/2014/main" id="{802A4463-16B6-41FC-B1EA-289AAC612B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CF7EE6-B4AB-4179-87FC-5872F0E0AF43}"/>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712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9F30-9B9E-47A7-8FAA-16DF4DB2E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9F0F8E53-B1CA-48DB-9431-0E6B798494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4BFD4C-B864-42B1-9AE4-F2D35F9E8FDA}"/>
              </a:ext>
            </a:extLst>
          </p:cNvPr>
          <p:cNvSpPr>
            <a:spLocks noGrp="1"/>
          </p:cNvSpPr>
          <p:nvPr>
            <p:ph type="dt" sz="half" idx="10"/>
          </p:nvPr>
        </p:nvSpPr>
        <p:spPr/>
        <p:txBody>
          <a:bodyPr/>
          <a:lstStyle/>
          <a:p>
            <a:fld id="{C764DE79-268F-4C1A-8933-263129D2AF90}" type="datetimeFigureOut">
              <a:rPr lang="en-US" smtClean="0"/>
              <a:t>10/3/2023</a:t>
            </a:fld>
            <a:endParaRPr lang="en-US" dirty="0"/>
          </a:p>
        </p:txBody>
      </p:sp>
      <p:sp>
        <p:nvSpPr>
          <p:cNvPr id="5" name="Footer Placeholder 4">
            <a:extLst>
              <a:ext uri="{FF2B5EF4-FFF2-40B4-BE49-F238E27FC236}">
                <a16:creationId xmlns:a16="http://schemas.microsoft.com/office/drawing/2014/main" id="{070EDA74-FEFE-4C1A-958F-B3412F35B0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F0C1E75-B92E-45AD-AEF8-B36B7C38AB8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0784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FEC0-EE49-4D24-B350-37C4B1B3AFC9}"/>
              </a:ext>
            </a:extLst>
          </p:cNvPr>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a:extLst>
              <a:ext uri="{FF2B5EF4-FFF2-40B4-BE49-F238E27FC236}">
                <a16:creationId xmlns:a16="http://schemas.microsoft.com/office/drawing/2014/main" id="{F07DB729-4112-4799-84C5-B98AFE8D1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EA7A2B-F7E4-4A1D-B559-9D0CC1D6D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a:extLst>
              <a:ext uri="{FF2B5EF4-FFF2-40B4-BE49-F238E27FC236}">
                <a16:creationId xmlns:a16="http://schemas.microsoft.com/office/drawing/2014/main" id="{31289DC9-F2EB-4614-BC0A-4750B4B18C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C28449-40AB-4DE5-92B3-94A86D61C9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a:extLst>
              <a:ext uri="{FF2B5EF4-FFF2-40B4-BE49-F238E27FC236}">
                <a16:creationId xmlns:a16="http://schemas.microsoft.com/office/drawing/2014/main" id="{525E4165-B671-4B6F-B5D3-10184805CA0E}"/>
              </a:ext>
            </a:extLst>
          </p:cNvPr>
          <p:cNvSpPr>
            <a:spLocks noGrp="1"/>
          </p:cNvSpPr>
          <p:nvPr>
            <p:ph type="dt" sz="half" idx="10"/>
          </p:nvPr>
        </p:nvSpPr>
        <p:spPr/>
        <p:txBody>
          <a:bodyPr/>
          <a:lstStyle/>
          <a:p>
            <a:fld id="{C764DE79-268F-4C1A-8933-263129D2AF90}" type="datetimeFigureOut">
              <a:rPr lang="en-US" smtClean="0"/>
              <a:t>10/3/2023</a:t>
            </a:fld>
            <a:endParaRPr lang="en-US" dirty="0"/>
          </a:p>
        </p:txBody>
      </p:sp>
      <p:sp>
        <p:nvSpPr>
          <p:cNvPr id="8" name="Footer Placeholder 7">
            <a:extLst>
              <a:ext uri="{FF2B5EF4-FFF2-40B4-BE49-F238E27FC236}">
                <a16:creationId xmlns:a16="http://schemas.microsoft.com/office/drawing/2014/main" id="{F2CA2695-8F59-4A87-B711-C4492DAA19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F66908E-D877-436B-99BD-27241247AD1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797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1B36-6299-4F1E-A093-F32981D6810D}"/>
              </a:ext>
            </a:extLst>
          </p:cNvPr>
          <p:cNvSpPr>
            <a:spLocks noGrp="1"/>
          </p:cNvSpPr>
          <p:nvPr>
            <p:ph type="title"/>
          </p:nvPr>
        </p:nvSpPr>
        <p:spPr/>
        <p:txBody>
          <a:bodyPr/>
          <a:lstStyle/>
          <a:p>
            <a:r>
              <a:rPr lang="en-US"/>
              <a:t>Click to edit Master title style</a:t>
            </a:r>
            <a:endParaRPr lang="ru-RU"/>
          </a:p>
        </p:txBody>
      </p:sp>
      <p:sp>
        <p:nvSpPr>
          <p:cNvPr id="3" name="Date Placeholder 2">
            <a:extLst>
              <a:ext uri="{FF2B5EF4-FFF2-40B4-BE49-F238E27FC236}">
                <a16:creationId xmlns:a16="http://schemas.microsoft.com/office/drawing/2014/main" id="{F87B18E0-C3D6-414F-BF7D-B5863E0028A0}"/>
              </a:ext>
            </a:extLst>
          </p:cNvPr>
          <p:cNvSpPr>
            <a:spLocks noGrp="1"/>
          </p:cNvSpPr>
          <p:nvPr>
            <p:ph type="dt" sz="half" idx="10"/>
          </p:nvPr>
        </p:nvSpPr>
        <p:spPr/>
        <p:txBody>
          <a:bodyPr/>
          <a:lstStyle/>
          <a:p>
            <a:fld id="{C764DE79-268F-4C1A-8933-263129D2AF90}" type="datetimeFigureOut">
              <a:rPr lang="en-US" smtClean="0"/>
              <a:t>10/3/2023</a:t>
            </a:fld>
            <a:endParaRPr lang="en-US" dirty="0"/>
          </a:p>
        </p:txBody>
      </p:sp>
      <p:sp>
        <p:nvSpPr>
          <p:cNvPr id="4" name="Footer Placeholder 3">
            <a:extLst>
              <a:ext uri="{FF2B5EF4-FFF2-40B4-BE49-F238E27FC236}">
                <a16:creationId xmlns:a16="http://schemas.microsoft.com/office/drawing/2014/main" id="{9441247A-E163-415B-817D-64537D77F8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4493D4-B141-489B-9F62-FB97D14FCEF3}"/>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5821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76E0A3-791E-4B3E-A7A1-19321E20CAFF}"/>
              </a:ext>
            </a:extLst>
          </p:cNvPr>
          <p:cNvSpPr>
            <a:spLocks noGrp="1"/>
          </p:cNvSpPr>
          <p:nvPr>
            <p:ph type="dt" sz="half" idx="10"/>
          </p:nvPr>
        </p:nvSpPr>
        <p:spPr/>
        <p:txBody>
          <a:bodyPr/>
          <a:lstStyle/>
          <a:p>
            <a:fld id="{C764DE79-268F-4C1A-8933-263129D2AF90}" type="datetimeFigureOut">
              <a:rPr lang="en-US" smtClean="0"/>
              <a:t>10/3/2023</a:t>
            </a:fld>
            <a:endParaRPr lang="en-US" dirty="0"/>
          </a:p>
        </p:txBody>
      </p:sp>
      <p:sp>
        <p:nvSpPr>
          <p:cNvPr id="3" name="Footer Placeholder 2">
            <a:extLst>
              <a:ext uri="{FF2B5EF4-FFF2-40B4-BE49-F238E27FC236}">
                <a16:creationId xmlns:a16="http://schemas.microsoft.com/office/drawing/2014/main" id="{1C8922D4-9ED3-4B20-8C14-325226C23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44BC6D-7AD0-4F7C-BCF8-54D31B3207E6}"/>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697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912D-CA42-4517-9297-BDECEAC10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a:extLst>
              <a:ext uri="{FF2B5EF4-FFF2-40B4-BE49-F238E27FC236}">
                <a16:creationId xmlns:a16="http://schemas.microsoft.com/office/drawing/2014/main" id="{EF7CD1D6-757F-4ED5-B235-05389A611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a:extLst>
              <a:ext uri="{FF2B5EF4-FFF2-40B4-BE49-F238E27FC236}">
                <a16:creationId xmlns:a16="http://schemas.microsoft.com/office/drawing/2014/main" id="{8FBFC2B7-A186-4562-BA14-3A6AB3982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A15DA2-E147-46D3-94F4-1564581755BF}"/>
              </a:ext>
            </a:extLst>
          </p:cNvPr>
          <p:cNvSpPr>
            <a:spLocks noGrp="1"/>
          </p:cNvSpPr>
          <p:nvPr>
            <p:ph type="dt" sz="half" idx="10"/>
          </p:nvPr>
        </p:nvSpPr>
        <p:spPr/>
        <p:txBody>
          <a:bodyPr/>
          <a:lstStyle/>
          <a:p>
            <a:fld id="{C764DE79-268F-4C1A-8933-263129D2AF90}" type="datetimeFigureOut">
              <a:rPr lang="en-US" smtClean="0"/>
              <a:t>10/3/2023</a:t>
            </a:fld>
            <a:endParaRPr lang="en-US" dirty="0"/>
          </a:p>
        </p:txBody>
      </p:sp>
      <p:sp>
        <p:nvSpPr>
          <p:cNvPr id="6" name="Footer Placeholder 5">
            <a:extLst>
              <a:ext uri="{FF2B5EF4-FFF2-40B4-BE49-F238E27FC236}">
                <a16:creationId xmlns:a16="http://schemas.microsoft.com/office/drawing/2014/main" id="{154E0795-31AD-4B63-B656-6D63729B4A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5203D7-3921-42FE-A41D-51A59B7AC81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9197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60B8-B7C3-4235-82B3-E1675567092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ru-RU" dirty="0"/>
          </a:p>
        </p:txBody>
      </p:sp>
      <p:sp>
        <p:nvSpPr>
          <p:cNvPr id="3" name="Picture Placeholder 2">
            <a:extLst>
              <a:ext uri="{FF2B5EF4-FFF2-40B4-BE49-F238E27FC236}">
                <a16:creationId xmlns:a16="http://schemas.microsoft.com/office/drawing/2014/main" id="{63A8E4FC-6043-4DBD-A652-0703F86C0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Text Placeholder 3">
            <a:extLst>
              <a:ext uri="{FF2B5EF4-FFF2-40B4-BE49-F238E27FC236}">
                <a16:creationId xmlns:a16="http://schemas.microsoft.com/office/drawing/2014/main" id="{B008B517-D834-41CA-93EA-5C52E3AEE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9121D1B-271E-4CAD-A42D-C123B498CECB}"/>
              </a:ext>
            </a:extLst>
          </p:cNvPr>
          <p:cNvSpPr>
            <a:spLocks noGrp="1"/>
          </p:cNvSpPr>
          <p:nvPr>
            <p:ph type="dt" sz="half" idx="10"/>
          </p:nvPr>
        </p:nvSpPr>
        <p:spPr/>
        <p:txBody>
          <a:bodyPr/>
          <a:lstStyle/>
          <a:p>
            <a:fld id="{C764DE79-268F-4C1A-8933-263129D2AF90}" type="datetimeFigureOut">
              <a:rPr lang="en-US" smtClean="0"/>
              <a:t>10/3/2023</a:t>
            </a:fld>
            <a:endParaRPr lang="en-US" dirty="0"/>
          </a:p>
        </p:txBody>
      </p:sp>
      <p:sp>
        <p:nvSpPr>
          <p:cNvPr id="6" name="Footer Placeholder 5">
            <a:extLst>
              <a:ext uri="{FF2B5EF4-FFF2-40B4-BE49-F238E27FC236}">
                <a16:creationId xmlns:a16="http://schemas.microsoft.com/office/drawing/2014/main" id="{27483819-9B5F-4F27-AA64-EE98039DECA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11EAA1-7136-42FA-A353-F5886926195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6600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slideLayout" Target="../slideLayouts/slideLayout25.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 Id="rId14"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D042E9-12BA-43B3-87CE-A419B616F8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1F35ADEE-3401-4157-8A7C-B3A58E1C06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72CF229-0CE6-4F8A-B80A-3D877B158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C764DE79-268F-4C1A-8933-263129D2AF90}" type="datetimeFigureOut">
              <a:rPr lang="en-US" smtClean="0"/>
              <a:pPr/>
              <a:t>10/3/2023</a:t>
            </a:fld>
            <a:endParaRPr lang="en-US" dirty="0"/>
          </a:p>
        </p:txBody>
      </p:sp>
      <p:sp>
        <p:nvSpPr>
          <p:cNvPr id="5" name="Footer Placeholder 4">
            <a:extLst>
              <a:ext uri="{FF2B5EF4-FFF2-40B4-BE49-F238E27FC236}">
                <a16:creationId xmlns:a16="http://schemas.microsoft.com/office/drawing/2014/main" id="{BB59C383-3724-4528-8067-05FFF9A2D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7A7D9F8C-61CD-431B-AD12-6990E0636F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51862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6" r:id="rId3"/>
    <p:sldLayoutId id="2147483825"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1" cy="711081"/>
          </a:xfrm>
          <a:prstGeom prst="rect">
            <a:avLst/>
          </a:prstGeom>
        </p:spPr>
        <p:txBody>
          <a:bodyPr vert="horz" lIns="0" tIns="60949" rIns="0" bIns="60949"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10/3/2023</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264607730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 /><Relationship Id="rId1" Type="http://schemas.openxmlformats.org/officeDocument/2006/relationships/tags" Target="../tags/tag2.xml" /></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11.xml" /></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 /><Relationship Id="rId2" Type="http://schemas.openxmlformats.org/officeDocument/2006/relationships/slideLayout" Target="../slideLayouts/slideLayout7.xml" /><Relationship Id="rId1" Type="http://schemas.openxmlformats.org/officeDocument/2006/relationships/tags" Target="../tags/tag12.xml" /><Relationship Id="rId5" Type="http://schemas.openxmlformats.org/officeDocument/2006/relationships/image" Target="../media/image10.png" /><Relationship Id="rId4" Type="http://schemas.openxmlformats.org/officeDocument/2006/relationships/image" Target="../media/image9.png" /></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13.xml" /></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 /><Relationship Id="rId2" Type="http://schemas.openxmlformats.org/officeDocument/2006/relationships/slideLayout" Target="../slideLayouts/slideLayout7.xml" /><Relationship Id="rId1" Type="http://schemas.openxmlformats.org/officeDocument/2006/relationships/tags" Target="../tags/tag14.xml" /></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 /><Relationship Id="rId2" Type="http://schemas.openxmlformats.org/officeDocument/2006/relationships/slideLayout" Target="../slideLayouts/slideLayout7.xml" /><Relationship Id="rId1" Type="http://schemas.openxmlformats.org/officeDocument/2006/relationships/tags" Target="../tags/tag15.xml" /><Relationship Id="rId4" Type="http://schemas.openxmlformats.org/officeDocument/2006/relationships/image" Target="../media/image11.png" /></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 /><Relationship Id="rId1" Type="http://schemas.openxmlformats.org/officeDocument/2006/relationships/tags" Target="../tags/tag16.xml" /></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 /><Relationship Id="rId1" Type="http://schemas.openxmlformats.org/officeDocument/2006/relationships/tags" Target="../tags/tag17.xml" /></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 /><Relationship Id="rId2" Type="http://schemas.openxmlformats.org/officeDocument/2006/relationships/slideLayout" Target="../slideLayouts/slideLayout7.xml" /><Relationship Id="rId1" Type="http://schemas.openxmlformats.org/officeDocument/2006/relationships/tags" Target="../tags/tag18.xml" /></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 /><Relationship Id="rId2" Type="http://schemas.openxmlformats.org/officeDocument/2006/relationships/slideLayout" Target="../slideLayouts/slideLayout7.xml" /><Relationship Id="rId1" Type="http://schemas.openxmlformats.org/officeDocument/2006/relationships/tags" Target="../tags/tag19.xml" /><Relationship Id="rId4" Type="http://schemas.openxmlformats.org/officeDocument/2006/relationships/image" Target="../media/image12.png" /></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 /><Relationship Id="rId2" Type="http://schemas.openxmlformats.org/officeDocument/2006/relationships/slideLayout" Target="../slideLayouts/slideLayout7.xml" /><Relationship Id="rId1" Type="http://schemas.openxmlformats.org/officeDocument/2006/relationships/tags" Target="../tags/tag20.xml" /><Relationship Id="rId4" Type="http://schemas.openxmlformats.org/officeDocument/2006/relationships/image" Target="../media/image13.png" /></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 /><Relationship Id="rId2" Type="http://schemas.openxmlformats.org/officeDocument/2006/relationships/slideLayout" Target="../slideLayouts/slideLayout2.xml" /><Relationship Id="rId1" Type="http://schemas.openxmlformats.org/officeDocument/2006/relationships/tags" Target="../tags/tag3.xml" /></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 /><Relationship Id="rId1" Type="http://schemas.openxmlformats.org/officeDocument/2006/relationships/tags" Target="../tags/tag21.xml" /></Relationships>
</file>

<file path=ppt/slides/_rels/slide2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slideLayout" Target="../slideLayouts/slideLayout7.xml" /><Relationship Id="rId1" Type="http://schemas.openxmlformats.org/officeDocument/2006/relationships/tags" Target="../tags/tag22.xml" /></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1.xml" /><Relationship Id="rId3" Type="http://schemas.openxmlformats.org/officeDocument/2006/relationships/notesSlide" Target="../notesSlides/notesSlide8.xml" /><Relationship Id="rId7" Type="http://schemas.openxmlformats.org/officeDocument/2006/relationships/diagramQuickStyle" Target="../diagrams/quickStyle1.xml" /><Relationship Id="rId2" Type="http://schemas.openxmlformats.org/officeDocument/2006/relationships/slideLayout" Target="../slideLayouts/slideLayout7.xml" /><Relationship Id="rId1" Type="http://schemas.openxmlformats.org/officeDocument/2006/relationships/tags" Target="../tags/tag23.xml" /><Relationship Id="rId6" Type="http://schemas.openxmlformats.org/officeDocument/2006/relationships/diagramLayout" Target="../diagrams/layout1.xml" /><Relationship Id="rId5" Type="http://schemas.openxmlformats.org/officeDocument/2006/relationships/diagramData" Target="../diagrams/data1.xml" /><Relationship Id="rId4" Type="http://schemas.openxmlformats.org/officeDocument/2006/relationships/image" Target="../media/image15.jpeg" /><Relationship Id="rId9" Type="http://schemas.microsoft.com/office/2007/relationships/diagramDrawing" Target="../diagrams/drawing1.xml" /></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0.xml" /><Relationship Id="rId2" Type="http://schemas.openxmlformats.org/officeDocument/2006/relationships/tags" Target="../tags/tag24.xml" /><Relationship Id="rId1" Type="http://schemas.openxmlformats.org/officeDocument/2006/relationships/themeOverride" Target="../theme/themeOverride1.xml" /></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 /><Relationship Id="rId1" Type="http://schemas.openxmlformats.org/officeDocument/2006/relationships/tags" Target="../tags/tag25.xml" /></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 /><Relationship Id="rId1" Type="http://schemas.openxmlformats.org/officeDocument/2006/relationships/tags" Target="../tags/tag26.xml" /></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 /><Relationship Id="rId1" Type="http://schemas.openxmlformats.org/officeDocument/2006/relationships/tags" Target="../tags/tag27.xml" /></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 /><Relationship Id="rId2" Type="http://schemas.openxmlformats.org/officeDocument/2006/relationships/slideLayout" Target="../slideLayouts/slideLayout2.xml" /><Relationship Id="rId1" Type="http://schemas.openxmlformats.org/officeDocument/2006/relationships/tags" Target="../tags/tag28.xml" /></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4.xml"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slideLayout" Target="../slideLayouts/slideLayout12.xml" /><Relationship Id="rId1" Type="http://schemas.openxmlformats.org/officeDocument/2006/relationships/tags" Target="../tags/tag5.xml" /></Relationships>
</file>

<file path=ppt/slides/_rels/slide5.xml.rels><?xml version="1.0" encoding="UTF-8" standalone="yes"?>
<Relationships xmlns="http://schemas.openxmlformats.org/package/2006/relationships"><Relationship Id="rId8" Type="http://schemas.openxmlformats.org/officeDocument/2006/relationships/image" Target="../media/image7.png" /><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slideLayout" Target="../slideLayouts/slideLayout7.xml" /><Relationship Id="rId1" Type="http://schemas.openxmlformats.org/officeDocument/2006/relationships/tags" Target="../tags/tag6.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png" /><Relationship Id="rId9" Type="http://schemas.openxmlformats.org/officeDocument/2006/relationships/image" Target="../media/image8.png" /></Relationships>
</file>

<file path=ppt/slides/_rels/slide6.xml.rels><?xml version="1.0" encoding="UTF-8" standalone="yes"?>
<Relationships xmlns="http://schemas.openxmlformats.org/package/2006/relationships"><Relationship Id="rId8" Type="http://schemas.openxmlformats.org/officeDocument/2006/relationships/hyperlink" Target="https://investigationsquality.com/2021/03/18/process-procedure-and-task/" TargetMode="External" /><Relationship Id="rId3" Type="http://schemas.openxmlformats.org/officeDocument/2006/relationships/hyperlink" Target="https://investigationsquality.com/2018/09/22/knowledge-work-is-the-product/" TargetMode="External" /><Relationship Id="rId7" Type="http://schemas.openxmlformats.org/officeDocument/2006/relationships/hyperlink" Target="https://investigationsquality.com/2021/03/18/level-of-training/" TargetMode="External" /><Relationship Id="rId2" Type="http://schemas.openxmlformats.org/officeDocument/2006/relationships/slideLayout" Target="../slideLayouts/slideLayout6.xml" /><Relationship Id="rId1" Type="http://schemas.openxmlformats.org/officeDocument/2006/relationships/tags" Target="../tags/tag7.xml" /><Relationship Id="rId6" Type="http://schemas.openxmlformats.org/officeDocument/2006/relationships/hyperlink" Target="https://investigationsquality.com/2018/09/09/knowledge-management-as-continuous-improvement/" TargetMode="External" /><Relationship Id="rId5" Type="http://schemas.openxmlformats.org/officeDocument/2006/relationships/hyperlink" Target="https://investigationsquality.com/2021/04/07/tacit-and-explicit-knowledge/" TargetMode="External" /><Relationship Id="rId4" Type="http://schemas.openxmlformats.org/officeDocument/2006/relationships/hyperlink" Target="https://investigationsquality.com/2020/01/21/building-experts/" TargetMode="External" /><Relationship Id="rId9" Type="http://schemas.openxmlformats.org/officeDocument/2006/relationships/hyperlink" Target="https://investigationsquality.com/2021/03/27/procedure-is-work-as-prescribed/" TargetMode="External" /></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 /><Relationship Id="rId1" Type="http://schemas.openxmlformats.org/officeDocument/2006/relationships/tags" Target="../tags/tag8.xml" /></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 /><Relationship Id="rId1" Type="http://schemas.openxmlformats.org/officeDocument/2006/relationships/tags" Target="../tags/tag9.xml" /></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 /><Relationship Id="rId1" Type="http://schemas.openxmlformats.org/officeDocument/2006/relationships/tags" Target="../tags/tag10.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14">
            <a:extLst>
              <a:ext uri="{FF2B5EF4-FFF2-40B4-BE49-F238E27FC236}">
                <a16:creationId xmlns:a16="http://schemas.microsoft.com/office/drawing/2014/main" id="{C8370834-E904-4C83-93C1-E735A3BE6E61}"/>
              </a:ext>
            </a:extLst>
          </p:cNvPr>
          <p:cNvSpPr/>
          <p:nvPr/>
        </p:nvSpPr>
        <p:spPr>
          <a:xfrm>
            <a:off x="-307" y="3950555"/>
            <a:ext cx="12192305" cy="2767745"/>
          </a:xfrm>
          <a:custGeom>
            <a:avLst/>
            <a:gdLst>
              <a:gd name="connsiteX0" fmla="*/ 0 w 12192000"/>
              <a:gd name="connsiteY0" fmla="*/ 0 h 2374490"/>
              <a:gd name="connsiteX1" fmla="*/ 12192000 w 12192000"/>
              <a:gd name="connsiteY1" fmla="*/ 0 h 2374490"/>
              <a:gd name="connsiteX2" fmla="*/ 12192000 w 12192000"/>
              <a:gd name="connsiteY2" fmla="*/ 2374490 h 2374490"/>
              <a:gd name="connsiteX3" fmla="*/ 0 w 12192000"/>
              <a:gd name="connsiteY3" fmla="*/ 2374490 h 2374490"/>
              <a:gd name="connsiteX4" fmla="*/ 0 w 12192000"/>
              <a:gd name="connsiteY4" fmla="*/ 0 h 2374490"/>
              <a:gd name="connsiteX0" fmla="*/ 0 w 12192000"/>
              <a:gd name="connsiteY0" fmla="*/ 0 h 2374490"/>
              <a:gd name="connsiteX1" fmla="*/ 12192000 w 12192000"/>
              <a:gd name="connsiteY1" fmla="*/ 0 h 2374490"/>
              <a:gd name="connsiteX2" fmla="*/ 12192000 w 12192000"/>
              <a:gd name="connsiteY2" fmla="*/ 2374490 h 2374490"/>
              <a:gd name="connsiteX3" fmla="*/ 0 w 12192000"/>
              <a:gd name="connsiteY3" fmla="*/ 2374490 h 2374490"/>
              <a:gd name="connsiteX4" fmla="*/ 0 w 12192000"/>
              <a:gd name="connsiteY4" fmla="*/ 0 h 2374490"/>
              <a:gd name="connsiteX0" fmla="*/ 0 w 12192000"/>
              <a:gd name="connsiteY0" fmla="*/ 81176 h 2455666"/>
              <a:gd name="connsiteX1" fmla="*/ 12192000 w 12192000"/>
              <a:gd name="connsiteY1" fmla="*/ 81176 h 2455666"/>
              <a:gd name="connsiteX2" fmla="*/ 12192000 w 12192000"/>
              <a:gd name="connsiteY2" fmla="*/ 2455666 h 2455666"/>
              <a:gd name="connsiteX3" fmla="*/ 0 w 12192000"/>
              <a:gd name="connsiteY3" fmla="*/ 2455666 h 2455666"/>
              <a:gd name="connsiteX4" fmla="*/ 0 w 12192000"/>
              <a:gd name="connsiteY4" fmla="*/ 81176 h 2455666"/>
              <a:gd name="connsiteX0" fmla="*/ 0 w 12192000"/>
              <a:gd name="connsiteY0" fmla="*/ 65090 h 2439580"/>
              <a:gd name="connsiteX1" fmla="*/ 12192000 w 12192000"/>
              <a:gd name="connsiteY1" fmla="*/ 65090 h 2439580"/>
              <a:gd name="connsiteX2" fmla="*/ 12192000 w 12192000"/>
              <a:gd name="connsiteY2" fmla="*/ 2439580 h 2439580"/>
              <a:gd name="connsiteX3" fmla="*/ 0 w 12192000"/>
              <a:gd name="connsiteY3" fmla="*/ 2439580 h 2439580"/>
              <a:gd name="connsiteX4" fmla="*/ 0 w 12192000"/>
              <a:gd name="connsiteY4" fmla="*/ 65090 h 2439580"/>
              <a:gd name="connsiteX0" fmla="*/ 0 w 12192000"/>
              <a:gd name="connsiteY0" fmla="*/ 1341048 h 2420808"/>
              <a:gd name="connsiteX1" fmla="*/ 12192000 w 12192000"/>
              <a:gd name="connsiteY1" fmla="*/ 46318 h 2420808"/>
              <a:gd name="connsiteX2" fmla="*/ 12192000 w 12192000"/>
              <a:gd name="connsiteY2" fmla="*/ 2420808 h 2420808"/>
              <a:gd name="connsiteX3" fmla="*/ 0 w 12192000"/>
              <a:gd name="connsiteY3" fmla="*/ 2420808 h 2420808"/>
              <a:gd name="connsiteX4" fmla="*/ 0 w 12192000"/>
              <a:gd name="connsiteY4" fmla="*/ 1341048 h 2420808"/>
              <a:gd name="connsiteX0" fmla="*/ 3175 w 12192000"/>
              <a:gd name="connsiteY0" fmla="*/ 1365783 h 2420553"/>
              <a:gd name="connsiteX1" fmla="*/ 12192000 w 12192000"/>
              <a:gd name="connsiteY1" fmla="*/ 46063 h 2420553"/>
              <a:gd name="connsiteX2" fmla="*/ 12192000 w 12192000"/>
              <a:gd name="connsiteY2" fmla="*/ 2420553 h 2420553"/>
              <a:gd name="connsiteX3" fmla="*/ 0 w 12192000"/>
              <a:gd name="connsiteY3" fmla="*/ 2420553 h 2420553"/>
              <a:gd name="connsiteX4" fmla="*/ 3175 w 12192000"/>
              <a:gd name="connsiteY4" fmla="*/ 1365783 h 2420553"/>
              <a:gd name="connsiteX0" fmla="*/ 305 w 12192305"/>
              <a:gd name="connsiteY0" fmla="*/ 1368532 h 2420525"/>
              <a:gd name="connsiteX1" fmla="*/ 12192305 w 12192305"/>
              <a:gd name="connsiteY1" fmla="*/ 46035 h 2420525"/>
              <a:gd name="connsiteX2" fmla="*/ 12192305 w 12192305"/>
              <a:gd name="connsiteY2" fmla="*/ 2420525 h 2420525"/>
              <a:gd name="connsiteX3" fmla="*/ 305 w 12192305"/>
              <a:gd name="connsiteY3" fmla="*/ 2420525 h 2420525"/>
              <a:gd name="connsiteX4" fmla="*/ 305 w 12192305"/>
              <a:gd name="connsiteY4" fmla="*/ 1368532 h 24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305" h="2420525">
                <a:moveTo>
                  <a:pt x="305" y="1368532"/>
                </a:moveTo>
                <a:cubicBezTo>
                  <a:pt x="4506756" y="3802016"/>
                  <a:pt x="8187298" y="-484907"/>
                  <a:pt x="12192305" y="46035"/>
                </a:cubicBezTo>
                <a:lnTo>
                  <a:pt x="12192305" y="2420525"/>
                </a:lnTo>
                <a:lnTo>
                  <a:pt x="305" y="2420525"/>
                </a:lnTo>
                <a:cubicBezTo>
                  <a:pt x="1363" y="2068935"/>
                  <a:pt x="-753" y="1720122"/>
                  <a:pt x="305" y="1368532"/>
                </a:cubicBezTo>
                <a:close/>
              </a:path>
            </a:pathLst>
          </a:cu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id-ID" noProof="0" dirty="0"/>
          </a:p>
        </p:txBody>
      </p:sp>
      <p:sp>
        <p:nvSpPr>
          <p:cNvPr id="68" name="Rectangle 14">
            <a:extLst>
              <a:ext uri="{FF2B5EF4-FFF2-40B4-BE49-F238E27FC236}">
                <a16:creationId xmlns:a16="http://schemas.microsoft.com/office/drawing/2014/main" id="{8AD2B0BE-C715-4153-A31B-F83789EDB75B}"/>
              </a:ext>
            </a:extLst>
          </p:cNvPr>
          <p:cNvSpPr/>
          <p:nvPr/>
        </p:nvSpPr>
        <p:spPr>
          <a:xfrm>
            <a:off x="-306" y="4090255"/>
            <a:ext cx="12192305" cy="2767745"/>
          </a:xfrm>
          <a:custGeom>
            <a:avLst/>
            <a:gdLst>
              <a:gd name="connsiteX0" fmla="*/ 0 w 12192000"/>
              <a:gd name="connsiteY0" fmla="*/ 0 h 2374490"/>
              <a:gd name="connsiteX1" fmla="*/ 12192000 w 12192000"/>
              <a:gd name="connsiteY1" fmla="*/ 0 h 2374490"/>
              <a:gd name="connsiteX2" fmla="*/ 12192000 w 12192000"/>
              <a:gd name="connsiteY2" fmla="*/ 2374490 h 2374490"/>
              <a:gd name="connsiteX3" fmla="*/ 0 w 12192000"/>
              <a:gd name="connsiteY3" fmla="*/ 2374490 h 2374490"/>
              <a:gd name="connsiteX4" fmla="*/ 0 w 12192000"/>
              <a:gd name="connsiteY4" fmla="*/ 0 h 2374490"/>
              <a:gd name="connsiteX0" fmla="*/ 0 w 12192000"/>
              <a:gd name="connsiteY0" fmla="*/ 0 h 2374490"/>
              <a:gd name="connsiteX1" fmla="*/ 12192000 w 12192000"/>
              <a:gd name="connsiteY1" fmla="*/ 0 h 2374490"/>
              <a:gd name="connsiteX2" fmla="*/ 12192000 w 12192000"/>
              <a:gd name="connsiteY2" fmla="*/ 2374490 h 2374490"/>
              <a:gd name="connsiteX3" fmla="*/ 0 w 12192000"/>
              <a:gd name="connsiteY3" fmla="*/ 2374490 h 2374490"/>
              <a:gd name="connsiteX4" fmla="*/ 0 w 12192000"/>
              <a:gd name="connsiteY4" fmla="*/ 0 h 2374490"/>
              <a:gd name="connsiteX0" fmla="*/ 0 w 12192000"/>
              <a:gd name="connsiteY0" fmla="*/ 81176 h 2455666"/>
              <a:gd name="connsiteX1" fmla="*/ 12192000 w 12192000"/>
              <a:gd name="connsiteY1" fmla="*/ 81176 h 2455666"/>
              <a:gd name="connsiteX2" fmla="*/ 12192000 w 12192000"/>
              <a:gd name="connsiteY2" fmla="*/ 2455666 h 2455666"/>
              <a:gd name="connsiteX3" fmla="*/ 0 w 12192000"/>
              <a:gd name="connsiteY3" fmla="*/ 2455666 h 2455666"/>
              <a:gd name="connsiteX4" fmla="*/ 0 w 12192000"/>
              <a:gd name="connsiteY4" fmla="*/ 81176 h 2455666"/>
              <a:gd name="connsiteX0" fmla="*/ 0 w 12192000"/>
              <a:gd name="connsiteY0" fmla="*/ 65090 h 2439580"/>
              <a:gd name="connsiteX1" fmla="*/ 12192000 w 12192000"/>
              <a:gd name="connsiteY1" fmla="*/ 65090 h 2439580"/>
              <a:gd name="connsiteX2" fmla="*/ 12192000 w 12192000"/>
              <a:gd name="connsiteY2" fmla="*/ 2439580 h 2439580"/>
              <a:gd name="connsiteX3" fmla="*/ 0 w 12192000"/>
              <a:gd name="connsiteY3" fmla="*/ 2439580 h 2439580"/>
              <a:gd name="connsiteX4" fmla="*/ 0 w 12192000"/>
              <a:gd name="connsiteY4" fmla="*/ 65090 h 2439580"/>
              <a:gd name="connsiteX0" fmla="*/ 0 w 12192000"/>
              <a:gd name="connsiteY0" fmla="*/ 1341048 h 2420808"/>
              <a:gd name="connsiteX1" fmla="*/ 12192000 w 12192000"/>
              <a:gd name="connsiteY1" fmla="*/ 46318 h 2420808"/>
              <a:gd name="connsiteX2" fmla="*/ 12192000 w 12192000"/>
              <a:gd name="connsiteY2" fmla="*/ 2420808 h 2420808"/>
              <a:gd name="connsiteX3" fmla="*/ 0 w 12192000"/>
              <a:gd name="connsiteY3" fmla="*/ 2420808 h 2420808"/>
              <a:gd name="connsiteX4" fmla="*/ 0 w 12192000"/>
              <a:gd name="connsiteY4" fmla="*/ 1341048 h 2420808"/>
              <a:gd name="connsiteX0" fmla="*/ 3175 w 12192000"/>
              <a:gd name="connsiteY0" fmla="*/ 1365783 h 2420553"/>
              <a:gd name="connsiteX1" fmla="*/ 12192000 w 12192000"/>
              <a:gd name="connsiteY1" fmla="*/ 46063 h 2420553"/>
              <a:gd name="connsiteX2" fmla="*/ 12192000 w 12192000"/>
              <a:gd name="connsiteY2" fmla="*/ 2420553 h 2420553"/>
              <a:gd name="connsiteX3" fmla="*/ 0 w 12192000"/>
              <a:gd name="connsiteY3" fmla="*/ 2420553 h 2420553"/>
              <a:gd name="connsiteX4" fmla="*/ 3175 w 12192000"/>
              <a:gd name="connsiteY4" fmla="*/ 1365783 h 2420553"/>
              <a:gd name="connsiteX0" fmla="*/ 305 w 12192305"/>
              <a:gd name="connsiteY0" fmla="*/ 1368532 h 2420525"/>
              <a:gd name="connsiteX1" fmla="*/ 12192305 w 12192305"/>
              <a:gd name="connsiteY1" fmla="*/ 46035 h 2420525"/>
              <a:gd name="connsiteX2" fmla="*/ 12192305 w 12192305"/>
              <a:gd name="connsiteY2" fmla="*/ 2420525 h 2420525"/>
              <a:gd name="connsiteX3" fmla="*/ 305 w 12192305"/>
              <a:gd name="connsiteY3" fmla="*/ 2420525 h 2420525"/>
              <a:gd name="connsiteX4" fmla="*/ 305 w 12192305"/>
              <a:gd name="connsiteY4" fmla="*/ 1368532 h 24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305" h="2420525">
                <a:moveTo>
                  <a:pt x="305" y="1368532"/>
                </a:moveTo>
                <a:cubicBezTo>
                  <a:pt x="4506756" y="3802016"/>
                  <a:pt x="8187298" y="-484907"/>
                  <a:pt x="12192305" y="46035"/>
                </a:cubicBezTo>
                <a:lnTo>
                  <a:pt x="12192305" y="2420525"/>
                </a:lnTo>
                <a:lnTo>
                  <a:pt x="305" y="2420525"/>
                </a:lnTo>
                <a:cubicBezTo>
                  <a:pt x="1363" y="2068935"/>
                  <a:pt x="-753" y="1720122"/>
                  <a:pt x="305" y="1368532"/>
                </a:cubicBezTo>
                <a:close/>
              </a:path>
            </a:pathLst>
          </a:cu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id-ID" noProof="0"/>
          </a:p>
        </p:txBody>
      </p:sp>
      <p:grpSp>
        <p:nvGrpSpPr>
          <p:cNvPr id="5" name="Group 4">
            <a:extLst>
              <a:ext uri="{FF2B5EF4-FFF2-40B4-BE49-F238E27FC236}">
                <a16:creationId xmlns:a16="http://schemas.microsoft.com/office/drawing/2014/main" id="{4AD858EB-1239-46DD-B8D3-C83BE9B24443}"/>
              </a:ext>
            </a:extLst>
          </p:cNvPr>
          <p:cNvGrpSpPr/>
          <p:nvPr/>
        </p:nvGrpSpPr>
        <p:grpSpPr>
          <a:xfrm>
            <a:off x="6878407" y="510788"/>
            <a:ext cx="4229531" cy="3331687"/>
            <a:chOff x="6725924" y="1285433"/>
            <a:chExt cx="4206937" cy="3313889"/>
          </a:xfrm>
        </p:grpSpPr>
        <p:sp>
          <p:nvSpPr>
            <p:cNvPr id="7" name="Freeform: Shape 6">
              <a:extLst>
                <a:ext uri="{FF2B5EF4-FFF2-40B4-BE49-F238E27FC236}">
                  <a16:creationId xmlns:a16="http://schemas.microsoft.com/office/drawing/2014/main" id="{847AFFD9-C40C-44D7-9183-8AC754CB763D}"/>
                </a:ext>
              </a:extLst>
            </p:cNvPr>
            <p:cNvSpPr/>
            <p:nvPr/>
          </p:nvSpPr>
          <p:spPr>
            <a:xfrm>
              <a:off x="7326175" y="1844148"/>
              <a:ext cx="3081571" cy="2755174"/>
            </a:xfrm>
            <a:custGeom>
              <a:avLst/>
              <a:gdLst>
                <a:gd name="connsiteX0" fmla="*/ 319278 w 2446020"/>
                <a:gd name="connsiteY0" fmla="*/ 1045464 h 2186940"/>
                <a:gd name="connsiteX1" fmla="*/ 500634 w 2446020"/>
                <a:gd name="connsiteY1" fmla="*/ 1392174 h 2186940"/>
                <a:gd name="connsiteX2" fmla="*/ 712470 w 2446020"/>
                <a:gd name="connsiteY2" fmla="*/ 1535430 h 2186940"/>
                <a:gd name="connsiteX3" fmla="*/ 976122 w 2446020"/>
                <a:gd name="connsiteY3" fmla="*/ 1442466 h 2186940"/>
                <a:gd name="connsiteX4" fmla="*/ 1148334 w 2446020"/>
                <a:gd name="connsiteY4" fmla="*/ 1594104 h 2186940"/>
                <a:gd name="connsiteX5" fmla="*/ 1327404 w 2446020"/>
                <a:gd name="connsiteY5" fmla="*/ 1574292 h 2186940"/>
                <a:gd name="connsiteX6" fmla="*/ 1440180 w 2446020"/>
                <a:gd name="connsiteY6" fmla="*/ 1794510 h 2186940"/>
                <a:gd name="connsiteX7" fmla="*/ 1643634 w 2446020"/>
                <a:gd name="connsiteY7" fmla="*/ 1896618 h 2186940"/>
                <a:gd name="connsiteX8" fmla="*/ 1799844 w 2446020"/>
                <a:gd name="connsiteY8" fmla="*/ 2090928 h 2186940"/>
                <a:gd name="connsiteX9" fmla="*/ 2024634 w 2446020"/>
                <a:gd name="connsiteY9" fmla="*/ 2189226 h 2186940"/>
                <a:gd name="connsiteX10" fmla="*/ 1997203 w 2446020"/>
                <a:gd name="connsiteY10" fmla="*/ 2107692 h 2186940"/>
                <a:gd name="connsiteX11" fmla="*/ 1928623 w 2446020"/>
                <a:gd name="connsiteY11" fmla="*/ 1819656 h 2186940"/>
                <a:gd name="connsiteX12" fmla="*/ 2261616 w 2446020"/>
                <a:gd name="connsiteY12" fmla="*/ 1822704 h 2186940"/>
                <a:gd name="connsiteX13" fmla="*/ 2435353 w 2446020"/>
                <a:gd name="connsiteY13" fmla="*/ 1457706 h 2186940"/>
                <a:gd name="connsiteX14" fmla="*/ 2276856 w 2446020"/>
                <a:gd name="connsiteY14" fmla="*/ 1194816 h 2186940"/>
                <a:gd name="connsiteX15" fmla="*/ 2273808 w 2446020"/>
                <a:gd name="connsiteY15" fmla="*/ 1192530 h 2186940"/>
                <a:gd name="connsiteX16" fmla="*/ 2155698 w 2446020"/>
                <a:gd name="connsiteY16" fmla="*/ 373380 h 2186940"/>
                <a:gd name="connsiteX17" fmla="*/ 1232916 w 2446020"/>
                <a:gd name="connsiteY17" fmla="*/ 4572 h 2186940"/>
                <a:gd name="connsiteX18" fmla="*/ 350520 w 2446020"/>
                <a:gd name="connsiteY18" fmla="*/ 57912 h 2186940"/>
                <a:gd name="connsiteX19" fmla="*/ 4572 w 2446020"/>
                <a:gd name="connsiteY19" fmla="*/ 503682 h 2186940"/>
                <a:gd name="connsiteX20" fmla="*/ 304800 w 2446020"/>
                <a:gd name="connsiteY20" fmla="*/ 898398 h 2186940"/>
                <a:gd name="connsiteX21" fmla="*/ 319278 w 2446020"/>
                <a:gd name="connsiteY21" fmla="*/ 1045464 h 218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46020" h="2186940">
                  <a:moveTo>
                    <a:pt x="319278" y="1045464"/>
                  </a:moveTo>
                  <a:cubicBezTo>
                    <a:pt x="319278" y="1045464"/>
                    <a:pt x="190500" y="1337310"/>
                    <a:pt x="500634" y="1392174"/>
                  </a:cubicBezTo>
                  <a:cubicBezTo>
                    <a:pt x="500634" y="1392174"/>
                    <a:pt x="551688" y="1532382"/>
                    <a:pt x="712470" y="1535430"/>
                  </a:cubicBezTo>
                  <a:cubicBezTo>
                    <a:pt x="873252" y="1538478"/>
                    <a:pt x="976122" y="1442466"/>
                    <a:pt x="976122" y="1442466"/>
                  </a:cubicBezTo>
                  <a:cubicBezTo>
                    <a:pt x="976122" y="1442466"/>
                    <a:pt x="1000506" y="1583436"/>
                    <a:pt x="1148334" y="1594104"/>
                  </a:cubicBezTo>
                  <a:cubicBezTo>
                    <a:pt x="1296924" y="1605534"/>
                    <a:pt x="1327404" y="1574292"/>
                    <a:pt x="1327404" y="1574292"/>
                  </a:cubicBezTo>
                  <a:cubicBezTo>
                    <a:pt x="1327404" y="1574292"/>
                    <a:pt x="1310640" y="1722120"/>
                    <a:pt x="1440180" y="1794510"/>
                  </a:cubicBezTo>
                  <a:cubicBezTo>
                    <a:pt x="1569720" y="1866900"/>
                    <a:pt x="1611630" y="1857756"/>
                    <a:pt x="1643634" y="1896618"/>
                  </a:cubicBezTo>
                  <a:cubicBezTo>
                    <a:pt x="1675638" y="1934718"/>
                    <a:pt x="1679448" y="2017776"/>
                    <a:pt x="1799844" y="2090928"/>
                  </a:cubicBezTo>
                  <a:cubicBezTo>
                    <a:pt x="1920240" y="2164080"/>
                    <a:pt x="2001013" y="2194560"/>
                    <a:pt x="2024634" y="2189226"/>
                  </a:cubicBezTo>
                  <a:cubicBezTo>
                    <a:pt x="2048256" y="2183892"/>
                    <a:pt x="2010156" y="2148840"/>
                    <a:pt x="1997203" y="2107692"/>
                  </a:cubicBezTo>
                  <a:cubicBezTo>
                    <a:pt x="1984248" y="2066544"/>
                    <a:pt x="1970533" y="1872234"/>
                    <a:pt x="1928623" y="1819656"/>
                  </a:cubicBezTo>
                  <a:cubicBezTo>
                    <a:pt x="1928623" y="1819656"/>
                    <a:pt x="2132076" y="1879854"/>
                    <a:pt x="2261616" y="1822704"/>
                  </a:cubicBezTo>
                  <a:cubicBezTo>
                    <a:pt x="2367534" y="1776222"/>
                    <a:pt x="2479548" y="1679448"/>
                    <a:pt x="2435353" y="1457706"/>
                  </a:cubicBezTo>
                  <a:cubicBezTo>
                    <a:pt x="2411730" y="1338072"/>
                    <a:pt x="2337816" y="1244346"/>
                    <a:pt x="2276856" y="1194816"/>
                  </a:cubicBezTo>
                  <a:cubicBezTo>
                    <a:pt x="2276094" y="1194054"/>
                    <a:pt x="2274570" y="1193292"/>
                    <a:pt x="2273808" y="1192530"/>
                  </a:cubicBezTo>
                  <a:cubicBezTo>
                    <a:pt x="2213610" y="1145286"/>
                    <a:pt x="2155698" y="373380"/>
                    <a:pt x="2155698" y="373380"/>
                  </a:cubicBezTo>
                  <a:lnTo>
                    <a:pt x="1232916" y="4572"/>
                  </a:lnTo>
                  <a:lnTo>
                    <a:pt x="350520" y="57912"/>
                  </a:lnTo>
                  <a:lnTo>
                    <a:pt x="4572" y="503682"/>
                  </a:lnTo>
                  <a:lnTo>
                    <a:pt x="304800" y="898398"/>
                  </a:lnTo>
                  <a:lnTo>
                    <a:pt x="319278" y="1045464"/>
                  </a:lnTo>
                  <a:close/>
                </a:path>
              </a:pathLst>
            </a:custGeom>
            <a:solidFill>
              <a:srgbClr val="5396D3"/>
            </a:solidFill>
            <a:ln w="7620" cap="flat">
              <a:noFill/>
              <a:prstDash val="solid"/>
              <a:miter/>
            </a:ln>
          </p:spPr>
          <p:txBody>
            <a:bodyPr rtlCol="0" anchor="ctr"/>
            <a:lstStyle/>
            <a:p>
              <a:endParaRPr lang="ru-RU"/>
            </a:p>
          </p:txBody>
        </p:sp>
        <p:sp>
          <p:nvSpPr>
            <p:cNvPr id="8" name="Freeform: Shape 7">
              <a:extLst>
                <a:ext uri="{FF2B5EF4-FFF2-40B4-BE49-F238E27FC236}">
                  <a16:creationId xmlns:a16="http://schemas.microsoft.com/office/drawing/2014/main" id="{851A2470-46EE-4D67-B113-3F8C14FE092B}"/>
                </a:ext>
              </a:extLst>
            </p:cNvPr>
            <p:cNvSpPr/>
            <p:nvPr/>
          </p:nvSpPr>
          <p:spPr>
            <a:xfrm>
              <a:off x="6725924" y="1322041"/>
              <a:ext cx="4147161" cy="2131180"/>
            </a:xfrm>
            <a:custGeom>
              <a:avLst/>
              <a:gdLst>
                <a:gd name="connsiteX0" fmla="*/ 154890 w 3291840"/>
                <a:gd name="connsiteY0" fmla="*/ 719226 h 1691640"/>
                <a:gd name="connsiteX1" fmla="*/ 148794 w 3291840"/>
                <a:gd name="connsiteY1" fmla="*/ 721512 h 1691640"/>
                <a:gd name="connsiteX2" fmla="*/ 75642 w 3291840"/>
                <a:gd name="connsiteY2" fmla="*/ 896010 h 1691640"/>
                <a:gd name="connsiteX3" fmla="*/ 6300 w 3291840"/>
                <a:gd name="connsiteY3" fmla="*/ 1014882 h 1691640"/>
                <a:gd name="connsiteX4" fmla="*/ 104599 w 3291840"/>
                <a:gd name="connsiteY4" fmla="*/ 1198524 h 1691640"/>
                <a:gd name="connsiteX5" fmla="*/ 271476 w 3291840"/>
                <a:gd name="connsiteY5" fmla="*/ 1282344 h 1691640"/>
                <a:gd name="connsiteX6" fmla="*/ 528270 w 3291840"/>
                <a:gd name="connsiteY6" fmla="*/ 1463700 h 1691640"/>
                <a:gd name="connsiteX7" fmla="*/ 945846 w 3291840"/>
                <a:gd name="connsiteY7" fmla="*/ 1475892 h 1691640"/>
                <a:gd name="connsiteX8" fmla="*/ 1012140 w 3291840"/>
                <a:gd name="connsiteY8" fmla="*/ 1453032 h 1691640"/>
                <a:gd name="connsiteX9" fmla="*/ 1116534 w 3291840"/>
                <a:gd name="connsiteY9" fmla="*/ 1361592 h 1691640"/>
                <a:gd name="connsiteX10" fmla="*/ 1197306 w 3291840"/>
                <a:gd name="connsiteY10" fmla="*/ 1206144 h 1691640"/>
                <a:gd name="connsiteX11" fmla="*/ 1171399 w 3291840"/>
                <a:gd name="connsiteY11" fmla="*/ 1027074 h 1691640"/>
                <a:gd name="connsiteX12" fmla="*/ 994614 w 3291840"/>
                <a:gd name="connsiteY12" fmla="*/ 1011072 h 1691640"/>
                <a:gd name="connsiteX13" fmla="*/ 767539 w 3291840"/>
                <a:gd name="connsiteY13" fmla="*/ 1019454 h 1691640"/>
                <a:gd name="connsiteX14" fmla="*/ 691339 w 3291840"/>
                <a:gd name="connsiteY14" fmla="*/ 826668 h 1691640"/>
                <a:gd name="connsiteX15" fmla="*/ 947370 w 3291840"/>
                <a:gd name="connsiteY15" fmla="*/ 719226 h 1691640"/>
                <a:gd name="connsiteX16" fmla="*/ 1326084 w 3291840"/>
                <a:gd name="connsiteY16" fmla="*/ 643788 h 1691640"/>
                <a:gd name="connsiteX17" fmla="*/ 1634694 w 3291840"/>
                <a:gd name="connsiteY17" fmla="*/ 711606 h 1691640"/>
                <a:gd name="connsiteX18" fmla="*/ 1998169 w 3291840"/>
                <a:gd name="connsiteY18" fmla="*/ 890676 h 1691640"/>
                <a:gd name="connsiteX19" fmla="*/ 2162760 w 3291840"/>
                <a:gd name="connsiteY19" fmla="*/ 1129944 h 1691640"/>
                <a:gd name="connsiteX20" fmla="*/ 2271727 w 3291840"/>
                <a:gd name="connsiteY20" fmla="*/ 1148232 h 1691640"/>
                <a:gd name="connsiteX21" fmla="*/ 2414220 w 3291840"/>
                <a:gd name="connsiteY21" fmla="*/ 1110894 h 1691640"/>
                <a:gd name="connsiteX22" fmla="*/ 2350974 w 3291840"/>
                <a:gd name="connsiteY22" fmla="*/ 1230528 h 1691640"/>
                <a:gd name="connsiteX23" fmla="*/ 2408887 w 3291840"/>
                <a:gd name="connsiteY23" fmla="*/ 1344828 h 1691640"/>
                <a:gd name="connsiteX24" fmla="*/ 2509470 w 3291840"/>
                <a:gd name="connsiteY24" fmla="*/ 1356258 h 1691640"/>
                <a:gd name="connsiteX25" fmla="*/ 2523949 w 3291840"/>
                <a:gd name="connsiteY25" fmla="*/ 1430934 h 1691640"/>
                <a:gd name="connsiteX26" fmla="*/ 2631390 w 3291840"/>
                <a:gd name="connsiteY26" fmla="*/ 1500276 h 1691640"/>
                <a:gd name="connsiteX27" fmla="*/ 2799792 w 3291840"/>
                <a:gd name="connsiteY27" fmla="*/ 1621434 h 1691640"/>
                <a:gd name="connsiteX28" fmla="*/ 3029917 w 3291840"/>
                <a:gd name="connsiteY28" fmla="*/ 1686204 h 1691640"/>
                <a:gd name="connsiteX29" fmla="*/ 3196794 w 3291840"/>
                <a:gd name="connsiteY29" fmla="*/ 1654962 h 1691640"/>
                <a:gd name="connsiteX30" fmla="*/ 3285949 w 3291840"/>
                <a:gd name="connsiteY30" fmla="*/ 1475130 h 1691640"/>
                <a:gd name="connsiteX31" fmla="*/ 3288997 w 3291840"/>
                <a:gd name="connsiteY31" fmla="*/ 1277772 h 1691640"/>
                <a:gd name="connsiteX32" fmla="*/ 3213559 w 3291840"/>
                <a:gd name="connsiteY32" fmla="*/ 1150518 h 1691640"/>
                <a:gd name="connsiteX33" fmla="*/ 3213559 w 3291840"/>
                <a:gd name="connsiteY33" fmla="*/ 997356 h 1691640"/>
                <a:gd name="connsiteX34" fmla="*/ 3122119 w 3291840"/>
                <a:gd name="connsiteY34" fmla="*/ 873912 h 1691640"/>
                <a:gd name="connsiteX35" fmla="*/ 3118309 w 3291840"/>
                <a:gd name="connsiteY35" fmla="*/ 737514 h 1691640"/>
                <a:gd name="connsiteX36" fmla="*/ 2993340 w 3291840"/>
                <a:gd name="connsiteY36" fmla="*/ 645312 h 1691640"/>
                <a:gd name="connsiteX37" fmla="*/ 2899614 w 3291840"/>
                <a:gd name="connsiteY37" fmla="*/ 556920 h 1691640"/>
                <a:gd name="connsiteX38" fmla="*/ 2868372 w 3291840"/>
                <a:gd name="connsiteY38" fmla="*/ 426618 h 1691640"/>
                <a:gd name="connsiteX39" fmla="*/ 2754072 w 3291840"/>
                <a:gd name="connsiteY39" fmla="*/ 369468 h 1691640"/>
                <a:gd name="connsiteX40" fmla="*/ 2561287 w 3291840"/>
                <a:gd name="connsiteY40" fmla="*/ 190398 h 1691640"/>
                <a:gd name="connsiteX41" fmla="*/ 2373072 w 3291840"/>
                <a:gd name="connsiteY41" fmla="*/ 172872 h 1691640"/>
                <a:gd name="connsiteX42" fmla="*/ 2320494 w 3291840"/>
                <a:gd name="connsiteY42" fmla="*/ 161442 h 1691640"/>
                <a:gd name="connsiteX43" fmla="*/ 2201622 w 3291840"/>
                <a:gd name="connsiteY43" fmla="*/ 95910 h 1691640"/>
                <a:gd name="connsiteX44" fmla="*/ 2018742 w 3291840"/>
                <a:gd name="connsiteY44" fmla="*/ 84480 h 1691640"/>
                <a:gd name="connsiteX45" fmla="*/ 1925779 w 3291840"/>
                <a:gd name="connsiteY45" fmla="*/ 25806 h 1691640"/>
                <a:gd name="connsiteX46" fmla="*/ 1758139 w 3291840"/>
                <a:gd name="connsiteY46" fmla="*/ 52476 h 1691640"/>
                <a:gd name="connsiteX47" fmla="*/ 1560780 w 3291840"/>
                <a:gd name="connsiteY47" fmla="*/ 14376 h 1691640"/>
                <a:gd name="connsiteX48" fmla="*/ 1336752 w 3291840"/>
                <a:gd name="connsiteY48" fmla="*/ 44856 h 1691640"/>
                <a:gd name="connsiteX49" fmla="*/ 1265886 w 3291840"/>
                <a:gd name="connsiteY49" fmla="*/ 61620 h 1691640"/>
                <a:gd name="connsiteX50" fmla="*/ 1042620 w 3291840"/>
                <a:gd name="connsiteY50" fmla="*/ 88290 h 1691640"/>
                <a:gd name="connsiteX51" fmla="*/ 826212 w 3291840"/>
                <a:gd name="connsiteY51" fmla="*/ 138582 h 1691640"/>
                <a:gd name="connsiteX52" fmla="*/ 586944 w 3291840"/>
                <a:gd name="connsiteY52" fmla="*/ 251358 h 1691640"/>
                <a:gd name="connsiteX53" fmla="*/ 352249 w 3291840"/>
                <a:gd name="connsiteY53" fmla="*/ 443382 h 1691640"/>
                <a:gd name="connsiteX54" fmla="*/ 279859 w 3291840"/>
                <a:gd name="connsiteY54" fmla="*/ 508152 h 1691640"/>
                <a:gd name="connsiteX55" fmla="*/ 183846 w 3291840"/>
                <a:gd name="connsiteY55" fmla="*/ 612546 h 1691640"/>
                <a:gd name="connsiteX56" fmla="*/ 154890 w 3291840"/>
                <a:gd name="connsiteY56" fmla="*/ 719226 h 169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291840" h="1691640">
                  <a:moveTo>
                    <a:pt x="154890" y="719226"/>
                  </a:moveTo>
                  <a:cubicBezTo>
                    <a:pt x="154890" y="719226"/>
                    <a:pt x="152604" y="719988"/>
                    <a:pt x="148794" y="721512"/>
                  </a:cubicBezTo>
                  <a:cubicBezTo>
                    <a:pt x="125934" y="730656"/>
                    <a:pt x="48972" y="771804"/>
                    <a:pt x="75642" y="896010"/>
                  </a:cubicBezTo>
                  <a:cubicBezTo>
                    <a:pt x="75642" y="896010"/>
                    <a:pt x="21540" y="915060"/>
                    <a:pt x="6300" y="1014882"/>
                  </a:cubicBezTo>
                  <a:cubicBezTo>
                    <a:pt x="-8940" y="1114704"/>
                    <a:pt x="80976" y="1153566"/>
                    <a:pt x="104599" y="1198524"/>
                  </a:cubicBezTo>
                  <a:cubicBezTo>
                    <a:pt x="128220" y="1243482"/>
                    <a:pt x="183846" y="1280058"/>
                    <a:pt x="271476" y="1282344"/>
                  </a:cubicBezTo>
                  <a:cubicBezTo>
                    <a:pt x="271476" y="1282344"/>
                    <a:pt x="397206" y="1408836"/>
                    <a:pt x="528270" y="1463700"/>
                  </a:cubicBezTo>
                  <a:cubicBezTo>
                    <a:pt x="669240" y="1523898"/>
                    <a:pt x="865836" y="1523898"/>
                    <a:pt x="945846" y="1475892"/>
                  </a:cubicBezTo>
                  <a:cubicBezTo>
                    <a:pt x="945846" y="1475892"/>
                    <a:pt x="958039" y="1486560"/>
                    <a:pt x="1012140" y="1453032"/>
                  </a:cubicBezTo>
                  <a:cubicBezTo>
                    <a:pt x="1066242" y="1418742"/>
                    <a:pt x="1069290" y="1375308"/>
                    <a:pt x="1116534" y="1361592"/>
                  </a:cubicBezTo>
                  <a:cubicBezTo>
                    <a:pt x="1163779" y="1347876"/>
                    <a:pt x="1204164" y="1296822"/>
                    <a:pt x="1197306" y="1206144"/>
                  </a:cubicBezTo>
                  <a:cubicBezTo>
                    <a:pt x="1197306" y="1206144"/>
                    <a:pt x="1225500" y="1077366"/>
                    <a:pt x="1171399" y="1027074"/>
                  </a:cubicBezTo>
                  <a:cubicBezTo>
                    <a:pt x="1117296" y="976782"/>
                    <a:pt x="1047192" y="989736"/>
                    <a:pt x="994614" y="1011072"/>
                  </a:cubicBezTo>
                  <a:cubicBezTo>
                    <a:pt x="942036" y="1031646"/>
                    <a:pt x="857454" y="1072032"/>
                    <a:pt x="767539" y="1019454"/>
                  </a:cubicBezTo>
                  <a:cubicBezTo>
                    <a:pt x="677622" y="966876"/>
                    <a:pt x="631902" y="894486"/>
                    <a:pt x="691339" y="826668"/>
                  </a:cubicBezTo>
                  <a:cubicBezTo>
                    <a:pt x="750774" y="758850"/>
                    <a:pt x="815544" y="748944"/>
                    <a:pt x="947370" y="719226"/>
                  </a:cubicBezTo>
                  <a:cubicBezTo>
                    <a:pt x="1079196" y="690270"/>
                    <a:pt x="1244550" y="652932"/>
                    <a:pt x="1326084" y="643788"/>
                  </a:cubicBezTo>
                  <a:cubicBezTo>
                    <a:pt x="1407619" y="633882"/>
                    <a:pt x="1506679" y="678078"/>
                    <a:pt x="1634694" y="711606"/>
                  </a:cubicBezTo>
                  <a:cubicBezTo>
                    <a:pt x="1763472" y="745134"/>
                    <a:pt x="1912062" y="838860"/>
                    <a:pt x="1998169" y="890676"/>
                  </a:cubicBezTo>
                  <a:cubicBezTo>
                    <a:pt x="2084274" y="942492"/>
                    <a:pt x="2171904" y="1081176"/>
                    <a:pt x="2162760" y="1129944"/>
                  </a:cubicBezTo>
                  <a:cubicBezTo>
                    <a:pt x="2153617" y="1178712"/>
                    <a:pt x="2206194" y="1169568"/>
                    <a:pt x="2271727" y="1148232"/>
                  </a:cubicBezTo>
                  <a:cubicBezTo>
                    <a:pt x="2337259" y="1126896"/>
                    <a:pt x="2382979" y="1078128"/>
                    <a:pt x="2414220" y="1110894"/>
                  </a:cubicBezTo>
                  <a:cubicBezTo>
                    <a:pt x="2444700" y="1142898"/>
                    <a:pt x="2422602" y="1236624"/>
                    <a:pt x="2350974" y="1230528"/>
                  </a:cubicBezTo>
                  <a:cubicBezTo>
                    <a:pt x="2278584" y="1224432"/>
                    <a:pt x="2318970" y="1325016"/>
                    <a:pt x="2408887" y="1344828"/>
                  </a:cubicBezTo>
                  <a:cubicBezTo>
                    <a:pt x="2498802" y="1364640"/>
                    <a:pt x="2509470" y="1356258"/>
                    <a:pt x="2509470" y="1356258"/>
                  </a:cubicBezTo>
                  <a:cubicBezTo>
                    <a:pt x="2509470" y="1356258"/>
                    <a:pt x="2456130" y="1417218"/>
                    <a:pt x="2523949" y="1430934"/>
                  </a:cubicBezTo>
                  <a:cubicBezTo>
                    <a:pt x="2591767" y="1444650"/>
                    <a:pt x="2600910" y="1464462"/>
                    <a:pt x="2631390" y="1500276"/>
                  </a:cubicBezTo>
                  <a:cubicBezTo>
                    <a:pt x="2661870" y="1536090"/>
                    <a:pt x="2697684" y="1605432"/>
                    <a:pt x="2799792" y="1621434"/>
                  </a:cubicBezTo>
                  <a:cubicBezTo>
                    <a:pt x="2901900" y="1636674"/>
                    <a:pt x="2965147" y="1667154"/>
                    <a:pt x="3029917" y="1686204"/>
                  </a:cubicBezTo>
                  <a:cubicBezTo>
                    <a:pt x="3094687" y="1705254"/>
                    <a:pt x="3134310" y="1680870"/>
                    <a:pt x="3196794" y="1654962"/>
                  </a:cubicBezTo>
                  <a:cubicBezTo>
                    <a:pt x="3259279" y="1629816"/>
                    <a:pt x="3288997" y="1554378"/>
                    <a:pt x="3285949" y="1475130"/>
                  </a:cubicBezTo>
                  <a:cubicBezTo>
                    <a:pt x="3282900" y="1395882"/>
                    <a:pt x="3304999" y="1347876"/>
                    <a:pt x="3288997" y="1277772"/>
                  </a:cubicBezTo>
                  <a:cubicBezTo>
                    <a:pt x="3279090" y="1232814"/>
                    <a:pt x="3213559" y="1213764"/>
                    <a:pt x="3213559" y="1150518"/>
                  </a:cubicBezTo>
                  <a:cubicBezTo>
                    <a:pt x="3213559" y="1129182"/>
                    <a:pt x="3242514" y="1067460"/>
                    <a:pt x="3213559" y="997356"/>
                  </a:cubicBezTo>
                  <a:cubicBezTo>
                    <a:pt x="3185364" y="927252"/>
                    <a:pt x="3126690" y="918108"/>
                    <a:pt x="3122119" y="873912"/>
                  </a:cubicBezTo>
                  <a:cubicBezTo>
                    <a:pt x="3117547" y="829716"/>
                    <a:pt x="3126690" y="785520"/>
                    <a:pt x="3118309" y="737514"/>
                  </a:cubicBezTo>
                  <a:cubicBezTo>
                    <a:pt x="3106117" y="670458"/>
                    <a:pt x="3030679" y="645312"/>
                    <a:pt x="2993340" y="645312"/>
                  </a:cubicBezTo>
                  <a:cubicBezTo>
                    <a:pt x="2965909" y="645312"/>
                    <a:pt x="2909520" y="633882"/>
                    <a:pt x="2899614" y="556920"/>
                  </a:cubicBezTo>
                  <a:cubicBezTo>
                    <a:pt x="2898852" y="549300"/>
                    <a:pt x="2917140" y="486054"/>
                    <a:pt x="2868372" y="426618"/>
                  </a:cubicBezTo>
                  <a:cubicBezTo>
                    <a:pt x="2819604" y="367182"/>
                    <a:pt x="2754072" y="369468"/>
                    <a:pt x="2754072" y="369468"/>
                  </a:cubicBezTo>
                  <a:cubicBezTo>
                    <a:pt x="2754072" y="369468"/>
                    <a:pt x="2706067" y="242976"/>
                    <a:pt x="2561287" y="190398"/>
                  </a:cubicBezTo>
                  <a:cubicBezTo>
                    <a:pt x="2462227" y="154584"/>
                    <a:pt x="2373072" y="172872"/>
                    <a:pt x="2373072" y="172872"/>
                  </a:cubicBezTo>
                  <a:cubicBezTo>
                    <a:pt x="2373072" y="172872"/>
                    <a:pt x="2351737" y="159156"/>
                    <a:pt x="2320494" y="161442"/>
                  </a:cubicBezTo>
                  <a:cubicBezTo>
                    <a:pt x="2320494" y="161442"/>
                    <a:pt x="2273250" y="119532"/>
                    <a:pt x="2201622" y="95910"/>
                  </a:cubicBezTo>
                  <a:cubicBezTo>
                    <a:pt x="2129994" y="72288"/>
                    <a:pt x="2018742" y="84480"/>
                    <a:pt x="2018742" y="84480"/>
                  </a:cubicBezTo>
                  <a:cubicBezTo>
                    <a:pt x="2018742" y="84480"/>
                    <a:pt x="1985976" y="33426"/>
                    <a:pt x="1925779" y="25806"/>
                  </a:cubicBezTo>
                  <a:cubicBezTo>
                    <a:pt x="1828242" y="13614"/>
                    <a:pt x="1789380" y="62382"/>
                    <a:pt x="1758139" y="52476"/>
                  </a:cubicBezTo>
                  <a:cubicBezTo>
                    <a:pt x="1726896" y="43332"/>
                    <a:pt x="1685749" y="-19152"/>
                    <a:pt x="1560780" y="14376"/>
                  </a:cubicBezTo>
                  <a:cubicBezTo>
                    <a:pt x="1560780" y="14376"/>
                    <a:pt x="1430479" y="-19914"/>
                    <a:pt x="1336752" y="44856"/>
                  </a:cubicBezTo>
                  <a:cubicBezTo>
                    <a:pt x="1336752" y="44856"/>
                    <a:pt x="1323036" y="62382"/>
                    <a:pt x="1265886" y="61620"/>
                  </a:cubicBezTo>
                  <a:cubicBezTo>
                    <a:pt x="1208736" y="60858"/>
                    <a:pt x="1102056" y="52476"/>
                    <a:pt x="1042620" y="88290"/>
                  </a:cubicBezTo>
                  <a:cubicBezTo>
                    <a:pt x="1042620" y="88290"/>
                    <a:pt x="919176" y="97434"/>
                    <a:pt x="826212" y="138582"/>
                  </a:cubicBezTo>
                  <a:cubicBezTo>
                    <a:pt x="733249" y="179730"/>
                    <a:pt x="644856" y="246786"/>
                    <a:pt x="586944" y="251358"/>
                  </a:cubicBezTo>
                  <a:cubicBezTo>
                    <a:pt x="529032" y="255930"/>
                    <a:pt x="388824" y="271170"/>
                    <a:pt x="352249" y="443382"/>
                  </a:cubicBezTo>
                  <a:cubicBezTo>
                    <a:pt x="352249" y="443382"/>
                    <a:pt x="305766" y="447954"/>
                    <a:pt x="279859" y="508152"/>
                  </a:cubicBezTo>
                  <a:cubicBezTo>
                    <a:pt x="253950" y="568350"/>
                    <a:pt x="217374" y="569874"/>
                    <a:pt x="183846" y="612546"/>
                  </a:cubicBezTo>
                  <a:cubicBezTo>
                    <a:pt x="148794" y="653694"/>
                    <a:pt x="154890" y="719226"/>
                    <a:pt x="154890" y="719226"/>
                  </a:cubicBezTo>
                  <a:close/>
                </a:path>
              </a:pathLst>
            </a:custGeom>
            <a:solidFill>
              <a:srgbClr val="2471A0"/>
            </a:solidFill>
            <a:ln w="762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17B66DB2-CA16-4B59-948F-7F5629CFE3A0}"/>
                </a:ext>
              </a:extLst>
            </p:cNvPr>
            <p:cNvSpPr/>
            <p:nvPr/>
          </p:nvSpPr>
          <p:spPr>
            <a:xfrm>
              <a:off x="6799140" y="2171477"/>
              <a:ext cx="1276788" cy="767993"/>
            </a:xfrm>
            <a:custGeom>
              <a:avLst/>
              <a:gdLst>
                <a:gd name="connsiteX0" fmla="*/ 992886 w 1013460"/>
                <a:gd name="connsiteY0" fmla="*/ 542566 h 609600"/>
                <a:gd name="connsiteX1" fmla="*/ 854964 w 1013460"/>
                <a:gd name="connsiteY1" fmla="*/ 574570 h 609600"/>
                <a:gd name="connsiteX2" fmla="*/ 544068 w 1013460"/>
                <a:gd name="connsiteY2" fmla="*/ 470938 h 609600"/>
                <a:gd name="connsiteX3" fmla="*/ 473202 w 1013460"/>
                <a:gd name="connsiteY3" fmla="*/ 255292 h 609600"/>
                <a:gd name="connsiteX4" fmla="*/ 319278 w 1013460"/>
                <a:gd name="connsiteY4" fmla="*/ 96796 h 609600"/>
                <a:gd name="connsiteX5" fmla="*/ 211074 w 1013460"/>
                <a:gd name="connsiteY5" fmla="*/ 115846 h 609600"/>
                <a:gd name="connsiteX6" fmla="*/ 27432 w 1013460"/>
                <a:gd name="connsiteY6" fmla="*/ 27454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460" h="609600">
                  <a:moveTo>
                    <a:pt x="992886" y="542566"/>
                  </a:moveTo>
                  <a:cubicBezTo>
                    <a:pt x="986790" y="544090"/>
                    <a:pt x="934212" y="610384"/>
                    <a:pt x="854964" y="574570"/>
                  </a:cubicBezTo>
                  <a:cubicBezTo>
                    <a:pt x="743712" y="525040"/>
                    <a:pt x="611886" y="559330"/>
                    <a:pt x="544068" y="470938"/>
                  </a:cubicBezTo>
                  <a:cubicBezTo>
                    <a:pt x="502920" y="416836"/>
                    <a:pt x="497586" y="334540"/>
                    <a:pt x="473202" y="255292"/>
                  </a:cubicBezTo>
                  <a:cubicBezTo>
                    <a:pt x="455676" y="198904"/>
                    <a:pt x="375666" y="107464"/>
                    <a:pt x="319278" y="96796"/>
                  </a:cubicBezTo>
                  <a:cubicBezTo>
                    <a:pt x="262890" y="86890"/>
                    <a:pt x="246126" y="121180"/>
                    <a:pt x="211074" y="115846"/>
                  </a:cubicBezTo>
                  <a:cubicBezTo>
                    <a:pt x="135636" y="103654"/>
                    <a:pt x="127254" y="25930"/>
                    <a:pt x="27432" y="27454"/>
                  </a:cubicBezTo>
                </a:path>
              </a:pathLst>
            </a:custGeom>
            <a:noFill/>
            <a:ln w="45720" cap="rnd">
              <a:solidFill>
                <a:srgbClr val="FFFFFF"/>
              </a:solidFill>
              <a:prstDash val="solid"/>
              <a:round/>
            </a:ln>
          </p:spPr>
          <p:txBody>
            <a:bodyPr rtlCol="0" anchor="ctr"/>
            <a:lstStyle/>
            <a:p>
              <a:endParaRPr lang="ru-RU"/>
            </a:p>
          </p:txBody>
        </p:sp>
        <p:sp>
          <p:nvSpPr>
            <p:cNvPr id="10" name="Freeform: Shape 9">
              <a:extLst>
                <a:ext uri="{FF2B5EF4-FFF2-40B4-BE49-F238E27FC236}">
                  <a16:creationId xmlns:a16="http://schemas.microsoft.com/office/drawing/2014/main" id="{BE9F1D55-0741-4AE4-9EB1-7471C5A0334C}"/>
                </a:ext>
              </a:extLst>
            </p:cNvPr>
            <p:cNvSpPr/>
            <p:nvPr/>
          </p:nvSpPr>
          <p:spPr>
            <a:xfrm>
              <a:off x="7565213" y="2126385"/>
              <a:ext cx="95999" cy="239998"/>
            </a:xfrm>
            <a:custGeom>
              <a:avLst/>
              <a:gdLst>
                <a:gd name="connsiteX0" fmla="*/ 27432 w 76200"/>
                <a:gd name="connsiteY0" fmla="*/ 27432 h 190500"/>
                <a:gd name="connsiteX1" fmla="*/ 41910 w 76200"/>
                <a:gd name="connsiteY1" fmla="*/ 167640 h 190500"/>
              </a:gdLst>
              <a:ahLst/>
              <a:cxnLst>
                <a:cxn ang="0">
                  <a:pos x="connsiteX0" y="connsiteY0"/>
                </a:cxn>
                <a:cxn ang="0">
                  <a:pos x="connsiteX1" y="connsiteY1"/>
                </a:cxn>
              </a:cxnLst>
              <a:rect l="l" t="t" r="r" b="b"/>
              <a:pathLst>
                <a:path w="76200" h="190500">
                  <a:moveTo>
                    <a:pt x="27432" y="27432"/>
                  </a:moveTo>
                  <a:cubicBezTo>
                    <a:pt x="27432" y="27432"/>
                    <a:pt x="70866" y="99822"/>
                    <a:pt x="41910" y="167640"/>
                  </a:cubicBezTo>
                </a:path>
              </a:pathLst>
            </a:custGeom>
            <a:noFill/>
            <a:ln w="45720" cap="rnd">
              <a:solidFill>
                <a:srgbClr val="FFFFFF"/>
              </a:solidFill>
              <a:prstDash val="solid"/>
              <a:round/>
            </a:ln>
          </p:spPr>
          <p:txBody>
            <a:bodyPr rtlCol="0" anchor="ctr"/>
            <a:lstStyle/>
            <a:p>
              <a:endParaRPr lang="ru-RU"/>
            </a:p>
          </p:txBody>
        </p:sp>
        <p:sp>
          <p:nvSpPr>
            <p:cNvPr id="11" name="Freeform: Shape 10">
              <a:extLst>
                <a:ext uri="{FF2B5EF4-FFF2-40B4-BE49-F238E27FC236}">
                  <a16:creationId xmlns:a16="http://schemas.microsoft.com/office/drawing/2014/main" id="{81C8D919-35CF-4DB1-9339-AC631BE8417F}"/>
                </a:ext>
              </a:extLst>
            </p:cNvPr>
            <p:cNvSpPr/>
            <p:nvPr/>
          </p:nvSpPr>
          <p:spPr>
            <a:xfrm>
              <a:off x="7430814" y="1970867"/>
              <a:ext cx="393596" cy="153599"/>
            </a:xfrm>
            <a:custGeom>
              <a:avLst/>
              <a:gdLst>
                <a:gd name="connsiteX0" fmla="*/ 27432 w 312420"/>
                <a:gd name="connsiteY0" fmla="*/ 98298 h 121920"/>
                <a:gd name="connsiteX1" fmla="*/ 110490 w 312420"/>
                <a:gd name="connsiteY1" fmla="*/ 57912 h 121920"/>
                <a:gd name="connsiteX2" fmla="*/ 285750 w 312420"/>
                <a:gd name="connsiteY2" fmla="*/ 27432 h 121920"/>
              </a:gdLst>
              <a:ahLst/>
              <a:cxnLst>
                <a:cxn ang="0">
                  <a:pos x="connsiteX0" y="connsiteY0"/>
                </a:cxn>
                <a:cxn ang="0">
                  <a:pos x="connsiteX1" y="connsiteY1"/>
                </a:cxn>
                <a:cxn ang="0">
                  <a:pos x="connsiteX2" y="connsiteY2"/>
                </a:cxn>
              </a:cxnLst>
              <a:rect l="l" t="t" r="r" b="b"/>
              <a:pathLst>
                <a:path w="312420" h="121920">
                  <a:moveTo>
                    <a:pt x="27432" y="98298"/>
                  </a:moveTo>
                  <a:cubicBezTo>
                    <a:pt x="29718" y="92964"/>
                    <a:pt x="48006" y="54102"/>
                    <a:pt x="110490" y="57912"/>
                  </a:cubicBezTo>
                  <a:cubicBezTo>
                    <a:pt x="192024" y="63246"/>
                    <a:pt x="250698" y="65532"/>
                    <a:pt x="285750" y="27432"/>
                  </a:cubicBezTo>
                </a:path>
              </a:pathLst>
            </a:custGeom>
            <a:noFill/>
            <a:ln w="45720" cap="rnd">
              <a:solidFill>
                <a:srgbClr val="FFFFFF"/>
              </a:solidFill>
              <a:prstDash val="solid"/>
              <a:round/>
            </a:ln>
          </p:spPr>
          <p:txBody>
            <a:bodyPr rtlCol="0" anchor="ctr"/>
            <a:lstStyle/>
            <a:p>
              <a:endParaRPr lang="ru-RU"/>
            </a:p>
          </p:txBody>
        </p:sp>
        <p:sp>
          <p:nvSpPr>
            <p:cNvPr id="12" name="Freeform: Shape 11">
              <a:extLst>
                <a:ext uri="{FF2B5EF4-FFF2-40B4-BE49-F238E27FC236}">
                  <a16:creationId xmlns:a16="http://schemas.microsoft.com/office/drawing/2014/main" id="{86D0E811-27B7-43AB-96F3-70730C2F8FED}"/>
                </a:ext>
              </a:extLst>
            </p:cNvPr>
            <p:cNvSpPr/>
            <p:nvPr/>
          </p:nvSpPr>
          <p:spPr>
            <a:xfrm>
              <a:off x="7740527" y="1285433"/>
              <a:ext cx="1036790" cy="796793"/>
            </a:xfrm>
            <a:custGeom>
              <a:avLst/>
              <a:gdLst>
                <a:gd name="connsiteX0" fmla="*/ 27721 w 822960"/>
                <a:gd name="connsiteY0" fmla="*/ 484632 h 632460"/>
                <a:gd name="connsiteX1" fmla="*/ 93253 w 822960"/>
                <a:gd name="connsiteY1" fmla="*/ 606552 h 632460"/>
                <a:gd name="connsiteX2" fmla="*/ 255559 w 822960"/>
                <a:gd name="connsiteY2" fmla="*/ 585216 h 632460"/>
                <a:gd name="connsiteX3" fmla="*/ 443773 w 822960"/>
                <a:gd name="connsiteY3" fmla="*/ 441960 h 632460"/>
                <a:gd name="connsiteX4" fmla="*/ 654085 w 822960"/>
                <a:gd name="connsiteY4" fmla="*/ 411480 h 632460"/>
                <a:gd name="connsiteX5" fmla="*/ 788959 w 822960"/>
                <a:gd name="connsiteY5" fmla="*/ 294894 h 632460"/>
                <a:gd name="connsiteX6" fmla="*/ 684565 w 822960"/>
                <a:gd name="connsiteY6" fmla="*/ 275082 h 632460"/>
                <a:gd name="connsiteX7" fmla="*/ 737905 w 822960"/>
                <a:gd name="connsiteY7" fmla="*/ 139446 h 632460"/>
                <a:gd name="connsiteX8" fmla="*/ 757717 w 822960"/>
                <a:gd name="connsiteY8" fmla="*/ 27432 h 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60" h="632460">
                  <a:moveTo>
                    <a:pt x="27721" y="484632"/>
                  </a:moveTo>
                  <a:cubicBezTo>
                    <a:pt x="26959" y="492252"/>
                    <a:pt x="23149" y="582930"/>
                    <a:pt x="93253" y="606552"/>
                  </a:cubicBezTo>
                  <a:cubicBezTo>
                    <a:pt x="134401" y="620268"/>
                    <a:pt x="202219" y="609600"/>
                    <a:pt x="255559" y="585216"/>
                  </a:cubicBezTo>
                  <a:cubicBezTo>
                    <a:pt x="327949" y="552450"/>
                    <a:pt x="369859" y="470154"/>
                    <a:pt x="443773" y="441960"/>
                  </a:cubicBezTo>
                  <a:cubicBezTo>
                    <a:pt x="517687" y="413766"/>
                    <a:pt x="596173" y="409956"/>
                    <a:pt x="654085" y="411480"/>
                  </a:cubicBezTo>
                  <a:cubicBezTo>
                    <a:pt x="747049" y="413766"/>
                    <a:pt x="836203" y="339090"/>
                    <a:pt x="788959" y="294894"/>
                  </a:cubicBezTo>
                  <a:cubicBezTo>
                    <a:pt x="760765" y="268986"/>
                    <a:pt x="705901" y="317754"/>
                    <a:pt x="684565" y="275082"/>
                  </a:cubicBezTo>
                  <a:cubicBezTo>
                    <a:pt x="662467" y="232410"/>
                    <a:pt x="711235" y="169164"/>
                    <a:pt x="737905" y="139446"/>
                  </a:cubicBezTo>
                  <a:cubicBezTo>
                    <a:pt x="764575" y="109728"/>
                    <a:pt x="762289" y="53340"/>
                    <a:pt x="757717" y="27432"/>
                  </a:cubicBezTo>
                </a:path>
              </a:pathLst>
            </a:custGeom>
            <a:noFill/>
            <a:ln w="45720" cap="rnd">
              <a:solidFill>
                <a:srgbClr val="FFFFFF"/>
              </a:solidFill>
              <a:prstDash val="solid"/>
              <a:round/>
            </a:ln>
          </p:spPr>
          <p:txBody>
            <a:bodyPr rtlCol="0" anchor="ctr"/>
            <a:lstStyle/>
            <a:p>
              <a:endParaRPr lang="ru-RU"/>
            </a:p>
          </p:txBody>
        </p:sp>
        <p:sp>
          <p:nvSpPr>
            <p:cNvPr id="13" name="Freeform: Shape 12">
              <a:extLst>
                <a:ext uri="{FF2B5EF4-FFF2-40B4-BE49-F238E27FC236}">
                  <a16:creationId xmlns:a16="http://schemas.microsoft.com/office/drawing/2014/main" id="{A4A42F7F-0343-49D1-8342-EA3B65DF01AC}"/>
                </a:ext>
              </a:extLst>
            </p:cNvPr>
            <p:cNvSpPr/>
            <p:nvPr/>
          </p:nvSpPr>
          <p:spPr>
            <a:xfrm>
              <a:off x="8315926" y="1296953"/>
              <a:ext cx="710393" cy="729593"/>
            </a:xfrm>
            <a:custGeom>
              <a:avLst/>
              <a:gdLst>
                <a:gd name="connsiteX0" fmla="*/ 539496 w 563880"/>
                <a:gd name="connsiteY0" fmla="*/ 27432 h 579120"/>
                <a:gd name="connsiteX1" fmla="*/ 419862 w 563880"/>
                <a:gd name="connsiteY1" fmla="*/ 118110 h 579120"/>
                <a:gd name="connsiteX2" fmla="*/ 422148 w 563880"/>
                <a:gd name="connsiteY2" fmla="*/ 217932 h 579120"/>
                <a:gd name="connsiteX3" fmla="*/ 509016 w 563880"/>
                <a:gd name="connsiteY3" fmla="*/ 283464 h 579120"/>
                <a:gd name="connsiteX4" fmla="*/ 214122 w 563880"/>
                <a:gd name="connsiteY4" fmla="*/ 529590 h 579120"/>
                <a:gd name="connsiteX5" fmla="*/ 27432 w 563880"/>
                <a:gd name="connsiteY5" fmla="*/ 553212 h 57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3880" h="579120">
                  <a:moveTo>
                    <a:pt x="539496" y="27432"/>
                  </a:moveTo>
                  <a:cubicBezTo>
                    <a:pt x="539496" y="27432"/>
                    <a:pt x="441198" y="89154"/>
                    <a:pt x="419862" y="118110"/>
                  </a:cubicBezTo>
                  <a:cubicBezTo>
                    <a:pt x="396240" y="150876"/>
                    <a:pt x="375666" y="191262"/>
                    <a:pt x="422148" y="217932"/>
                  </a:cubicBezTo>
                  <a:cubicBezTo>
                    <a:pt x="455676" y="237744"/>
                    <a:pt x="501396" y="236220"/>
                    <a:pt x="509016" y="283464"/>
                  </a:cubicBezTo>
                  <a:cubicBezTo>
                    <a:pt x="521208" y="363474"/>
                    <a:pt x="333756" y="533400"/>
                    <a:pt x="214122" y="529590"/>
                  </a:cubicBezTo>
                  <a:cubicBezTo>
                    <a:pt x="139446" y="527304"/>
                    <a:pt x="109728" y="504444"/>
                    <a:pt x="27432" y="553212"/>
                  </a:cubicBezTo>
                </a:path>
              </a:pathLst>
            </a:custGeom>
            <a:noFill/>
            <a:ln w="45720" cap="rnd">
              <a:solidFill>
                <a:srgbClr val="FFFFFF"/>
              </a:solidFill>
              <a:prstDash val="solid"/>
              <a:round/>
            </a:ln>
          </p:spPr>
          <p:txBody>
            <a:bodyPr rtlCol="0" anchor="ctr"/>
            <a:lstStyle/>
            <a:p>
              <a:endParaRPr lang="ru-RU"/>
            </a:p>
          </p:txBody>
        </p:sp>
        <p:sp>
          <p:nvSpPr>
            <p:cNvPr id="14" name="Freeform: Shape 13">
              <a:extLst>
                <a:ext uri="{FF2B5EF4-FFF2-40B4-BE49-F238E27FC236}">
                  <a16:creationId xmlns:a16="http://schemas.microsoft.com/office/drawing/2014/main" id="{B1D77921-77CF-4D11-A68D-7701A5EE7223}"/>
                </a:ext>
              </a:extLst>
            </p:cNvPr>
            <p:cNvSpPr/>
            <p:nvPr/>
          </p:nvSpPr>
          <p:spPr>
            <a:xfrm>
              <a:off x="9349836" y="2279024"/>
              <a:ext cx="172798" cy="316797"/>
            </a:xfrm>
            <a:custGeom>
              <a:avLst/>
              <a:gdLst>
                <a:gd name="connsiteX0" fmla="*/ 80010 w 137160"/>
                <a:gd name="connsiteY0" fmla="*/ 27432 h 251460"/>
                <a:gd name="connsiteX1" fmla="*/ 105918 w 137160"/>
                <a:gd name="connsiteY1" fmla="*/ 138684 h 251460"/>
                <a:gd name="connsiteX2" fmla="*/ 27432 w 137160"/>
                <a:gd name="connsiteY2" fmla="*/ 224790 h 251460"/>
              </a:gdLst>
              <a:ahLst/>
              <a:cxnLst>
                <a:cxn ang="0">
                  <a:pos x="connsiteX0" y="connsiteY0"/>
                </a:cxn>
                <a:cxn ang="0">
                  <a:pos x="connsiteX1" y="connsiteY1"/>
                </a:cxn>
                <a:cxn ang="0">
                  <a:pos x="connsiteX2" y="connsiteY2"/>
                </a:cxn>
              </a:cxnLst>
              <a:rect l="l" t="t" r="r" b="b"/>
              <a:pathLst>
                <a:path w="137160" h="251460">
                  <a:moveTo>
                    <a:pt x="80010" y="27432"/>
                  </a:moveTo>
                  <a:cubicBezTo>
                    <a:pt x="80010" y="27432"/>
                    <a:pt x="140208" y="74676"/>
                    <a:pt x="105918" y="138684"/>
                  </a:cubicBezTo>
                  <a:cubicBezTo>
                    <a:pt x="79248" y="187452"/>
                    <a:pt x="40387" y="174498"/>
                    <a:pt x="27432" y="224790"/>
                  </a:cubicBezTo>
                </a:path>
              </a:pathLst>
            </a:custGeom>
            <a:noFill/>
            <a:ln w="45720" cap="rnd">
              <a:solidFill>
                <a:srgbClr val="FFFFFF"/>
              </a:solidFill>
              <a:prstDash val="solid"/>
              <a:round/>
            </a:ln>
          </p:spPr>
          <p:txBody>
            <a:bodyPr rtlCol="0" anchor="ctr"/>
            <a:lstStyle/>
            <a:p>
              <a:endParaRPr lang="ru-RU"/>
            </a:p>
          </p:txBody>
        </p:sp>
        <p:sp>
          <p:nvSpPr>
            <p:cNvPr id="15" name="Freeform: Shape 14">
              <a:extLst>
                <a:ext uri="{FF2B5EF4-FFF2-40B4-BE49-F238E27FC236}">
                  <a16:creationId xmlns:a16="http://schemas.microsoft.com/office/drawing/2014/main" id="{592793E2-BB88-4BF5-92FF-603BE9EC687D}"/>
                </a:ext>
              </a:extLst>
            </p:cNvPr>
            <p:cNvSpPr/>
            <p:nvPr/>
          </p:nvSpPr>
          <p:spPr>
            <a:xfrm>
              <a:off x="10174468" y="2681260"/>
              <a:ext cx="758393" cy="537595"/>
            </a:xfrm>
            <a:custGeom>
              <a:avLst/>
              <a:gdLst>
                <a:gd name="connsiteX0" fmla="*/ 27432 w 601980"/>
                <a:gd name="connsiteY0" fmla="*/ 27432 h 426720"/>
                <a:gd name="connsiteX1" fmla="*/ 83058 w 601980"/>
                <a:gd name="connsiteY1" fmla="*/ 95250 h 426720"/>
                <a:gd name="connsiteX2" fmla="*/ 161544 w 601980"/>
                <a:gd name="connsiteY2" fmla="*/ 182880 h 426720"/>
                <a:gd name="connsiteX3" fmla="*/ 217170 w 601980"/>
                <a:gd name="connsiteY3" fmla="*/ 264414 h 426720"/>
                <a:gd name="connsiteX4" fmla="*/ 273558 w 601980"/>
                <a:gd name="connsiteY4" fmla="*/ 326136 h 426720"/>
                <a:gd name="connsiteX5" fmla="*/ 374904 w 601980"/>
                <a:gd name="connsiteY5" fmla="*/ 399288 h 426720"/>
                <a:gd name="connsiteX6" fmla="*/ 577596 w 601980"/>
                <a:gd name="connsiteY6" fmla="*/ 288036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980" h="426720">
                  <a:moveTo>
                    <a:pt x="27432" y="27432"/>
                  </a:moveTo>
                  <a:cubicBezTo>
                    <a:pt x="27432" y="27432"/>
                    <a:pt x="27432" y="76962"/>
                    <a:pt x="83058" y="95250"/>
                  </a:cubicBezTo>
                  <a:cubicBezTo>
                    <a:pt x="138684" y="112776"/>
                    <a:pt x="161544" y="182880"/>
                    <a:pt x="161544" y="182880"/>
                  </a:cubicBezTo>
                  <a:cubicBezTo>
                    <a:pt x="161544" y="182880"/>
                    <a:pt x="175260" y="247650"/>
                    <a:pt x="217170" y="264414"/>
                  </a:cubicBezTo>
                  <a:cubicBezTo>
                    <a:pt x="259080" y="280416"/>
                    <a:pt x="273558" y="326136"/>
                    <a:pt x="273558" y="326136"/>
                  </a:cubicBezTo>
                  <a:cubicBezTo>
                    <a:pt x="273558" y="326136"/>
                    <a:pt x="310134" y="393192"/>
                    <a:pt x="374904" y="399288"/>
                  </a:cubicBezTo>
                  <a:cubicBezTo>
                    <a:pt x="439674" y="404622"/>
                    <a:pt x="521208" y="377952"/>
                    <a:pt x="577596" y="288036"/>
                  </a:cubicBezTo>
                </a:path>
              </a:pathLst>
            </a:custGeom>
            <a:noFill/>
            <a:ln w="45720" cap="rnd">
              <a:solidFill>
                <a:srgbClr val="FFFFFF"/>
              </a:solidFill>
              <a:prstDash val="solid"/>
              <a:round/>
            </a:ln>
          </p:spPr>
          <p:txBody>
            <a:bodyPr rtlCol="0" anchor="ctr"/>
            <a:lstStyle/>
            <a:p>
              <a:endParaRPr lang="ru-RU"/>
            </a:p>
          </p:txBody>
        </p:sp>
        <p:sp>
          <p:nvSpPr>
            <p:cNvPr id="16" name="Freeform: Shape 15">
              <a:extLst>
                <a:ext uri="{FF2B5EF4-FFF2-40B4-BE49-F238E27FC236}">
                  <a16:creationId xmlns:a16="http://schemas.microsoft.com/office/drawing/2014/main" id="{09EEFF36-2EE0-47B7-BF04-ACA896F5EEBA}"/>
                </a:ext>
              </a:extLst>
            </p:cNvPr>
            <p:cNvSpPr/>
            <p:nvPr/>
          </p:nvSpPr>
          <p:spPr>
            <a:xfrm>
              <a:off x="10670452" y="3152616"/>
              <a:ext cx="105599" cy="211198"/>
            </a:xfrm>
            <a:custGeom>
              <a:avLst/>
              <a:gdLst>
                <a:gd name="connsiteX0" fmla="*/ 58937 w 83820"/>
                <a:gd name="connsiteY0" fmla="*/ 140970 h 167640"/>
                <a:gd name="connsiteX1" fmla="*/ 39887 w 83820"/>
                <a:gd name="connsiteY1" fmla="*/ 27432 h 167640"/>
              </a:gdLst>
              <a:ahLst/>
              <a:cxnLst>
                <a:cxn ang="0">
                  <a:pos x="connsiteX0" y="connsiteY0"/>
                </a:cxn>
                <a:cxn ang="0">
                  <a:pos x="connsiteX1" y="connsiteY1"/>
                </a:cxn>
              </a:cxnLst>
              <a:rect l="l" t="t" r="r" b="b"/>
              <a:pathLst>
                <a:path w="83820" h="167640">
                  <a:moveTo>
                    <a:pt x="58937" y="140970"/>
                  </a:moveTo>
                  <a:cubicBezTo>
                    <a:pt x="58937" y="140970"/>
                    <a:pt x="3311" y="94488"/>
                    <a:pt x="39887" y="27432"/>
                  </a:cubicBezTo>
                </a:path>
              </a:pathLst>
            </a:custGeom>
            <a:noFill/>
            <a:ln w="45720" cap="rnd">
              <a:solidFill>
                <a:srgbClr val="FFFFFF"/>
              </a:solidFill>
              <a:prstDash val="solid"/>
              <a:round/>
            </a:ln>
          </p:spPr>
          <p:txBody>
            <a:bodyPr rtlCol="0" anchor="ctr"/>
            <a:lstStyle/>
            <a:p>
              <a:endParaRPr lang="ru-RU"/>
            </a:p>
          </p:txBody>
        </p:sp>
        <p:sp>
          <p:nvSpPr>
            <p:cNvPr id="17" name="Freeform: Shape 16">
              <a:extLst>
                <a:ext uri="{FF2B5EF4-FFF2-40B4-BE49-F238E27FC236}">
                  <a16:creationId xmlns:a16="http://schemas.microsoft.com/office/drawing/2014/main" id="{ADC17EB5-78E3-4D05-8298-456F0B023B0F}"/>
                </a:ext>
              </a:extLst>
            </p:cNvPr>
            <p:cNvSpPr/>
            <p:nvPr/>
          </p:nvSpPr>
          <p:spPr>
            <a:xfrm>
              <a:off x="9825032" y="2195504"/>
              <a:ext cx="729593" cy="863992"/>
            </a:xfrm>
            <a:custGeom>
              <a:avLst/>
              <a:gdLst>
                <a:gd name="connsiteX0" fmla="*/ 553974 w 579120"/>
                <a:gd name="connsiteY0" fmla="*/ 27432 h 685800"/>
                <a:gd name="connsiteX1" fmla="*/ 529590 w 579120"/>
                <a:gd name="connsiteY1" fmla="*/ 122682 h 685800"/>
                <a:gd name="connsiteX2" fmla="*/ 457200 w 579120"/>
                <a:gd name="connsiteY2" fmla="*/ 220218 h 685800"/>
                <a:gd name="connsiteX3" fmla="*/ 371857 w 579120"/>
                <a:gd name="connsiteY3" fmla="*/ 331470 h 685800"/>
                <a:gd name="connsiteX4" fmla="*/ 224790 w 579120"/>
                <a:gd name="connsiteY4" fmla="*/ 410718 h 685800"/>
                <a:gd name="connsiteX5" fmla="*/ 189738 w 579120"/>
                <a:gd name="connsiteY5" fmla="*/ 548640 h 685800"/>
                <a:gd name="connsiteX6" fmla="*/ 27432 w 579120"/>
                <a:gd name="connsiteY6" fmla="*/ 660654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120" h="685800">
                  <a:moveTo>
                    <a:pt x="553974" y="27432"/>
                  </a:moveTo>
                  <a:cubicBezTo>
                    <a:pt x="553974" y="27432"/>
                    <a:pt x="567690" y="94488"/>
                    <a:pt x="529590" y="122682"/>
                  </a:cubicBezTo>
                  <a:cubicBezTo>
                    <a:pt x="491490" y="150876"/>
                    <a:pt x="481584" y="157734"/>
                    <a:pt x="457200" y="220218"/>
                  </a:cubicBezTo>
                  <a:cubicBezTo>
                    <a:pt x="432817" y="282702"/>
                    <a:pt x="431292" y="310896"/>
                    <a:pt x="371857" y="331470"/>
                  </a:cubicBezTo>
                  <a:cubicBezTo>
                    <a:pt x="312420" y="351282"/>
                    <a:pt x="256032" y="356616"/>
                    <a:pt x="224790" y="410718"/>
                  </a:cubicBezTo>
                  <a:cubicBezTo>
                    <a:pt x="193548" y="464820"/>
                    <a:pt x="215647" y="505968"/>
                    <a:pt x="189738" y="548640"/>
                  </a:cubicBezTo>
                  <a:cubicBezTo>
                    <a:pt x="163830" y="592074"/>
                    <a:pt x="117348" y="647700"/>
                    <a:pt x="27432" y="660654"/>
                  </a:cubicBezTo>
                </a:path>
              </a:pathLst>
            </a:custGeom>
            <a:noFill/>
            <a:ln w="45720" cap="rnd">
              <a:solidFill>
                <a:srgbClr val="FFFFFF"/>
              </a:solidFill>
              <a:prstDash val="solid"/>
              <a:round/>
            </a:ln>
          </p:spPr>
          <p:txBody>
            <a:bodyPr rtlCol="0" anchor="ctr"/>
            <a:lstStyle/>
            <a:p>
              <a:endParaRPr lang="ru-RU"/>
            </a:p>
          </p:txBody>
        </p:sp>
        <p:sp>
          <p:nvSpPr>
            <p:cNvPr id="18" name="Freeform: Shape 17">
              <a:extLst>
                <a:ext uri="{FF2B5EF4-FFF2-40B4-BE49-F238E27FC236}">
                  <a16:creationId xmlns:a16="http://schemas.microsoft.com/office/drawing/2014/main" id="{12F2F174-B739-4087-A03D-8A394288082D}"/>
                </a:ext>
              </a:extLst>
            </p:cNvPr>
            <p:cNvSpPr/>
            <p:nvPr/>
          </p:nvSpPr>
          <p:spPr>
            <a:xfrm>
              <a:off x="9995910" y="2913578"/>
              <a:ext cx="268797" cy="211198"/>
            </a:xfrm>
            <a:custGeom>
              <a:avLst/>
              <a:gdLst>
                <a:gd name="connsiteX0" fmla="*/ 187452 w 213360"/>
                <a:gd name="connsiteY0" fmla="*/ 142494 h 167640"/>
                <a:gd name="connsiteX1" fmla="*/ 132587 w 213360"/>
                <a:gd name="connsiteY1" fmla="*/ 70866 h 167640"/>
                <a:gd name="connsiteX2" fmla="*/ 27432 w 213360"/>
                <a:gd name="connsiteY2" fmla="*/ 27432 h 167640"/>
              </a:gdLst>
              <a:ahLst/>
              <a:cxnLst>
                <a:cxn ang="0">
                  <a:pos x="connsiteX0" y="connsiteY0"/>
                </a:cxn>
                <a:cxn ang="0">
                  <a:pos x="connsiteX1" y="connsiteY1"/>
                </a:cxn>
                <a:cxn ang="0">
                  <a:pos x="connsiteX2" y="connsiteY2"/>
                </a:cxn>
              </a:cxnLst>
              <a:rect l="l" t="t" r="r" b="b"/>
              <a:pathLst>
                <a:path w="213360" h="167640">
                  <a:moveTo>
                    <a:pt x="187452" y="142494"/>
                  </a:moveTo>
                  <a:cubicBezTo>
                    <a:pt x="187452" y="142494"/>
                    <a:pt x="179832" y="73152"/>
                    <a:pt x="132587" y="70866"/>
                  </a:cubicBezTo>
                  <a:cubicBezTo>
                    <a:pt x="59436" y="67056"/>
                    <a:pt x="43434" y="38862"/>
                    <a:pt x="27432" y="27432"/>
                  </a:cubicBezTo>
                </a:path>
              </a:pathLst>
            </a:custGeom>
            <a:noFill/>
            <a:ln w="45720" cap="rnd">
              <a:solidFill>
                <a:srgbClr val="FFFFFF"/>
              </a:solidFill>
              <a:prstDash val="solid"/>
              <a:round/>
            </a:ln>
          </p:spPr>
          <p:txBody>
            <a:bodyPr rtlCol="0" anchor="ctr"/>
            <a:lstStyle/>
            <a:p>
              <a:endParaRPr lang="ru-RU"/>
            </a:p>
          </p:txBody>
        </p:sp>
        <p:sp>
          <p:nvSpPr>
            <p:cNvPr id="19" name="Freeform: Shape 18">
              <a:extLst>
                <a:ext uri="{FF2B5EF4-FFF2-40B4-BE49-F238E27FC236}">
                  <a16:creationId xmlns:a16="http://schemas.microsoft.com/office/drawing/2014/main" id="{A8F86C54-45DE-4FA2-B522-3D7E2C82B7BA}"/>
                </a:ext>
              </a:extLst>
            </p:cNvPr>
            <p:cNvSpPr/>
            <p:nvPr/>
          </p:nvSpPr>
          <p:spPr>
            <a:xfrm>
              <a:off x="9885511" y="1978547"/>
              <a:ext cx="547195" cy="508795"/>
            </a:xfrm>
            <a:custGeom>
              <a:avLst/>
              <a:gdLst>
                <a:gd name="connsiteX0" fmla="*/ 27432 w 434340"/>
                <a:gd name="connsiteY0" fmla="*/ 377190 h 403860"/>
                <a:gd name="connsiteX1" fmla="*/ 143256 w 434340"/>
                <a:gd name="connsiteY1" fmla="*/ 369570 h 403860"/>
                <a:gd name="connsiteX2" fmla="*/ 226314 w 434340"/>
                <a:gd name="connsiteY2" fmla="*/ 259842 h 403860"/>
                <a:gd name="connsiteX3" fmla="*/ 271272 w 434340"/>
                <a:gd name="connsiteY3" fmla="*/ 153924 h 403860"/>
                <a:gd name="connsiteX4" fmla="*/ 409194 w 434340"/>
                <a:gd name="connsiteY4" fmla="*/ 27432 h 403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 h="403860">
                  <a:moveTo>
                    <a:pt x="27432" y="377190"/>
                  </a:moveTo>
                  <a:cubicBezTo>
                    <a:pt x="27432" y="377190"/>
                    <a:pt x="96012" y="396240"/>
                    <a:pt x="143256" y="369570"/>
                  </a:cubicBezTo>
                  <a:cubicBezTo>
                    <a:pt x="190500" y="342138"/>
                    <a:pt x="220980" y="307848"/>
                    <a:pt x="226314" y="259842"/>
                  </a:cubicBezTo>
                  <a:cubicBezTo>
                    <a:pt x="231647" y="211836"/>
                    <a:pt x="213360" y="191262"/>
                    <a:pt x="271272" y="153924"/>
                  </a:cubicBezTo>
                  <a:cubicBezTo>
                    <a:pt x="329184" y="116586"/>
                    <a:pt x="384810" y="86106"/>
                    <a:pt x="409194" y="27432"/>
                  </a:cubicBezTo>
                </a:path>
              </a:pathLst>
            </a:custGeom>
            <a:noFill/>
            <a:ln w="45720" cap="rnd">
              <a:solidFill>
                <a:srgbClr val="FFFFFF"/>
              </a:solidFill>
              <a:prstDash val="solid"/>
              <a:round/>
            </a:ln>
          </p:spPr>
          <p:txBody>
            <a:bodyPr rtlCol="0" anchor="ctr"/>
            <a:lstStyle/>
            <a:p>
              <a:endParaRPr lang="ru-RU"/>
            </a:p>
          </p:txBody>
        </p:sp>
        <p:sp>
          <p:nvSpPr>
            <p:cNvPr id="20" name="Freeform: Shape 19">
              <a:extLst>
                <a:ext uri="{FF2B5EF4-FFF2-40B4-BE49-F238E27FC236}">
                  <a16:creationId xmlns:a16="http://schemas.microsoft.com/office/drawing/2014/main" id="{CEA6BAC3-F155-4DAD-94AF-2BCB9F6CBC43}"/>
                </a:ext>
              </a:extLst>
            </p:cNvPr>
            <p:cNvSpPr/>
            <p:nvPr/>
          </p:nvSpPr>
          <p:spPr>
            <a:xfrm>
              <a:off x="10120709" y="2248304"/>
              <a:ext cx="278397" cy="153599"/>
            </a:xfrm>
            <a:custGeom>
              <a:avLst/>
              <a:gdLst>
                <a:gd name="connsiteX0" fmla="*/ 199644 w 220980"/>
                <a:gd name="connsiteY0" fmla="*/ 27432 h 121920"/>
                <a:gd name="connsiteX1" fmla="*/ 27432 w 220980"/>
                <a:gd name="connsiteY1" fmla="*/ 90678 h 121920"/>
              </a:gdLst>
              <a:ahLst/>
              <a:cxnLst>
                <a:cxn ang="0">
                  <a:pos x="connsiteX0" y="connsiteY0"/>
                </a:cxn>
                <a:cxn ang="0">
                  <a:pos x="connsiteX1" y="connsiteY1"/>
                </a:cxn>
              </a:cxnLst>
              <a:rect l="l" t="t" r="r" b="b"/>
              <a:pathLst>
                <a:path w="220980" h="121920">
                  <a:moveTo>
                    <a:pt x="199644" y="27432"/>
                  </a:moveTo>
                  <a:cubicBezTo>
                    <a:pt x="199644" y="27432"/>
                    <a:pt x="160782" y="134112"/>
                    <a:pt x="27432" y="90678"/>
                  </a:cubicBezTo>
                </a:path>
              </a:pathLst>
            </a:custGeom>
            <a:noFill/>
            <a:ln w="45720" cap="rnd">
              <a:solidFill>
                <a:srgbClr val="FFFFFF"/>
              </a:solidFill>
              <a:prstDash val="solid"/>
              <a:round/>
            </a:ln>
          </p:spPr>
          <p:txBody>
            <a:bodyPr rtlCol="0" anchor="ctr"/>
            <a:lstStyle/>
            <a:p>
              <a:endParaRPr lang="ru-RU"/>
            </a:p>
          </p:txBody>
        </p:sp>
        <p:sp>
          <p:nvSpPr>
            <p:cNvPr id="21" name="Freeform: Shape 20">
              <a:extLst>
                <a:ext uri="{FF2B5EF4-FFF2-40B4-BE49-F238E27FC236}">
                  <a16:creationId xmlns:a16="http://schemas.microsoft.com/office/drawing/2014/main" id="{37AA2786-7821-4158-AB10-8C17109E8D9C}"/>
                </a:ext>
              </a:extLst>
            </p:cNvPr>
            <p:cNvSpPr/>
            <p:nvPr/>
          </p:nvSpPr>
          <p:spPr>
            <a:xfrm>
              <a:off x="9716553" y="2159985"/>
              <a:ext cx="297597" cy="585595"/>
            </a:xfrm>
            <a:custGeom>
              <a:avLst/>
              <a:gdLst>
                <a:gd name="connsiteX0" fmla="*/ 210312 w 236220"/>
                <a:gd name="connsiteY0" fmla="*/ 27432 h 464820"/>
                <a:gd name="connsiteX1" fmla="*/ 143256 w 236220"/>
                <a:gd name="connsiteY1" fmla="*/ 123444 h 464820"/>
                <a:gd name="connsiteX2" fmla="*/ 46482 w 236220"/>
                <a:gd name="connsiteY2" fmla="*/ 198882 h 464820"/>
                <a:gd name="connsiteX3" fmla="*/ 38862 w 236220"/>
                <a:gd name="connsiteY3" fmla="*/ 284226 h 464820"/>
                <a:gd name="connsiteX4" fmla="*/ 27432 w 236220"/>
                <a:gd name="connsiteY4" fmla="*/ 438150 h 464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 h="464820">
                  <a:moveTo>
                    <a:pt x="210312" y="27432"/>
                  </a:moveTo>
                  <a:cubicBezTo>
                    <a:pt x="210312" y="27432"/>
                    <a:pt x="203454" y="97536"/>
                    <a:pt x="143256" y="123444"/>
                  </a:cubicBezTo>
                  <a:cubicBezTo>
                    <a:pt x="83057" y="149352"/>
                    <a:pt x="56387" y="179070"/>
                    <a:pt x="46482" y="198882"/>
                  </a:cubicBezTo>
                  <a:cubicBezTo>
                    <a:pt x="36576" y="218694"/>
                    <a:pt x="36576" y="237744"/>
                    <a:pt x="38862" y="284226"/>
                  </a:cubicBezTo>
                  <a:cubicBezTo>
                    <a:pt x="41147" y="330708"/>
                    <a:pt x="42672" y="400050"/>
                    <a:pt x="27432" y="438150"/>
                  </a:cubicBezTo>
                </a:path>
              </a:pathLst>
            </a:custGeom>
            <a:noFill/>
            <a:ln w="45720" cap="rnd">
              <a:solidFill>
                <a:srgbClr val="FFFFFF"/>
              </a:solidFill>
              <a:prstDash val="solid"/>
              <a:round/>
            </a:ln>
          </p:spPr>
          <p:txBody>
            <a:bodyPr rtlCol="0" anchor="ctr"/>
            <a:lstStyle/>
            <a:p>
              <a:endParaRPr lang="ru-RU"/>
            </a:p>
          </p:txBody>
        </p:sp>
        <p:sp>
          <p:nvSpPr>
            <p:cNvPr id="22" name="Freeform: Shape 21">
              <a:extLst>
                <a:ext uri="{FF2B5EF4-FFF2-40B4-BE49-F238E27FC236}">
                  <a16:creationId xmlns:a16="http://schemas.microsoft.com/office/drawing/2014/main" id="{5F299BA5-46B2-43F2-BA1B-B2A71F438533}"/>
                </a:ext>
              </a:extLst>
            </p:cNvPr>
            <p:cNvSpPr/>
            <p:nvPr/>
          </p:nvSpPr>
          <p:spPr>
            <a:xfrm>
              <a:off x="6759781" y="2563565"/>
              <a:ext cx="1017590" cy="575995"/>
            </a:xfrm>
            <a:custGeom>
              <a:avLst/>
              <a:gdLst>
                <a:gd name="connsiteX0" fmla="*/ 784098 w 807720"/>
                <a:gd name="connsiteY0" fmla="*/ 405079 h 457200"/>
                <a:gd name="connsiteX1" fmla="*/ 524256 w 807720"/>
                <a:gd name="connsiteY1" fmla="*/ 348691 h 457200"/>
                <a:gd name="connsiteX2" fmla="*/ 316230 w 807720"/>
                <a:gd name="connsiteY2" fmla="*/ 50749 h 457200"/>
                <a:gd name="connsiteX3" fmla="*/ 115062 w 807720"/>
                <a:gd name="connsiteY3" fmla="*/ 59893 h 457200"/>
                <a:gd name="connsiteX4" fmla="*/ 27432 w 807720"/>
                <a:gd name="connsiteY4" fmla="*/ 162001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720" h="457200">
                  <a:moveTo>
                    <a:pt x="784098" y="405079"/>
                  </a:moveTo>
                  <a:cubicBezTo>
                    <a:pt x="681228" y="457657"/>
                    <a:pt x="603504" y="434035"/>
                    <a:pt x="524256" y="348691"/>
                  </a:cubicBezTo>
                  <a:cubicBezTo>
                    <a:pt x="467868" y="287731"/>
                    <a:pt x="368046" y="84277"/>
                    <a:pt x="316230" y="50749"/>
                  </a:cubicBezTo>
                  <a:cubicBezTo>
                    <a:pt x="243840" y="3505"/>
                    <a:pt x="153162" y="39319"/>
                    <a:pt x="115062" y="59893"/>
                  </a:cubicBezTo>
                  <a:cubicBezTo>
                    <a:pt x="44196" y="97993"/>
                    <a:pt x="27432" y="162001"/>
                    <a:pt x="27432" y="162001"/>
                  </a:cubicBezTo>
                </a:path>
              </a:pathLst>
            </a:custGeom>
            <a:noFill/>
            <a:ln w="45720" cap="rnd">
              <a:solidFill>
                <a:srgbClr val="FFFFFF"/>
              </a:solidFill>
              <a:prstDash val="solid"/>
              <a:round/>
            </a:ln>
          </p:spPr>
          <p:txBody>
            <a:bodyPr rtlCol="0" anchor="ctr"/>
            <a:lstStyle/>
            <a:p>
              <a:endParaRPr lang="ru-RU"/>
            </a:p>
          </p:txBody>
        </p:sp>
        <p:sp>
          <p:nvSpPr>
            <p:cNvPr id="23" name="Freeform: Shape 22">
              <a:extLst>
                <a:ext uri="{FF2B5EF4-FFF2-40B4-BE49-F238E27FC236}">
                  <a16:creationId xmlns:a16="http://schemas.microsoft.com/office/drawing/2014/main" id="{A65F565F-9C54-4CE8-AE25-F9684A10AE15}"/>
                </a:ext>
              </a:extLst>
            </p:cNvPr>
            <p:cNvSpPr/>
            <p:nvPr/>
          </p:nvSpPr>
          <p:spPr>
            <a:xfrm>
              <a:off x="8819921" y="1691509"/>
              <a:ext cx="614394" cy="575995"/>
            </a:xfrm>
            <a:custGeom>
              <a:avLst/>
              <a:gdLst>
                <a:gd name="connsiteX0" fmla="*/ 467106 w 487680"/>
                <a:gd name="connsiteY0" fmla="*/ 27432 h 457200"/>
                <a:gd name="connsiteX1" fmla="*/ 412242 w 487680"/>
                <a:gd name="connsiteY1" fmla="*/ 203454 h 457200"/>
                <a:gd name="connsiteX2" fmla="*/ 246888 w 487680"/>
                <a:gd name="connsiteY2" fmla="*/ 260604 h 457200"/>
                <a:gd name="connsiteX3" fmla="*/ 162306 w 487680"/>
                <a:gd name="connsiteY3" fmla="*/ 327660 h 457200"/>
                <a:gd name="connsiteX4" fmla="*/ 27432 w 487680"/>
                <a:gd name="connsiteY4" fmla="*/ 433578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 h="457200">
                  <a:moveTo>
                    <a:pt x="467106" y="27432"/>
                  </a:moveTo>
                  <a:cubicBezTo>
                    <a:pt x="467106" y="27432"/>
                    <a:pt x="470154" y="150876"/>
                    <a:pt x="412242" y="203454"/>
                  </a:cubicBezTo>
                  <a:cubicBezTo>
                    <a:pt x="354330" y="256032"/>
                    <a:pt x="304800" y="257556"/>
                    <a:pt x="246888" y="260604"/>
                  </a:cubicBezTo>
                  <a:cubicBezTo>
                    <a:pt x="188976" y="263652"/>
                    <a:pt x="189738" y="284988"/>
                    <a:pt x="162306" y="327660"/>
                  </a:cubicBezTo>
                  <a:cubicBezTo>
                    <a:pt x="134112" y="370332"/>
                    <a:pt x="102870" y="413004"/>
                    <a:pt x="27432" y="433578"/>
                  </a:cubicBezTo>
                </a:path>
              </a:pathLst>
            </a:custGeom>
            <a:noFill/>
            <a:ln w="45720" cap="rnd">
              <a:solidFill>
                <a:srgbClr val="FFFFFF"/>
              </a:solidFill>
              <a:prstDash val="solid"/>
              <a:round/>
            </a:ln>
          </p:spPr>
          <p:txBody>
            <a:bodyPr rtlCol="0" anchor="ctr"/>
            <a:lstStyle/>
            <a:p>
              <a:endParaRPr lang="ru-RU"/>
            </a:p>
          </p:txBody>
        </p:sp>
        <p:sp>
          <p:nvSpPr>
            <p:cNvPr id="24" name="Freeform: Shape 23">
              <a:extLst>
                <a:ext uri="{FF2B5EF4-FFF2-40B4-BE49-F238E27FC236}">
                  <a16:creationId xmlns:a16="http://schemas.microsoft.com/office/drawing/2014/main" id="{E546C02E-DF7F-4D0A-82DD-DC94FAB52A78}"/>
                </a:ext>
              </a:extLst>
            </p:cNvPr>
            <p:cNvSpPr/>
            <p:nvPr/>
          </p:nvSpPr>
          <p:spPr>
            <a:xfrm>
              <a:off x="8825681" y="1907937"/>
              <a:ext cx="259198" cy="182398"/>
            </a:xfrm>
            <a:custGeom>
              <a:avLst/>
              <a:gdLst>
                <a:gd name="connsiteX0" fmla="*/ 27432 w 205740"/>
                <a:gd name="connsiteY0" fmla="*/ 46903 h 144780"/>
                <a:gd name="connsiteX1" fmla="*/ 148590 w 205740"/>
                <a:gd name="connsiteY1" fmla="*/ 43093 h 144780"/>
                <a:gd name="connsiteX2" fmla="*/ 181356 w 205740"/>
                <a:gd name="connsiteY2" fmla="*/ 122341 h 144780"/>
              </a:gdLst>
              <a:ahLst/>
              <a:cxnLst>
                <a:cxn ang="0">
                  <a:pos x="connsiteX0" y="connsiteY0"/>
                </a:cxn>
                <a:cxn ang="0">
                  <a:pos x="connsiteX1" y="connsiteY1"/>
                </a:cxn>
                <a:cxn ang="0">
                  <a:pos x="connsiteX2" y="connsiteY2"/>
                </a:cxn>
              </a:cxnLst>
              <a:rect l="l" t="t" r="r" b="b"/>
              <a:pathLst>
                <a:path w="205740" h="144780">
                  <a:moveTo>
                    <a:pt x="27432" y="46903"/>
                  </a:moveTo>
                  <a:cubicBezTo>
                    <a:pt x="27432" y="46903"/>
                    <a:pt x="89916" y="5755"/>
                    <a:pt x="148590" y="43093"/>
                  </a:cubicBezTo>
                  <a:cubicBezTo>
                    <a:pt x="196596" y="73573"/>
                    <a:pt x="181356" y="122341"/>
                    <a:pt x="181356" y="122341"/>
                  </a:cubicBezTo>
                </a:path>
              </a:pathLst>
            </a:custGeom>
            <a:noFill/>
            <a:ln w="45720" cap="rnd">
              <a:solidFill>
                <a:srgbClr val="FFFFFF"/>
              </a:solidFill>
              <a:prstDash val="solid"/>
              <a:round/>
            </a:ln>
          </p:spPr>
          <p:txBody>
            <a:bodyPr rtlCol="0" anchor="ctr"/>
            <a:lstStyle/>
            <a:p>
              <a:endParaRPr lang="ru-RU"/>
            </a:p>
          </p:txBody>
        </p:sp>
        <p:sp>
          <p:nvSpPr>
            <p:cNvPr id="25" name="Freeform: Shape 24">
              <a:extLst>
                <a:ext uri="{FF2B5EF4-FFF2-40B4-BE49-F238E27FC236}">
                  <a16:creationId xmlns:a16="http://schemas.microsoft.com/office/drawing/2014/main" id="{66C2F9E1-EF3C-4F28-BFB9-13EAC46E2463}"/>
                </a:ext>
              </a:extLst>
            </p:cNvPr>
            <p:cNvSpPr/>
            <p:nvPr/>
          </p:nvSpPr>
          <p:spPr>
            <a:xfrm>
              <a:off x="9760712" y="1667509"/>
              <a:ext cx="479995" cy="470396"/>
            </a:xfrm>
            <a:custGeom>
              <a:avLst/>
              <a:gdLst>
                <a:gd name="connsiteX0" fmla="*/ 27432 w 381000"/>
                <a:gd name="connsiteY0" fmla="*/ 352044 h 373380"/>
                <a:gd name="connsiteX1" fmla="*/ 137922 w 381000"/>
                <a:gd name="connsiteY1" fmla="*/ 300990 h 373380"/>
                <a:gd name="connsiteX2" fmla="*/ 316992 w 381000"/>
                <a:gd name="connsiteY2" fmla="*/ 279654 h 373380"/>
                <a:gd name="connsiteX3" fmla="*/ 332232 w 381000"/>
                <a:gd name="connsiteY3" fmla="*/ 27432 h 373380"/>
              </a:gdLst>
              <a:ahLst/>
              <a:cxnLst>
                <a:cxn ang="0">
                  <a:pos x="connsiteX0" y="connsiteY0"/>
                </a:cxn>
                <a:cxn ang="0">
                  <a:pos x="connsiteX1" y="connsiteY1"/>
                </a:cxn>
                <a:cxn ang="0">
                  <a:pos x="connsiteX2" y="connsiteY2"/>
                </a:cxn>
                <a:cxn ang="0">
                  <a:pos x="connsiteX3" y="connsiteY3"/>
                </a:cxn>
              </a:cxnLst>
              <a:rect l="l" t="t" r="r" b="b"/>
              <a:pathLst>
                <a:path w="381000" h="373380">
                  <a:moveTo>
                    <a:pt x="27432" y="352044"/>
                  </a:moveTo>
                  <a:cubicBezTo>
                    <a:pt x="32766" y="341376"/>
                    <a:pt x="68580" y="291084"/>
                    <a:pt x="137922" y="300990"/>
                  </a:cubicBezTo>
                  <a:cubicBezTo>
                    <a:pt x="208026" y="310896"/>
                    <a:pt x="255270" y="320802"/>
                    <a:pt x="316992" y="279654"/>
                  </a:cubicBezTo>
                  <a:cubicBezTo>
                    <a:pt x="386334" y="233172"/>
                    <a:pt x="345186" y="63246"/>
                    <a:pt x="332232" y="27432"/>
                  </a:cubicBezTo>
                </a:path>
              </a:pathLst>
            </a:custGeom>
            <a:noFill/>
            <a:ln w="45720" cap="rnd">
              <a:solidFill>
                <a:srgbClr val="FFFFFF"/>
              </a:solidFill>
              <a:prstDash val="solid"/>
              <a:round/>
            </a:ln>
          </p:spPr>
          <p:txBody>
            <a:bodyPr rtlCol="0" anchor="ctr"/>
            <a:lstStyle/>
            <a:p>
              <a:endParaRPr lang="ru-RU"/>
            </a:p>
          </p:txBody>
        </p:sp>
        <p:sp>
          <p:nvSpPr>
            <p:cNvPr id="26" name="Freeform: Shape 25">
              <a:extLst>
                <a:ext uri="{FF2B5EF4-FFF2-40B4-BE49-F238E27FC236}">
                  <a16:creationId xmlns:a16="http://schemas.microsoft.com/office/drawing/2014/main" id="{86120085-2338-45D8-89E6-F7488DC7DD5C}"/>
                </a:ext>
              </a:extLst>
            </p:cNvPr>
            <p:cNvSpPr/>
            <p:nvPr/>
          </p:nvSpPr>
          <p:spPr>
            <a:xfrm>
              <a:off x="9902786" y="1825908"/>
              <a:ext cx="124799" cy="249598"/>
            </a:xfrm>
            <a:custGeom>
              <a:avLst/>
              <a:gdLst>
                <a:gd name="connsiteX0" fmla="*/ 75442 w 99060"/>
                <a:gd name="connsiteY0" fmla="*/ 27432 h 198120"/>
                <a:gd name="connsiteX1" fmla="*/ 36580 w 99060"/>
                <a:gd name="connsiteY1" fmla="*/ 176022 h 198120"/>
              </a:gdLst>
              <a:ahLst/>
              <a:cxnLst>
                <a:cxn ang="0">
                  <a:pos x="connsiteX0" y="connsiteY0"/>
                </a:cxn>
                <a:cxn ang="0">
                  <a:pos x="connsiteX1" y="connsiteY1"/>
                </a:cxn>
              </a:cxnLst>
              <a:rect l="l" t="t" r="r" b="b"/>
              <a:pathLst>
                <a:path w="99060" h="198120">
                  <a:moveTo>
                    <a:pt x="75442" y="27432"/>
                  </a:moveTo>
                  <a:cubicBezTo>
                    <a:pt x="75442" y="27432"/>
                    <a:pt x="2290" y="87630"/>
                    <a:pt x="36580" y="176022"/>
                  </a:cubicBezTo>
                </a:path>
              </a:pathLst>
            </a:custGeom>
            <a:noFill/>
            <a:ln w="45720" cap="rnd">
              <a:solidFill>
                <a:srgbClr val="FFFFFF"/>
              </a:solidFill>
              <a:prstDash val="solid"/>
              <a:round/>
            </a:ln>
          </p:spPr>
          <p:txBody>
            <a:bodyPr rtlCol="0" anchor="ctr"/>
            <a:lstStyle/>
            <a:p>
              <a:endParaRPr lang="ru-RU"/>
            </a:p>
          </p:txBody>
        </p:sp>
        <p:sp>
          <p:nvSpPr>
            <p:cNvPr id="27" name="Freeform: Shape 26">
              <a:extLst>
                <a:ext uri="{FF2B5EF4-FFF2-40B4-BE49-F238E27FC236}">
                  <a16:creationId xmlns:a16="http://schemas.microsoft.com/office/drawing/2014/main" id="{F56AC039-F277-4AF6-9CA4-6510662455AB}"/>
                </a:ext>
              </a:extLst>
            </p:cNvPr>
            <p:cNvSpPr/>
            <p:nvPr/>
          </p:nvSpPr>
          <p:spPr>
            <a:xfrm>
              <a:off x="9196238" y="1495671"/>
              <a:ext cx="777593" cy="796793"/>
            </a:xfrm>
            <a:custGeom>
              <a:avLst/>
              <a:gdLst>
                <a:gd name="connsiteX0" fmla="*/ 27432 w 617220"/>
                <a:gd name="connsiteY0" fmla="*/ 609600 h 632460"/>
                <a:gd name="connsiteX1" fmla="*/ 134112 w 617220"/>
                <a:gd name="connsiteY1" fmla="*/ 531876 h 632460"/>
                <a:gd name="connsiteX2" fmla="*/ 256794 w 617220"/>
                <a:gd name="connsiteY2" fmla="*/ 432816 h 632460"/>
                <a:gd name="connsiteX3" fmla="*/ 349758 w 617220"/>
                <a:gd name="connsiteY3" fmla="*/ 303276 h 632460"/>
                <a:gd name="connsiteX4" fmla="*/ 567690 w 617220"/>
                <a:gd name="connsiteY4" fmla="*/ 218694 h 632460"/>
                <a:gd name="connsiteX5" fmla="*/ 544068 w 617220"/>
                <a:gd name="connsiteY5" fmla="*/ 27432 h 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220" h="632460">
                  <a:moveTo>
                    <a:pt x="27432" y="609600"/>
                  </a:moveTo>
                  <a:cubicBezTo>
                    <a:pt x="27432" y="609600"/>
                    <a:pt x="59437" y="547878"/>
                    <a:pt x="134112" y="531876"/>
                  </a:cubicBezTo>
                  <a:cubicBezTo>
                    <a:pt x="208788" y="515112"/>
                    <a:pt x="234697" y="489966"/>
                    <a:pt x="256794" y="432816"/>
                  </a:cubicBezTo>
                  <a:cubicBezTo>
                    <a:pt x="278892" y="375666"/>
                    <a:pt x="264414" y="327660"/>
                    <a:pt x="349758" y="303276"/>
                  </a:cubicBezTo>
                  <a:cubicBezTo>
                    <a:pt x="422910" y="281940"/>
                    <a:pt x="505968" y="307086"/>
                    <a:pt x="567690" y="218694"/>
                  </a:cubicBezTo>
                  <a:cubicBezTo>
                    <a:pt x="636270" y="119634"/>
                    <a:pt x="544068" y="27432"/>
                    <a:pt x="544068" y="27432"/>
                  </a:cubicBezTo>
                </a:path>
              </a:pathLst>
            </a:custGeom>
            <a:noFill/>
            <a:ln w="45720" cap="rnd">
              <a:solidFill>
                <a:srgbClr val="FFFFFF"/>
              </a:solidFill>
              <a:prstDash val="solid"/>
              <a:round/>
            </a:ln>
          </p:spPr>
          <p:txBody>
            <a:bodyPr rtlCol="0" anchor="ctr"/>
            <a:lstStyle/>
            <a:p>
              <a:endParaRPr lang="ru-RU"/>
            </a:p>
          </p:txBody>
        </p:sp>
        <p:sp>
          <p:nvSpPr>
            <p:cNvPr id="28" name="Freeform: Shape 27">
              <a:extLst>
                <a:ext uri="{FF2B5EF4-FFF2-40B4-BE49-F238E27FC236}">
                  <a16:creationId xmlns:a16="http://schemas.microsoft.com/office/drawing/2014/main" id="{110A05AB-C7D4-408E-B817-45908B0738B0}"/>
                </a:ext>
              </a:extLst>
            </p:cNvPr>
            <p:cNvSpPr/>
            <p:nvPr/>
          </p:nvSpPr>
          <p:spPr>
            <a:xfrm>
              <a:off x="9496715" y="1471671"/>
              <a:ext cx="211198" cy="316797"/>
            </a:xfrm>
            <a:custGeom>
              <a:avLst/>
              <a:gdLst>
                <a:gd name="connsiteX0" fmla="*/ 27432 w 167640"/>
                <a:gd name="connsiteY0" fmla="*/ 225552 h 251460"/>
                <a:gd name="connsiteX1" fmla="*/ 140970 w 167640"/>
                <a:gd name="connsiteY1" fmla="*/ 27432 h 251460"/>
              </a:gdLst>
              <a:ahLst/>
              <a:cxnLst>
                <a:cxn ang="0">
                  <a:pos x="connsiteX0" y="connsiteY0"/>
                </a:cxn>
                <a:cxn ang="0">
                  <a:pos x="connsiteX1" y="connsiteY1"/>
                </a:cxn>
              </a:cxnLst>
              <a:rect l="l" t="t" r="r" b="b"/>
              <a:pathLst>
                <a:path w="167640" h="251460">
                  <a:moveTo>
                    <a:pt x="27432" y="225552"/>
                  </a:moveTo>
                  <a:cubicBezTo>
                    <a:pt x="92202" y="198120"/>
                    <a:pt x="143256" y="123444"/>
                    <a:pt x="140970" y="27432"/>
                  </a:cubicBezTo>
                </a:path>
              </a:pathLst>
            </a:custGeom>
            <a:noFill/>
            <a:ln w="45720" cap="rnd">
              <a:solidFill>
                <a:srgbClr val="FFFFFF"/>
              </a:solidFill>
              <a:prstDash val="solid"/>
              <a:round/>
            </a:ln>
          </p:spPr>
          <p:txBody>
            <a:bodyPr rtlCol="0" anchor="ctr"/>
            <a:lstStyle/>
            <a:p>
              <a:endParaRPr lang="ru-RU"/>
            </a:p>
          </p:txBody>
        </p:sp>
        <p:sp>
          <p:nvSpPr>
            <p:cNvPr id="29" name="Freeform: Shape 28">
              <a:extLst>
                <a:ext uri="{FF2B5EF4-FFF2-40B4-BE49-F238E27FC236}">
                  <a16:creationId xmlns:a16="http://schemas.microsoft.com/office/drawing/2014/main" id="{72DF80B9-4E3E-4112-8C38-DFF9DE48DCFF}"/>
                </a:ext>
              </a:extLst>
            </p:cNvPr>
            <p:cNvSpPr/>
            <p:nvPr/>
          </p:nvSpPr>
          <p:spPr>
            <a:xfrm>
              <a:off x="9679737" y="1504311"/>
              <a:ext cx="153599" cy="191998"/>
            </a:xfrm>
            <a:custGeom>
              <a:avLst/>
              <a:gdLst>
                <a:gd name="connsiteX0" fmla="*/ 98566 w 121920"/>
                <a:gd name="connsiteY0" fmla="*/ 131064 h 152400"/>
                <a:gd name="connsiteX1" fmla="*/ 27699 w 121920"/>
                <a:gd name="connsiteY1" fmla="*/ 27432 h 152400"/>
              </a:gdLst>
              <a:ahLst/>
              <a:cxnLst>
                <a:cxn ang="0">
                  <a:pos x="connsiteX0" y="connsiteY0"/>
                </a:cxn>
                <a:cxn ang="0">
                  <a:pos x="connsiteX1" y="connsiteY1"/>
                </a:cxn>
              </a:cxnLst>
              <a:rect l="l" t="t" r="r" b="b"/>
              <a:pathLst>
                <a:path w="121920" h="152400">
                  <a:moveTo>
                    <a:pt x="98566" y="131064"/>
                  </a:moveTo>
                  <a:cubicBezTo>
                    <a:pt x="98566" y="131064"/>
                    <a:pt x="22366" y="74676"/>
                    <a:pt x="27699" y="27432"/>
                  </a:cubicBezTo>
                </a:path>
              </a:pathLst>
            </a:custGeom>
            <a:noFill/>
            <a:ln w="45720" cap="rnd">
              <a:solidFill>
                <a:srgbClr val="FFFFFF"/>
              </a:solidFill>
              <a:prstDash val="solid"/>
              <a:round/>
            </a:ln>
          </p:spPr>
          <p:txBody>
            <a:bodyPr rtlCol="0" anchor="ctr"/>
            <a:lstStyle/>
            <a:p>
              <a:endParaRPr lang="ru-RU"/>
            </a:p>
          </p:txBody>
        </p:sp>
        <p:sp>
          <p:nvSpPr>
            <p:cNvPr id="30" name="Freeform: Shape 29">
              <a:extLst>
                <a:ext uri="{FF2B5EF4-FFF2-40B4-BE49-F238E27FC236}">
                  <a16:creationId xmlns:a16="http://schemas.microsoft.com/office/drawing/2014/main" id="{467CB48B-DBB6-4C83-A7D5-746900763958}"/>
                </a:ext>
              </a:extLst>
            </p:cNvPr>
            <p:cNvSpPr/>
            <p:nvPr/>
          </p:nvSpPr>
          <p:spPr>
            <a:xfrm>
              <a:off x="9467276" y="2059186"/>
              <a:ext cx="153599" cy="239998"/>
            </a:xfrm>
            <a:custGeom>
              <a:avLst/>
              <a:gdLst>
                <a:gd name="connsiteX0" fmla="*/ 101091 w 121920"/>
                <a:gd name="connsiteY0" fmla="*/ 167640 h 190500"/>
                <a:gd name="connsiteX1" fmla="*/ 27939 w 121920"/>
                <a:gd name="connsiteY1" fmla="*/ 27432 h 190500"/>
              </a:gdLst>
              <a:ahLst/>
              <a:cxnLst>
                <a:cxn ang="0">
                  <a:pos x="connsiteX0" y="connsiteY0"/>
                </a:cxn>
                <a:cxn ang="0">
                  <a:pos x="connsiteX1" y="connsiteY1"/>
                </a:cxn>
              </a:cxnLst>
              <a:rect l="l" t="t" r="r" b="b"/>
              <a:pathLst>
                <a:path w="121920" h="190500">
                  <a:moveTo>
                    <a:pt x="101091" y="167640"/>
                  </a:moveTo>
                  <a:cubicBezTo>
                    <a:pt x="101091" y="167640"/>
                    <a:pt x="20319" y="128778"/>
                    <a:pt x="27939" y="27432"/>
                  </a:cubicBezTo>
                </a:path>
              </a:pathLst>
            </a:custGeom>
            <a:noFill/>
            <a:ln w="45720" cap="rnd">
              <a:solidFill>
                <a:srgbClr val="FFFFFF"/>
              </a:solidFill>
              <a:prstDash val="solid"/>
              <a:round/>
            </a:ln>
          </p:spPr>
          <p:txBody>
            <a:bodyPr rtlCol="0" anchor="ctr"/>
            <a:lstStyle/>
            <a:p>
              <a:endParaRPr lang="ru-RU"/>
            </a:p>
          </p:txBody>
        </p:sp>
        <p:sp>
          <p:nvSpPr>
            <p:cNvPr id="31" name="Freeform: Shape 30">
              <a:extLst>
                <a:ext uri="{FF2B5EF4-FFF2-40B4-BE49-F238E27FC236}">
                  <a16:creationId xmlns:a16="http://schemas.microsoft.com/office/drawing/2014/main" id="{EB1352EA-9D76-4D26-BD54-7271556332F2}"/>
                </a:ext>
              </a:extLst>
            </p:cNvPr>
            <p:cNvSpPr/>
            <p:nvPr/>
          </p:nvSpPr>
          <p:spPr>
            <a:xfrm>
              <a:off x="9629193" y="2164821"/>
              <a:ext cx="259198" cy="182398"/>
            </a:xfrm>
            <a:custGeom>
              <a:avLst/>
              <a:gdLst>
                <a:gd name="connsiteX0" fmla="*/ 27432 w 205740"/>
                <a:gd name="connsiteY0" fmla="*/ 28165 h 144780"/>
                <a:gd name="connsiteX1" fmla="*/ 182118 w 205740"/>
                <a:gd name="connsiteY1" fmla="*/ 120367 h 144780"/>
              </a:gdLst>
              <a:ahLst/>
              <a:cxnLst>
                <a:cxn ang="0">
                  <a:pos x="connsiteX0" y="connsiteY0"/>
                </a:cxn>
                <a:cxn ang="0">
                  <a:pos x="connsiteX1" y="connsiteY1"/>
                </a:cxn>
              </a:cxnLst>
              <a:rect l="l" t="t" r="r" b="b"/>
              <a:pathLst>
                <a:path w="205740" h="144780">
                  <a:moveTo>
                    <a:pt x="27432" y="28165"/>
                  </a:moveTo>
                  <a:cubicBezTo>
                    <a:pt x="33528" y="25117"/>
                    <a:pt x="137160" y="27403"/>
                    <a:pt x="182118" y="120367"/>
                  </a:cubicBezTo>
                </a:path>
              </a:pathLst>
            </a:custGeom>
            <a:noFill/>
            <a:ln w="45720" cap="rnd">
              <a:solidFill>
                <a:srgbClr val="FFFFFF"/>
              </a:solidFill>
              <a:prstDash val="solid"/>
              <a:round/>
            </a:ln>
          </p:spPr>
          <p:txBody>
            <a:bodyPr rtlCol="0" anchor="ctr"/>
            <a:lstStyle/>
            <a:p>
              <a:endParaRPr lang="ru-RU"/>
            </a:p>
          </p:txBody>
        </p:sp>
        <p:sp>
          <p:nvSpPr>
            <p:cNvPr id="32" name="Freeform: Shape 31">
              <a:extLst>
                <a:ext uri="{FF2B5EF4-FFF2-40B4-BE49-F238E27FC236}">
                  <a16:creationId xmlns:a16="http://schemas.microsoft.com/office/drawing/2014/main" id="{CE7B95AB-390C-4972-813F-6BFF050F38C1}"/>
                </a:ext>
              </a:extLst>
            </p:cNvPr>
            <p:cNvSpPr/>
            <p:nvPr/>
          </p:nvSpPr>
          <p:spPr>
            <a:xfrm>
              <a:off x="9594634" y="2397991"/>
              <a:ext cx="201598" cy="153599"/>
            </a:xfrm>
            <a:custGeom>
              <a:avLst/>
              <a:gdLst>
                <a:gd name="connsiteX0" fmla="*/ 27432 w 160020"/>
                <a:gd name="connsiteY0" fmla="*/ 27490 h 121920"/>
                <a:gd name="connsiteX1" fmla="*/ 135637 w 160020"/>
                <a:gd name="connsiteY1" fmla="*/ 95307 h 121920"/>
              </a:gdLst>
              <a:ahLst/>
              <a:cxnLst>
                <a:cxn ang="0">
                  <a:pos x="connsiteX0" y="connsiteY0"/>
                </a:cxn>
                <a:cxn ang="0">
                  <a:pos x="connsiteX1" y="connsiteY1"/>
                </a:cxn>
              </a:cxnLst>
              <a:rect l="l" t="t" r="r" b="b"/>
              <a:pathLst>
                <a:path w="160020" h="121920">
                  <a:moveTo>
                    <a:pt x="27432" y="27490"/>
                  </a:moveTo>
                  <a:cubicBezTo>
                    <a:pt x="27432" y="27490"/>
                    <a:pt x="88392" y="22917"/>
                    <a:pt x="135637" y="95307"/>
                  </a:cubicBezTo>
                </a:path>
              </a:pathLst>
            </a:custGeom>
            <a:noFill/>
            <a:ln w="45720" cap="rnd">
              <a:solidFill>
                <a:srgbClr val="FFFFFF"/>
              </a:solidFill>
              <a:prstDash val="solid"/>
              <a:round/>
            </a:ln>
          </p:spPr>
          <p:txBody>
            <a:bodyPr rtlCol="0" anchor="ctr"/>
            <a:lstStyle/>
            <a:p>
              <a:endParaRPr lang="ru-RU"/>
            </a:p>
          </p:txBody>
        </p:sp>
        <p:sp>
          <p:nvSpPr>
            <p:cNvPr id="33" name="Freeform: Shape 32">
              <a:extLst>
                <a:ext uri="{FF2B5EF4-FFF2-40B4-BE49-F238E27FC236}">
                  <a16:creationId xmlns:a16="http://schemas.microsoft.com/office/drawing/2014/main" id="{7AC97888-B7E4-49FE-8226-40C720AC5088}"/>
                </a:ext>
              </a:extLst>
            </p:cNvPr>
            <p:cNvSpPr/>
            <p:nvPr/>
          </p:nvSpPr>
          <p:spPr>
            <a:xfrm>
              <a:off x="9916231" y="2399023"/>
              <a:ext cx="191998" cy="383996"/>
            </a:xfrm>
            <a:custGeom>
              <a:avLst/>
              <a:gdLst>
                <a:gd name="connsiteX0" fmla="*/ 27432 w 152400"/>
                <a:gd name="connsiteY0" fmla="*/ 284226 h 304800"/>
                <a:gd name="connsiteX1" fmla="*/ 73152 w 152400"/>
                <a:gd name="connsiteY1" fmla="*/ 185928 h 304800"/>
                <a:gd name="connsiteX2" fmla="*/ 131064 w 152400"/>
                <a:gd name="connsiteY2" fmla="*/ 27432 h 304800"/>
              </a:gdLst>
              <a:ahLst/>
              <a:cxnLst>
                <a:cxn ang="0">
                  <a:pos x="connsiteX0" y="connsiteY0"/>
                </a:cxn>
                <a:cxn ang="0">
                  <a:pos x="connsiteX1" y="connsiteY1"/>
                </a:cxn>
                <a:cxn ang="0">
                  <a:pos x="connsiteX2" y="connsiteY2"/>
                </a:cxn>
              </a:cxnLst>
              <a:rect l="l" t="t" r="r" b="b"/>
              <a:pathLst>
                <a:path w="152400" h="304800">
                  <a:moveTo>
                    <a:pt x="27432" y="284226"/>
                  </a:moveTo>
                  <a:cubicBezTo>
                    <a:pt x="27432" y="284226"/>
                    <a:pt x="35052" y="231648"/>
                    <a:pt x="73152" y="185928"/>
                  </a:cubicBezTo>
                  <a:cubicBezTo>
                    <a:pt x="111252" y="140208"/>
                    <a:pt x="128017" y="109728"/>
                    <a:pt x="131064" y="27432"/>
                  </a:cubicBezTo>
                </a:path>
              </a:pathLst>
            </a:custGeom>
            <a:noFill/>
            <a:ln w="45720" cap="rnd">
              <a:solidFill>
                <a:srgbClr val="FFFFFF"/>
              </a:solidFill>
              <a:prstDash val="solid"/>
              <a:round/>
            </a:ln>
          </p:spPr>
          <p:txBody>
            <a:bodyPr rtlCol="0" anchor="ctr"/>
            <a:lstStyle/>
            <a:p>
              <a:endParaRPr lang="ru-RU"/>
            </a:p>
          </p:txBody>
        </p:sp>
        <p:sp>
          <p:nvSpPr>
            <p:cNvPr id="34" name="Freeform: Shape 33">
              <a:extLst>
                <a:ext uri="{FF2B5EF4-FFF2-40B4-BE49-F238E27FC236}">
                  <a16:creationId xmlns:a16="http://schemas.microsoft.com/office/drawing/2014/main" id="{40A052B0-D454-430A-9255-96D0CFE83810}"/>
                </a:ext>
              </a:extLst>
            </p:cNvPr>
            <p:cNvSpPr/>
            <p:nvPr/>
          </p:nvSpPr>
          <p:spPr>
            <a:xfrm>
              <a:off x="10328067" y="2378863"/>
              <a:ext cx="393596" cy="393596"/>
            </a:xfrm>
            <a:custGeom>
              <a:avLst/>
              <a:gdLst>
                <a:gd name="connsiteX0" fmla="*/ 27432 w 312420"/>
                <a:gd name="connsiteY0" fmla="*/ 256794 h 312420"/>
                <a:gd name="connsiteX1" fmla="*/ 185166 w 312420"/>
                <a:gd name="connsiteY1" fmla="*/ 267462 h 312420"/>
                <a:gd name="connsiteX2" fmla="*/ 235458 w 312420"/>
                <a:gd name="connsiteY2" fmla="*/ 125730 h 312420"/>
                <a:gd name="connsiteX3" fmla="*/ 287274 w 312420"/>
                <a:gd name="connsiteY3" fmla="*/ 27432 h 312420"/>
              </a:gdLst>
              <a:ahLst/>
              <a:cxnLst>
                <a:cxn ang="0">
                  <a:pos x="connsiteX0" y="connsiteY0"/>
                </a:cxn>
                <a:cxn ang="0">
                  <a:pos x="connsiteX1" y="connsiteY1"/>
                </a:cxn>
                <a:cxn ang="0">
                  <a:pos x="connsiteX2" y="connsiteY2"/>
                </a:cxn>
                <a:cxn ang="0">
                  <a:pos x="connsiteX3" y="connsiteY3"/>
                </a:cxn>
              </a:cxnLst>
              <a:rect l="l" t="t" r="r" b="b"/>
              <a:pathLst>
                <a:path w="312420" h="312420">
                  <a:moveTo>
                    <a:pt x="27432" y="256794"/>
                  </a:moveTo>
                  <a:cubicBezTo>
                    <a:pt x="27432" y="256794"/>
                    <a:pt x="131064" y="326136"/>
                    <a:pt x="185166" y="267462"/>
                  </a:cubicBezTo>
                  <a:cubicBezTo>
                    <a:pt x="239268" y="208788"/>
                    <a:pt x="230124" y="155448"/>
                    <a:pt x="235458" y="125730"/>
                  </a:cubicBezTo>
                  <a:cubicBezTo>
                    <a:pt x="240792" y="96012"/>
                    <a:pt x="244602" y="48768"/>
                    <a:pt x="287274" y="27432"/>
                  </a:cubicBezTo>
                </a:path>
              </a:pathLst>
            </a:custGeom>
            <a:noFill/>
            <a:ln w="45720" cap="rnd">
              <a:solidFill>
                <a:srgbClr val="FFFFFF"/>
              </a:solidFill>
              <a:prstDash val="solid"/>
              <a:round/>
            </a:ln>
          </p:spPr>
          <p:txBody>
            <a:bodyPr rtlCol="0" anchor="ctr"/>
            <a:lstStyle/>
            <a:p>
              <a:endParaRPr lang="ru-RU"/>
            </a:p>
          </p:txBody>
        </p:sp>
        <p:sp>
          <p:nvSpPr>
            <p:cNvPr id="35" name="Freeform: Shape 34">
              <a:extLst>
                <a:ext uri="{FF2B5EF4-FFF2-40B4-BE49-F238E27FC236}">
                  <a16:creationId xmlns:a16="http://schemas.microsoft.com/office/drawing/2014/main" id="{53F24A7E-22F8-4A79-AF38-3FE5DCDB1932}"/>
                </a:ext>
              </a:extLst>
            </p:cNvPr>
            <p:cNvSpPr/>
            <p:nvPr/>
          </p:nvSpPr>
          <p:spPr>
            <a:xfrm>
              <a:off x="10527745" y="2680300"/>
              <a:ext cx="163198" cy="412796"/>
            </a:xfrm>
            <a:custGeom>
              <a:avLst/>
              <a:gdLst>
                <a:gd name="connsiteX0" fmla="*/ 83819 w 129540"/>
                <a:gd name="connsiteY0" fmla="*/ 304800 h 327660"/>
                <a:gd name="connsiteX1" fmla="*/ 102107 w 129540"/>
                <a:gd name="connsiteY1" fmla="*/ 160782 h 327660"/>
                <a:gd name="connsiteX2" fmla="*/ 27432 w 129540"/>
                <a:gd name="connsiteY2" fmla="*/ 27432 h 327660"/>
              </a:gdLst>
              <a:ahLst/>
              <a:cxnLst>
                <a:cxn ang="0">
                  <a:pos x="connsiteX0" y="connsiteY0"/>
                </a:cxn>
                <a:cxn ang="0">
                  <a:pos x="connsiteX1" y="connsiteY1"/>
                </a:cxn>
                <a:cxn ang="0">
                  <a:pos x="connsiteX2" y="connsiteY2"/>
                </a:cxn>
              </a:cxnLst>
              <a:rect l="l" t="t" r="r" b="b"/>
              <a:pathLst>
                <a:path w="129540" h="327660">
                  <a:moveTo>
                    <a:pt x="83819" y="304800"/>
                  </a:moveTo>
                  <a:cubicBezTo>
                    <a:pt x="83819" y="304800"/>
                    <a:pt x="125729" y="238506"/>
                    <a:pt x="102107" y="160782"/>
                  </a:cubicBezTo>
                  <a:cubicBezTo>
                    <a:pt x="78486" y="83058"/>
                    <a:pt x="27432" y="27432"/>
                    <a:pt x="27432" y="27432"/>
                  </a:cubicBezTo>
                </a:path>
              </a:pathLst>
            </a:custGeom>
            <a:noFill/>
            <a:ln w="45720" cap="rnd">
              <a:solidFill>
                <a:srgbClr val="FFFFFF"/>
              </a:solidFill>
              <a:prstDash val="solid"/>
              <a:round/>
            </a:ln>
          </p:spPr>
          <p:txBody>
            <a:bodyPr rtlCol="0" anchor="ctr"/>
            <a:lstStyle/>
            <a:p>
              <a:endParaRPr lang="ru-RU"/>
            </a:p>
          </p:txBody>
        </p:sp>
        <p:sp>
          <p:nvSpPr>
            <p:cNvPr id="36" name="Freeform: Shape 35">
              <a:extLst>
                <a:ext uri="{FF2B5EF4-FFF2-40B4-BE49-F238E27FC236}">
                  <a16:creationId xmlns:a16="http://schemas.microsoft.com/office/drawing/2014/main" id="{029AB7D3-3407-41DF-B030-4B94A061C575}"/>
                </a:ext>
              </a:extLst>
            </p:cNvPr>
            <p:cNvSpPr/>
            <p:nvPr/>
          </p:nvSpPr>
          <p:spPr>
            <a:xfrm>
              <a:off x="10636224" y="2903978"/>
              <a:ext cx="182398" cy="115199"/>
            </a:xfrm>
            <a:custGeom>
              <a:avLst/>
              <a:gdLst>
                <a:gd name="connsiteX0" fmla="*/ 124207 w 144780"/>
                <a:gd name="connsiteY0" fmla="*/ 57150 h 91440"/>
                <a:gd name="connsiteX1" fmla="*/ 27432 w 144780"/>
                <a:gd name="connsiteY1" fmla="*/ 27432 h 91440"/>
              </a:gdLst>
              <a:ahLst/>
              <a:cxnLst>
                <a:cxn ang="0">
                  <a:pos x="connsiteX0" y="connsiteY0"/>
                </a:cxn>
                <a:cxn ang="0">
                  <a:pos x="connsiteX1" y="connsiteY1"/>
                </a:cxn>
              </a:cxnLst>
              <a:rect l="l" t="t" r="r" b="b"/>
              <a:pathLst>
                <a:path w="144780" h="91440">
                  <a:moveTo>
                    <a:pt x="124207" y="57150"/>
                  </a:moveTo>
                  <a:cubicBezTo>
                    <a:pt x="124207" y="57150"/>
                    <a:pt x="68580" y="91440"/>
                    <a:pt x="27432" y="27432"/>
                  </a:cubicBezTo>
                </a:path>
              </a:pathLst>
            </a:custGeom>
            <a:noFill/>
            <a:ln w="45720" cap="rnd">
              <a:solidFill>
                <a:srgbClr val="FFFFFF"/>
              </a:solidFill>
              <a:prstDash val="solid"/>
              <a:round/>
            </a:ln>
          </p:spPr>
          <p:txBody>
            <a:bodyPr rtlCol="0" anchor="ctr"/>
            <a:lstStyle/>
            <a:p>
              <a:endParaRPr lang="ru-RU"/>
            </a:p>
          </p:txBody>
        </p:sp>
        <p:sp>
          <p:nvSpPr>
            <p:cNvPr id="37" name="Freeform: Shape 36">
              <a:extLst>
                <a:ext uri="{FF2B5EF4-FFF2-40B4-BE49-F238E27FC236}">
                  <a16:creationId xmlns:a16="http://schemas.microsoft.com/office/drawing/2014/main" id="{B525DCC0-283B-4642-ACE2-B25820E7728C}"/>
                </a:ext>
              </a:extLst>
            </p:cNvPr>
            <p:cNvSpPr/>
            <p:nvPr/>
          </p:nvSpPr>
          <p:spPr>
            <a:xfrm>
              <a:off x="9073359" y="1349750"/>
              <a:ext cx="230398" cy="527995"/>
            </a:xfrm>
            <a:custGeom>
              <a:avLst/>
              <a:gdLst>
                <a:gd name="connsiteX0" fmla="*/ 27432 w 182880"/>
                <a:gd name="connsiteY0" fmla="*/ 392432 h 419100"/>
                <a:gd name="connsiteX1" fmla="*/ 87630 w 182880"/>
                <a:gd name="connsiteY1" fmla="*/ 284228 h 419100"/>
                <a:gd name="connsiteX2" fmla="*/ 161544 w 182880"/>
                <a:gd name="connsiteY2" fmla="*/ 27434 h 419100"/>
              </a:gdLst>
              <a:ahLst/>
              <a:cxnLst>
                <a:cxn ang="0">
                  <a:pos x="connsiteX0" y="connsiteY0"/>
                </a:cxn>
                <a:cxn ang="0">
                  <a:pos x="connsiteX1" y="connsiteY1"/>
                </a:cxn>
                <a:cxn ang="0">
                  <a:pos x="connsiteX2" y="connsiteY2"/>
                </a:cxn>
              </a:cxnLst>
              <a:rect l="l" t="t" r="r" b="b"/>
              <a:pathLst>
                <a:path w="182880" h="419100">
                  <a:moveTo>
                    <a:pt x="27432" y="392432"/>
                  </a:moveTo>
                  <a:cubicBezTo>
                    <a:pt x="27432" y="392432"/>
                    <a:pt x="47244" y="336806"/>
                    <a:pt x="87630" y="284228"/>
                  </a:cubicBezTo>
                  <a:cubicBezTo>
                    <a:pt x="128016" y="231650"/>
                    <a:pt x="169164" y="26672"/>
                    <a:pt x="161544" y="27434"/>
                  </a:cubicBezTo>
                </a:path>
              </a:pathLst>
            </a:custGeom>
            <a:noFill/>
            <a:ln w="45720" cap="rnd">
              <a:solidFill>
                <a:srgbClr val="FFFFFF"/>
              </a:solidFill>
              <a:prstDash val="solid"/>
              <a:round/>
            </a:ln>
          </p:spPr>
          <p:txBody>
            <a:bodyPr rtlCol="0" anchor="ctr"/>
            <a:lstStyle/>
            <a:p>
              <a:endParaRPr lang="ru-RU"/>
            </a:p>
          </p:txBody>
        </p:sp>
        <p:sp>
          <p:nvSpPr>
            <p:cNvPr id="38" name="Freeform: Shape 37">
              <a:extLst>
                <a:ext uri="{FF2B5EF4-FFF2-40B4-BE49-F238E27FC236}">
                  <a16:creationId xmlns:a16="http://schemas.microsoft.com/office/drawing/2014/main" id="{6F9A64DD-23AC-4932-8B03-3922886D4E31}"/>
                </a:ext>
              </a:extLst>
            </p:cNvPr>
            <p:cNvSpPr/>
            <p:nvPr/>
          </p:nvSpPr>
          <p:spPr>
            <a:xfrm>
              <a:off x="9182798" y="1530231"/>
              <a:ext cx="239998" cy="201598"/>
            </a:xfrm>
            <a:custGeom>
              <a:avLst/>
              <a:gdLst>
                <a:gd name="connsiteX0" fmla="*/ 165354 w 190500"/>
                <a:gd name="connsiteY0" fmla="*/ 27432 h 160020"/>
                <a:gd name="connsiteX1" fmla="*/ 79248 w 190500"/>
                <a:gd name="connsiteY1" fmla="*/ 131064 h 160020"/>
                <a:gd name="connsiteX2" fmla="*/ 27432 w 190500"/>
                <a:gd name="connsiteY2" fmla="*/ 112014 h 160020"/>
              </a:gdLst>
              <a:ahLst/>
              <a:cxnLst>
                <a:cxn ang="0">
                  <a:pos x="connsiteX0" y="connsiteY0"/>
                </a:cxn>
                <a:cxn ang="0">
                  <a:pos x="connsiteX1" y="connsiteY1"/>
                </a:cxn>
                <a:cxn ang="0">
                  <a:pos x="connsiteX2" y="connsiteY2"/>
                </a:cxn>
              </a:cxnLst>
              <a:rect l="l" t="t" r="r" b="b"/>
              <a:pathLst>
                <a:path w="190500" h="160020">
                  <a:moveTo>
                    <a:pt x="165354" y="27432"/>
                  </a:moveTo>
                  <a:cubicBezTo>
                    <a:pt x="165354" y="27432"/>
                    <a:pt x="124206" y="122682"/>
                    <a:pt x="79248" y="131064"/>
                  </a:cubicBezTo>
                  <a:cubicBezTo>
                    <a:pt x="34290" y="139446"/>
                    <a:pt x="27432" y="112014"/>
                    <a:pt x="27432" y="112014"/>
                  </a:cubicBezTo>
                </a:path>
              </a:pathLst>
            </a:custGeom>
            <a:noFill/>
            <a:ln w="45720" cap="rnd">
              <a:solidFill>
                <a:srgbClr val="FFFFFF"/>
              </a:solidFill>
              <a:prstDash val="solid"/>
              <a:round/>
            </a:ln>
          </p:spPr>
          <p:txBody>
            <a:bodyPr rtlCol="0" anchor="ctr"/>
            <a:lstStyle/>
            <a:p>
              <a:endParaRPr lang="ru-RU"/>
            </a:p>
          </p:txBody>
        </p:sp>
        <p:sp>
          <p:nvSpPr>
            <p:cNvPr id="39" name="Freeform: Shape 38">
              <a:extLst>
                <a:ext uri="{FF2B5EF4-FFF2-40B4-BE49-F238E27FC236}">
                  <a16:creationId xmlns:a16="http://schemas.microsoft.com/office/drawing/2014/main" id="{0A767945-4D88-4E76-85A3-F0BF6DA99330}"/>
                </a:ext>
              </a:extLst>
            </p:cNvPr>
            <p:cNvSpPr/>
            <p:nvPr/>
          </p:nvSpPr>
          <p:spPr>
            <a:xfrm>
              <a:off x="8168087" y="1304633"/>
              <a:ext cx="287997" cy="441596"/>
            </a:xfrm>
            <a:custGeom>
              <a:avLst/>
              <a:gdLst>
                <a:gd name="connsiteX0" fmla="*/ 27432 w 228600"/>
                <a:gd name="connsiteY0" fmla="*/ 311658 h 350520"/>
                <a:gd name="connsiteX1" fmla="*/ 129540 w 228600"/>
                <a:gd name="connsiteY1" fmla="*/ 304038 h 350520"/>
                <a:gd name="connsiteX2" fmla="*/ 123444 w 228600"/>
                <a:gd name="connsiteY2" fmla="*/ 200406 h 350520"/>
                <a:gd name="connsiteX3" fmla="*/ 208026 w 228600"/>
                <a:gd name="connsiteY3" fmla="*/ 27432 h 350520"/>
              </a:gdLst>
              <a:ahLst/>
              <a:cxnLst>
                <a:cxn ang="0">
                  <a:pos x="connsiteX0" y="connsiteY0"/>
                </a:cxn>
                <a:cxn ang="0">
                  <a:pos x="connsiteX1" y="connsiteY1"/>
                </a:cxn>
                <a:cxn ang="0">
                  <a:pos x="connsiteX2" y="connsiteY2"/>
                </a:cxn>
                <a:cxn ang="0">
                  <a:pos x="connsiteX3" y="connsiteY3"/>
                </a:cxn>
              </a:cxnLst>
              <a:rect l="l" t="t" r="r" b="b"/>
              <a:pathLst>
                <a:path w="228600" h="350520">
                  <a:moveTo>
                    <a:pt x="27432" y="311658"/>
                  </a:moveTo>
                  <a:cubicBezTo>
                    <a:pt x="32766" y="312420"/>
                    <a:pt x="90678" y="343662"/>
                    <a:pt x="129540" y="304038"/>
                  </a:cubicBezTo>
                  <a:cubicBezTo>
                    <a:pt x="168402" y="264414"/>
                    <a:pt x="131064" y="235458"/>
                    <a:pt x="123444" y="200406"/>
                  </a:cubicBezTo>
                  <a:cubicBezTo>
                    <a:pt x="102108" y="97536"/>
                    <a:pt x="208026" y="27432"/>
                    <a:pt x="208026" y="27432"/>
                  </a:cubicBezTo>
                </a:path>
              </a:pathLst>
            </a:custGeom>
            <a:noFill/>
            <a:ln w="45720" cap="rnd">
              <a:solidFill>
                <a:srgbClr val="FFFFFF"/>
              </a:solidFill>
              <a:prstDash val="solid"/>
              <a:round/>
            </a:ln>
          </p:spPr>
          <p:txBody>
            <a:bodyPr rtlCol="0" anchor="ctr"/>
            <a:lstStyle/>
            <a:p>
              <a:endParaRPr lang="ru-RU"/>
            </a:p>
          </p:txBody>
        </p:sp>
        <p:sp>
          <p:nvSpPr>
            <p:cNvPr id="40" name="Freeform: Shape 39">
              <a:extLst>
                <a:ext uri="{FF2B5EF4-FFF2-40B4-BE49-F238E27FC236}">
                  <a16:creationId xmlns:a16="http://schemas.microsoft.com/office/drawing/2014/main" id="{6771501F-01AD-4FB8-9C42-4488024A882B}"/>
                </a:ext>
              </a:extLst>
            </p:cNvPr>
            <p:cNvSpPr/>
            <p:nvPr/>
          </p:nvSpPr>
          <p:spPr>
            <a:xfrm>
              <a:off x="7080418" y="1831668"/>
              <a:ext cx="259198" cy="134399"/>
            </a:xfrm>
            <a:custGeom>
              <a:avLst/>
              <a:gdLst>
                <a:gd name="connsiteX0" fmla="*/ 183642 w 205740"/>
                <a:gd name="connsiteY0" fmla="*/ 85344 h 106680"/>
                <a:gd name="connsiteX1" fmla="*/ 27432 w 205740"/>
                <a:gd name="connsiteY1" fmla="*/ 27432 h 106680"/>
              </a:gdLst>
              <a:ahLst/>
              <a:cxnLst>
                <a:cxn ang="0">
                  <a:pos x="connsiteX0" y="connsiteY0"/>
                </a:cxn>
                <a:cxn ang="0">
                  <a:pos x="connsiteX1" y="connsiteY1"/>
                </a:cxn>
              </a:cxnLst>
              <a:rect l="l" t="t" r="r" b="b"/>
              <a:pathLst>
                <a:path w="205740" h="106680">
                  <a:moveTo>
                    <a:pt x="183642" y="85344"/>
                  </a:moveTo>
                  <a:cubicBezTo>
                    <a:pt x="183642" y="85344"/>
                    <a:pt x="80010" y="35814"/>
                    <a:pt x="27432" y="27432"/>
                  </a:cubicBezTo>
                </a:path>
              </a:pathLst>
            </a:custGeom>
            <a:noFill/>
            <a:ln w="45720" cap="rnd">
              <a:solidFill>
                <a:srgbClr val="FFFFFF"/>
              </a:solidFill>
              <a:prstDash val="solid"/>
              <a:round/>
            </a:ln>
          </p:spPr>
          <p:txBody>
            <a:bodyPr rtlCol="0" anchor="ctr"/>
            <a:lstStyle/>
            <a:p>
              <a:endParaRPr lang="ru-RU"/>
            </a:p>
          </p:txBody>
        </p:sp>
        <p:sp>
          <p:nvSpPr>
            <p:cNvPr id="41" name="Freeform: Shape 40">
              <a:extLst>
                <a:ext uri="{FF2B5EF4-FFF2-40B4-BE49-F238E27FC236}">
                  <a16:creationId xmlns:a16="http://schemas.microsoft.com/office/drawing/2014/main" id="{3E729324-54BE-4703-BA69-9B2740EF3DC2}"/>
                </a:ext>
              </a:extLst>
            </p:cNvPr>
            <p:cNvSpPr/>
            <p:nvPr/>
          </p:nvSpPr>
          <p:spPr>
            <a:xfrm>
              <a:off x="7901210" y="1374712"/>
              <a:ext cx="201598" cy="499195"/>
            </a:xfrm>
            <a:custGeom>
              <a:avLst/>
              <a:gdLst>
                <a:gd name="connsiteX0" fmla="*/ 27432 w 160020"/>
                <a:gd name="connsiteY0" fmla="*/ 371856 h 396240"/>
                <a:gd name="connsiteX1" fmla="*/ 134874 w 160020"/>
                <a:gd name="connsiteY1" fmla="*/ 137160 h 396240"/>
                <a:gd name="connsiteX2" fmla="*/ 89916 w 160020"/>
                <a:gd name="connsiteY2" fmla="*/ 27432 h 396240"/>
              </a:gdLst>
              <a:ahLst/>
              <a:cxnLst>
                <a:cxn ang="0">
                  <a:pos x="connsiteX0" y="connsiteY0"/>
                </a:cxn>
                <a:cxn ang="0">
                  <a:pos x="connsiteX1" y="connsiteY1"/>
                </a:cxn>
                <a:cxn ang="0">
                  <a:pos x="connsiteX2" y="connsiteY2"/>
                </a:cxn>
              </a:cxnLst>
              <a:rect l="l" t="t" r="r" b="b"/>
              <a:pathLst>
                <a:path w="160020" h="396240">
                  <a:moveTo>
                    <a:pt x="27432" y="371856"/>
                  </a:moveTo>
                  <a:cubicBezTo>
                    <a:pt x="27432" y="371856"/>
                    <a:pt x="127254" y="310134"/>
                    <a:pt x="134874" y="137160"/>
                  </a:cubicBezTo>
                  <a:cubicBezTo>
                    <a:pt x="137160" y="73152"/>
                    <a:pt x="89916" y="27432"/>
                    <a:pt x="89916" y="27432"/>
                  </a:cubicBezTo>
                </a:path>
              </a:pathLst>
            </a:custGeom>
            <a:noFill/>
            <a:ln w="45720" cap="rnd">
              <a:solidFill>
                <a:srgbClr val="FFFFFF"/>
              </a:solidFill>
              <a:prstDash val="solid"/>
              <a:round/>
            </a:ln>
          </p:spPr>
          <p:txBody>
            <a:bodyPr rtlCol="0" anchor="ctr"/>
            <a:lstStyle/>
            <a:p>
              <a:endParaRPr lang="ru-RU"/>
            </a:p>
          </p:txBody>
        </p:sp>
        <p:sp>
          <p:nvSpPr>
            <p:cNvPr id="42" name="Freeform: Shape 41">
              <a:extLst>
                <a:ext uri="{FF2B5EF4-FFF2-40B4-BE49-F238E27FC236}">
                  <a16:creationId xmlns:a16="http://schemas.microsoft.com/office/drawing/2014/main" id="{4E194FF5-2E7F-4A54-A204-1E3BCC8373DF}"/>
                </a:ext>
              </a:extLst>
            </p:cNvPr>
            <p:cNvSpPr/>
            <p:nvPr/>
          </p:nvSpPr>
          <p:spPr>
            <a:xfrm>
              <a:off x="7306975" y="1622390"/>
              <a:ext cx="172798" cy="355197"/>
            </a:xfrm>
            <a:custGeom>
              <a:avLst/>
              <a:gdLst>
                <a:gd name="connsiteX0" fmla="*/ 110490 w 137160"/>
                <a:gd name="connsiteY0" fmla="*/ 256032 h 281940"/>
                <a:gd name="connsiteX1" fmla="*/ 57150 w 137160"/>
                <a:gd name="connsiteY1" fmla="*/ 153924 h 281940"/>
                <a:gd name="connsiteX2" fmla="*/ 27432 w 137160"/>
                <a:gd name="connsiteY2" fmla="*/ 27432 h 281940"/>
              </a:gdLst>
              <a:ahLst/>
              <a:cxnLst>
                <a:cxn ang="0">
                  <a:pos x="connsiteX0" y="connsiteY0"/>
                </a:cxn>
                <a:cxn ang="0">
                  <a:pos x="connsiteX1" y="connsiteY1"/>
                </a:cxn>
                <a:cxn ang="0">
                  <a:pos x="connsiteX2" y="connsiteY2"/>
                </a:cxn>
              </a:cxnLst>
              <a:rect l="l" t="t" r="r" b="b"/>
              <a:pathLst>
                <a:path w="137160" h="281940">
                  <a:moveTo>
                    <a:pt x="110490" y="256032"/>
                  </a:moveTo>
                  <a:cubicBezTo>
                    <a:pt x="110490" y="256032"/>
                    <a:pt x="84582" y="199644"/>
                    <a:pt x="57150" y="153924"/>
                  </a:cubicBezTo>
                  <a:cubicBezTo>
                    <a:pt x="29718" y="108204"/>
                    <a:pt x="27432" y="27432"/>
                    <a:pt x="27432" y="27432"/>
                  </a:cubicBezTo>
                </a:path>
              </a:pathLst>
            </a:custGeom>
            <a:noFill/>
            <a:ln w="45720" cap="rnd">
              <a:solidFill>
                <a:srgbClr val="FFFFFF"/>
              </a:solidFill>
              <a:prstDash val="solid"/>
              <a:round/>
            </a:ln>
          </p:spPr>
          <p:txBody>
            <a:bodyPr rtlCol="0" anchor="ctr"/>
            <a:lstStyle/>
            <a:p>
              <a:endParaRPr lang="ru-RU"/>
            </a:p>
          </p:txBody>
        </p:sp>
        <p:sp>
          <p:nvSpPr>
            <p:cNvPr id="43" name="Freeform: Shape 42">
              <a:extLst>
                <a:ext uri="{FF2B5EF4-FFF2-40B4-BE49-F238E27FC236}">
                  <a16:creationId xmlns:a16="http://schemas.microsoft.com/office/drawing/2014/main" id="{55D6C95F-DF98-4142-AEAE-B6EEF2AC62BA}"/>
                </a:ext>
              </a:extLst>
            </p:cNvPr>
            <p:cNvSpPr/>
            <p:nvPr/>
          </p:nvSpPr>
          <p:spPr>
            <a:xfrm>
              <a:off x="6755941" y="2399023"/>
              <a:ext cx="239998" cy="115199"/>
            </a:xfrm>
            <a:custGeom>
              <a:avLst/>
              <a:gdLst>
                <a:gd name="connsiteX0" fmla="*/ 166878 w 190500"/>
                <a:gd name="connsiteY0" fmla="*/ 70104 h 91440"/>
                <a:gd name="connsiteX1" fmla="*/ 27432 w 190500"/>
                <a:gd name="connsiteY1" fmla="*/ 27432 h 91440"/>
              </a:gdLst>
              <a:ahLst/>
              <a:cxnLst>
                <a:cxn ang="0">
                  <a:pos x="connsiteX0" y="connsiteY0"/>
                </a:cxn>
                <a:cxn ang="0">
                  <a:pos x="connsiteX1" y="connsiteY1"/>
                </a:cxn>
              </a:cxnLst>
              <a:rect l="l" t="t" r="r" b="b"/>
              <a:pathLst>
                <a:path w="190500" h="91440">
                  <a:moveTo>
                    <a:pt x="166878" y="70104"/>
                  </a:moveTo>
                  <a:cubicBezTo>
                    <a:pt x="166878" y="70104"/>
                    <a:pt x="86106" y="83820"/>
                    <a:pt x="27432" y="27432"/>
                  </a:cubicBezTo>
                </a:path>
              </a:pathLst>
            </a:custGeom>
            <a:noFill/>
            <a:ln w="45720" cap="rnd">
              <a:solidFill>
                <a:srgbClr val="FFFFFF"/>
              </a:solidFill>
              <a:prstDash val="solid"/>
              <a:round/>
            </a:ln>
          </p:spPr>
          <p:txBody>
            <a:bodyPr rtlCol="0" anchor="ctr"/>
            <a:lstStyle/>
            <a:p>
              <a:endParaRPr lang="ru-RU"/>
            </a:p>
          </p:txBody>
        </p:sp>
        <p:sp>
          <p:nvSpPr>
            <p:cNvPr id="44" name="Freeform: Shape 43">
              <a:extLst>
                <a:ext uri="{FF2B5EF4-FFF2-40B4-BE49-F238E27FC236}">
                  <a16:creationId xmlns:a16="http://schemas.microsoft.com/office/drawing/2014/main" id="{7DE4DCA6-30AF-4A83-9592-D614E382DC68}"/>
                </a:ext>
              </a:extLst>
            </p:cNvPr>
            <p:cNvSpPr/>
            <p:nvPr/>
          </p:nvSpPr>
          <p:spPr>
            <a:xfrm>
              <a:off x="7722447" y="1461111"/>
              <a:ext cx="115199" cy="268797"/>
            </a:xfrm>
            <a:custGeom>
              <a:avLst/>
              <a:gdLst>
                <a:gd name="connsiteX0" fmla="*/ 65694 w 91440"/>
                <a:gd name="connsiteY0" fmla="*/ 188214 h 213360"/>
                <a:gd name="connsiteX1" fmla="*/ 34452 w 91440"/>
                <a:gd name="connsiteY1" fmla="*/ 27432 h 213360"/>
              </a:gdLst>
              <a:ahLst/>
              <a:cxnLst>
                <a:cxn ang="0">
                  <a:pos x="connsiteX0" y="connsiteY0"/>
                </a:cxn>
                <a:cxn ang="0">
                  <a:pos x="connsiteX1" y="connsiteY1"/>
                </a:cxn>
              </a:cxnLst>
              <a:rect l="l" t="t" r="r" b="b"/>
              <a:pathLst>
                <a:path w="91440" h="213360">
                  <a:moveTo>
                    <a:pt x="65694" y="188214"/>
                  </a:moveTo>
                  <a:cubicBezTo>
                    <a:pt x="65694" y="188214"/>
                    <a:pt x="7782" y="143256"/>
                    <a:pt x="34452" y="27432"/>
                  </a:cubicBezTo>
                </a:path>
              </a:pathLst>
            </a:custGeom>
            <a:noFill/>
            <a:ln w="45720" cap="rnd">
              <a:solidFill>
                <a:srgbClr val="FFFFFF"/>
              </a:solidFill>
              <a:prstDash val="solid"/>
              <a:round/>
            </a:ln>
          </p:spPr>
          <p:txBody>
            <a:bodyPr rtlCol="0" anchor="ctr"/>
            <a:lstStyle/>
            <a:p>
              <a:endParaRPr lang="ru-RU"/>
            </a:p>
          </p:txBody>
        </p:sp>
        <p:sp>
          <p:nvSpPr>
            <p:cNvPr id="45" name="Freeform: Shape 44">
              <a:extLst>
                <a:ext uri="{FF2B5EF4-FFF2-40B4-BE49-F238E27FC236}">
                  <a16:creationId xmlns:a16="http://schemas.microsoft.com/office/drawing/2014/main" id="{C0D62DEA-B1B2-4C04-9434-1EF214CEA2DC}"/>
                </a:ext>
              </a:extLst>
            </p:cNvPr>
            <p:cNvSpPr/>
            <p:nvPr/>
          </p:nvSpPr>
          <p:spPr>
            <a:xfrm>
              <a:off x="7555613" y="1552311"/>
              <a:ext cx="86399" cy="268797"/>
            </a:xfrm>
            <a:custGeom>
              <a:avLst/>
              <a:gdLst>
                <a:gd name="connsiteX0" fmla="*/ 41910 w 68580"/>
                <a:gd name="connsiteY0" fmla="*/ 186690 h 213360"/>
                <a:gd name="connsiteX1" fmla="*/ 27432 w 68580"/>
                <a:gd name="connsiteY1" fmla="*/ 27432 h 213360"/>
              </a:gdLst>
              <a:ahLst/>
              <a:cxnLst>
                <a:cxn ang="0">
                  <a:pos x="connsiteX0" y="connsiteY0"/>
                </a:cxn>
                <a:cxn ang="0">
                  <a:pos x="connsiteX1" y="connsiteY1"/>
                </a:cxn>
              </a:cxnLst>
              <a:rect l="l" t="t" r="r" b="b"/>
              <a:pathLst>
                <a:path w="68580" h="213360">
                  <a:moveTo>
                    <a:pt x="41910" y="186690"/>
                  </a:moveTo>
                  <a:cubicBezTo>
                    <a:pt x="41910" y="186690"/>
                    <a:pt x="62484" y="73914"/>
                    <a:pt x="27432" y="27432"/>
                  </a:cubicBezTo>
                </a:path>
              </a:pathLst>
            </a:custGeom>
            <a:noFill/>
            <a:ln w="45720" cap="rnd">
              <a:solidFill>
                <a:srgbClr val="FFFFFF"/>
              </a:solidFill>
              <a:prstDash val="solid"/>
              <a:round/>
            </a:ln>
          </p:spPr>
          <p:txBody>
            <a:bodyPr rtlCol="0" anchor="ctr"/>
            <a:lstStyle/>
            <a:p>
              <a:endParaRPr lang="ru-RU"/>
            </a:p>
          </p:txBody>
        </p:sp>
        <p:sp>
          <p:nvSpPr>
            <p:cNvPr id="46" name="Freeform: Shape 45">
              <a:extLst>
                <a:ext uri="{FF2B5EF4-FFF2-40B4-BE49-F238E27FC236}">
                  <a16:creationId xmlns:a16="http://schemas.microsoft.com/office/drawing/2014/main" id="{923B8359-68E5-4EA8-80BC-91083E4A20E2}"/>
                </a:ext>
              </a:extLst>
            </p:cNvPr>
            <p:cNvSpPr/>
            <p:nvPr/>
          </p:nvSpPr>
          <p:spPr>
            <a:xfrm>
              <a:off x="8450438" y="3207733"/>
              <a:ext cx="451196" cy="537595"/>
            </a:xfrm>
            <a:custGeom>
              <a:avLst/>
              <a:gdLst>
                <a:gd name="connsiteX0" fmla="*/ 338238 w 358140"/>
                <a:gd name="connsiteY0" fmla="*/ 142178 h 426720"/>
                <a:gd name="connsiteX1" fmla="*/ 208698 w 358140"/>
                <a:gd name="connsiteY1" fmla="*/ 30926 h 426720"/>
                <a:gd name="connsiteX2" fmla="*/ 28104 w 358140"/>
                <a:gd name="connsiteY2" fmla="*/ 154370 h 426720"/>
                <a:gd name="connsiteX3" fmla="*/ 76110 w 358140"/>
                <a:gd name="connsiteY3" fmla="*/ 399734 h 426720"/>
              </a:gdLst>
              <a:ahLst/>
              <a:cxnLst>
                <a:cxn ang="0">
                  <a:pos x="connsiteX0" y="connsiteY0"/>
                </a:cxn>
                <a:cxn ang="0">
                  <a:pos x="connsiteX1" y="connsiteY1"/>
                </a:cxn>
                <a:cxn ang="0">
                  <a:pos x="connsiteX2" y="connsiteY2"/>
                </a:cxn>
                <a:cxn ang="0">
                  <a:pos x="connsiteX3" y="connsiteY3"/>
                </a:cxn>
              </a:cxnLst>
              <a:rect l="l" t="t" r="r" b="b"/>
              <a:pathLst>
                <a:path w="358140" h="426720">
                  <a:moveTo>
                    <a:pt x="338238" y="142178"/>
                  </a:moveTo>
                  <a:cubicBezTo>
                    <a:pt x="338238" y="142178"/>
                    <a:pt x="311568" y="48452"/>
                    <a:pt x="208698" y="30926"/>
                  </a:cubicBezTo>
                  <a:cubicBezTo>
                    <a:pt x="105828" y="13400"/>
                    <a:pt x="34200" y="62930"/>
                    <a:pt x="28104" y="154370"/>
                  </a:cubicBezTo>
                  <a:cubicBezTo>
                    <a:pt x="19722" y="275528"/>
                    <a:pt x="92874" y="258002"/>
                    <a:pt x="76110" y="399734"/>
                  </a:cubicBezTo>
                </a:path>
              </a:pathLst>
            </a:custGeom>
            <a:noFill/>
            <a:ln w="45720" cap="rnd">
              <a:solidFill>
                <a:srgbClr val="FFFFFF"/>
              </a:solidFill>
              <a:prstDash val="solid"/>
              <a:round/>
            </a:ln>
          </p:spPr>
          <p:txBody>
            <a:bodyPr rtlCol="0" anchor="ctr"/>
            <a:lstStyle/>
            <a:p>
              <a:endParaRPr lang="ru-RU"/>
            </a:p>
          </p:txBody>
        </p:sp>
        <p:sp>
          <p:nvSpPr>
            <p:cNvPr id="47" name="Freeform: Shape 46">
              <a:extLst>
                <a:ext uri="{FF2B5EF4-FFF2-40B4-BE49-F238E27FC236}">
                  <a16:creationId xmlns:a16="http://schemas.microsoft.com/office/drawing/2014/main" id="{FB2D87D5-8524-4B3B-B504-B1D59323C261}"/>
                </a:ext>
              </a:extLst>
            </p:cNvPr>
            <p:cNvSpPr/>
            <p:nvPr/>
          </p:nvSpPr>
          <p:spPr>
            <a:xfrm>
              <a:off x="7855130" y="3448113"/>
              <a:ext cx="566395" cy="211198"/>
            </a:xfrm>
            <a:custGeom>
              <a:avLst/>
              <a:gdLst>
                <a:gd name="connsiteX0" fmla="*/ 426720 w 449580"/>
                <a:gd name="connsiteY0" fmla="*/ 55769 h 167640"/>
                <a:gd name="connsiteX1" fmla="*/ 302514 w 449580"/>
                <a:gd name="connsiteY1" fmla="*/ 36719 h 167640"/>
                <a:gd name="connsiteX2" fmla="*/ 169164 w 449580"/>
                <a:gd name="connsiteY2" fmla="*/ 119015 h 167640"/>
                <a:gd name="connsiteX3" fmla="*/ 27432 w 449580"/>
                <a:gd name="connsiteY3" fmla="*/ 143399 h 167640"/>
              </a:gdLst>
              <a:ahLst/>
              <a:cxnLst>
                <a:cxn ang="0">
                  <a:pos x="connsiteX0" y="connsiteY0"/>
                </a:cxn>
                <a:cxn ang="0">
                  <a:pos x="connsiteX1" y="connsiteY1"/>
                </a:cxn>
                <a:cxn ang="0">
                  <a:pos x="connsiteX2" y="connsiteY2"/>
                </a:cxn>
                <a:cxn ang="0">
                  <a:pos x="connsiteX3" y="connsiteY3"/>
                </a:cxn>
              </a:cxnLst>
              <a:rect l="l" t="t" r="r" b="b"/>
              <a:pathLst>
                <a:path w="449580" h="167640">
                  <a:moveTo>
                    <a:pt x="426720" y="55769"/>
                  </a:moveTo>
                  <a:cubicBezTo>
                    <a:pt x="426720" y="55769"/>
                    <a:pt x="371856" y="7763"/>
                    <a:pt x="302514" y="36719"/>
                  </a:cubicBezTo>
                  <a:cubicBezTo>
                    <a:pt x="237744" y="63389"/>
                    <a:pt x="252984" y="82439"/>
                    <a:pt x="169164" y="119015"/>
                  </a:cubicBezTo>
                  <a:cubicBezTo>
                    <a:pt x="129540" y="136541"/>
                    <a:pt x="27432" y="143399"/>
                    <a:pt x="27432" y="143399"/>
                  </a:cubicBezTo>
                </a:path>
              </a:pathLst>
            </a:custGeom>
            <a:noFill/>
            <a:ln w="45720" cap="rnd">
              <a:solidFill>
                <a:srgbClr val="FFFFFF"/>
              </a:solidFill>
              <a:prstDash val="solid"/>
              <a:round/>
            </a:ln>
          </p:spPr>
          <p:txBody>
            <a:bodyPr rtlCol="0" anchor="ctr"/>
            <a:lstStyle/>
            <a:p>
              <a:endParaRPr lang="ru-RU"/>
            </a:p>
          </p:txBody>
        </p:sp>
        <p:sp>
          <p:nvSpPr>
            <p:cNvPr id="48" name="Freeform: Shape 47">
              <a:extLst>
                <a:ext uri="{FF2B5EF4-FFF2-40B4-BE49-F238E27FC236}">
                  <a16:creationId xmlns:a16="http://schemas.microsoft.com/office/drawing/2014/main" id="{AD87A2BF-476F-4D98-AE93-CAB2CF99EE92}"/>
                </a:ext>
              </a:extLst>
            </p:cNvPr>
            <p:cNvSpPr/>
            <p:nvPr/>
          </p:nvSpPr>
          <p:spPr>
            <a:xfrm>
              <a:off x="7879945" y="2259854"/>
              <a:ext cx="806392" cy="259198"/>
            </a:xfrm>
            <a:custGeom>
              <a:avLst/>
              <a:gdLst>
                <a:gd name="connsiteX0" fmla="*/ 122036 w 640080"/>
                <a:gd name="connsiteY0" fmla="*/ 73890 h 205740"/>
                <a:gd name="connsiteX1" fmla="*/ 40502 w 640080"/>
                <a:gd name="connsiteY1" fmla="*/ 120372 h 205740"/>
                <a:gd name="connsiteX2" fmla="*/ 266053 w 640080"/>
                <a:gd name="connsiteY2" fmla="*/ 163044 h 205740"/>
                <a:gd name="connsiteX3" fmla="*/ 365876 w 640080"/>
                <a:gd name="connsiteY3" fmla="*/ 156948 h 205740"/>
                <a:gd name="connsiteX4" fmla="*/ 538849 w 640080"/>
                <a:gd name="connsiteY4" fmla="*/ 74652 h 205740"/>
                <a:gd name="connsiteX5" fmla="*/ 597523 w 640080"/>
                <a:gd name="connsiteY5" fmla="*/ 42648 h 205740"/>
                <a:gd name="connsiteX6" fmla="*/ 122036 w 640080"/>
                <a:gd name="connsiteY6" fmla="*/ 73890 h 20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 h="205740">
                  <a:moveTo>
                    <a:pt x="122036" y="73890"/>
                  </a:moveTo>
                  <a:cubicBezTo>
                    <a:pt x="117463" y="75414"/>
                    <a:pt x="-13601" y="114276"/>
                    <a:pt x="40502" y="120372"/>
                  </a:cubicBezTo>
                  <a:cubicBezTo>
                    <a:pt x="94603" y="126468"/>
                    <a:pt x="228716" y="134850"/>
                    <a:pt x="266053" y="163044"/>
                  </a:cubicBezTo>
                  <a:cubicBezTo>
                    <a:pt x="303392" y="191238"/>
                    <a:pt x="312536" y="186666"/>
                    <a:pt x="365876" y="156948"/>
                  </a:cubicBezTo>
                  <a:cubicBezTo>
                    <a:pt x="419977" y="127230"/>
                    <a:pt x="482462" y="91416"/>
                    <a:pt x="538849" y="74652"/>
                  </a:cubicBezTo>
                  <a:cubicBezTo>
                    <a:pt x="590666" y="58650"/>
                    <a:pt x="647816" y="62460"/>
                    <a:pt x="597523" y="42648"/>
                  </a:cubicBezTo>
                  <a:cubicBezTo>
                    <a:pt x="546469" y="22836"/>
                    <a:pt x="318632" y="12930"/>
                    <a:pt x="122036" y="73890"/>
                  </a:cubicBezTo>
                  <a:close/>
                </a:path>
              </a:pathLst>
            </a:custGeom>
            <a:noFill/>
            <a:ln w="45720" cap="rnd">
              <a:solidFill>
                <a:srgbClr val="FFFFFF"/>
              </a:solidFill>
              <a:prstDash val="solid"/>
              <a:round/>
            </a:ln>
          </p:spPr>
          <p:txBody>
            <a:bodyPr rtlCol="0" anchor="ctr"/>
            <a:lstStyle/>
            <a:p>
              <a:endParaRPr lang="ru-RU"/>
            </a:p>
          </p:txBody>
        </p:sp>
        <p:sp>
          <p:nvSpPr>
            <p:cNvPr id="49" name="Freeform: Shape 48">
              <a:extLst>
                <a:ext uri="{FF2B5EF4-FFF2-40B4-BE49-F238E27FC236}">
                  <a16:creationId xmlns:a16="http://schemas.microsoft.com/office/drawing/2014/main" id="{DC381B95-F342-4DA3-9B4D-B43A3B6C7254}"/>
                </a:ext>
              </a:extLst>
            </p:cNvPr>
            <p:cNvSpPr/>
            <p:nvPr/>
          </p:nvSpPr>
          <p:spPr>
            <a:xfrm>
              <a:off x="8496703" y="2732139"/>
              <a:ext cx="1363187" cy="1497586"/>
            </a:xfrm>
            <a:custGeom>
              <a:avLst/>
              <a:gdLst>
                <a:gd name="connsiteX0" fmla="*/ 34053 w 1082040"/>
                <a:gd name="connsiteY0" fmla="*/ 27432 h 1188720"/>
                <a:gd name="connsiteX1" fmla="*/ 162831 w 1082040"/>
                <a:gd name="connsiteY1" fmla="*/ 114300 h 1188720"/>
                <a:gd name="connsiteX2" fmla="*/ 478299 w 1082040"/>
                <a:gd name="connsiteY2" fmla="*/ 230124 h 1188720"/>
                <a:gd name="connsiteX3" fmla="*/ 572787 w 1082040"/>
                <a:gd name="connsiteY3" fmla="*/ 505206 h 1188720"/>
                <a:gd name="connsiteX4" fmla="*/ 724424 w 1082040"/>
                <a:gd name="connsiteY4" fmla="*/ 738378 h 1188720"/>
                <a:gd name="connsiteX5" fmla="*/ 860823 w 1082040"/>
                <a:gd name="connsiteY5" fmla="*/ 925068 h 1188720"/>
                <a:gd name="connsiteX6" fmla="*/ 1057419 w 1082040"/>
                <a:gd name="connsiteY6" fmla="*/ 116586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040" h="1188720">
                  <a:moveTo>
                    <a:pt x="34053" y="27432"/>
                  </a:moveTo>
                  <a:cubicBezTo>
                    <a:pt x="8907" y="98298"/>
                    <a:pt x="56151" y="144780"/>
                    <a:pt x="162831" y="114300"/>
                  </a:cubicBezTo>
                  <a:cubicBezTo>
                    <a:pt x="270273" y="83058"/>
                    <a:pt x="408957" y="96774"/>
                    <a:pt x="478299" y="230124"/>
                  </a:cubicBezTo>
                  <a:cubicBezTo>
                    <a:pt x="551451" y="370332"/>
                    <a:pt x="541545" y="426720"/>
                    <a:pt x="572787" y="505206"/>
                  </a:cubicBezTo>
                  <a:cubicBezTo>
                    <a:pt x="604029" y="583692"/>
                    <a:pt x="614697" y="691134"/>
                    <a:pt x="724424" y="738378"/>
                  </a:cubicBezTo>
                  <a:cubicBezTo>
                    <a:pt x="834153" y="785622"/>
                    <a:pt x="835677" y="846582"/>
                    <a:pt x="860823" y="925068"/>
                  </a:cubicBezTo>
                  <a:cubicBezTo>
                    <a:pt x="879111" y="983742"/>
                    <a:pt x="1057419" y="1165860"/>
                    <a:pt x="1057419" y="1165860"/>
                  </a:cubicBezTo>
                </a:path>
              </a:pathLst>
            </a:custGeom>
            <a:noFill/>
            <a:ln w="45720" cap="rnd">
              <a:solidFill>
                <a:srgbClr val="FFFFFF"/>
              </a:solidFill>
              <a:prstDash val="solid"/>
              <a:round/>
            </a:ln>
          </p:spPr>
          <p:txBody>
            <a:bodyPr rtlCol="0" anchor="ctr"/>
            <a:lstStyle/>
            <a:p>
              <a:endParaRPr lang="ru-RU"/>
            </a:p>
          </p:txBody>
        </p:sp>
        <p:sp>
          <p:nvSpPr>
            <p:cNvPr id="50" name="Freeform: Shape 49">
              <a:extLst>
                <a:ext uri="{FF2B5EF4-FFF2-40B4-BE49-F238E27FC236}">
                  <a16:creationId xmlns:a16="http://schemas.microsoft.com/office/drawing/2014/main" id="{FDC06C6B-C561-4044-9486-578D57D32761}"/>
                </a:ext>
              </a:extLst>
            </p:cNvPr>
            <p:cNvSpPr/>
            <p:nvPr/>
          </p:nvSpPr>
          <p:spPr>
            <a:xfrm>
              <a:off x="9599434" y="4077087"/>
              <a:ext cx="182398" cy="499195"/>
            </a:xfrm>
            <a:custGeom>
              <a:avLst/>
              <a:gdLst>
                <a:gd name="connsiteX0" fmla="*/ 4572 w 144780"/>
                <a:gd name="connsiteY0" fmla="*/ 4572 h 396240"/>
                <a:gd name="connsiteX1" fmla="*/ 78487 w 144780"/>
                <a:gd name="connsiteY1" fmla="*/ 188214 h 396240"/>
                <a:gd name="connsiteX2" fmla="*/ 144018 w 144780"/>
                <a:gd name="connsiteY2" fmla="*/ 393954 h 396240"/>
              </a:gdLst>
              <a:ahLst/>
              <a:cxnLst>
                <a:cxn ang="0">
                  <a:pos x="connsiteX0" y="connsiteY0"/>
                </a:cxn>
                <a:cxn ang="0">
                  <a:pos x="connsiteX1" y="connsiteY1"/>
                </a:cxn>
                <a:cxn ang="0">
                  <a:pos x="connsiteX2" y="connsiteY2"/>
                </a:cxn>
              </a:cxnLst>
              <a:rect l="l" t="t" r="r" b="b"/>
              <a:pathLst>
                <a:path w="144780" h="396240">
                  <a:moveTo>
                    <a:pt x="4572" y="4572"/>
                  </a:moveTo>
                  <a:cubicBezTo>
                    <a:pt x="6097" y="16002"/>
                    <a:pt x="55627" y="137160"/>
                    <a:pt x="78487" y="188214"/>
                  </a:cubicBezTo>
                  <a:cubicBezTo>
                    <a:pt x="101347" y="240030"/>
                    <a:pt x="144018" y="393954"/>
                    <a:pt x="144018" y="393954"/>
                  </a:cubicBezTo>
                </a:path>
              </a:pathLst>
            </a:custGeom>
            <a:solidFill>
              <a:srgbClr val="5396D3"/>
            </a:solidFill>
            <a:ln w="7620" cap="flat">
              <a:noFill/>
              <a:prstDash val="solid"/>
              <a:miter/>
            </a:ln>
          </p:spPr>
          <p:txBody>
            <a:bodyPr rtlCol="0" anchor="ctr"/>
            <a:lstStyle/>
            <a:p>
              <a:endParaRPr lang="ru-RU"/>
            </a:p>
          </p:txBody>
        </p:sp>
        <p:sp>
          <p:nvSpPr>
            <p:cNvPr id="51" name="Freeform: Shape 50">
              <a:extLst>
                <a:ext uri="{FF2B5EF4-FFF2-40B4-BE49-F238E27FC236}">
                  <a16:creationId xmlns:a16="http://schemas.microsoft.com/office/drawing/2014/main" id="{DEF65916-A3C3-409E-A1AE-6CC6FAD33B5A}"/>
                </a:ext>
              </a:extLst>
            </p:cNvPr>
            <p:cNvSpPr/>
            <p:nvPr/>
          </p:nvSpPr>
          <p:spPr>
            <a:xfrm>
              <a:off x="9853831" y="3396453"/>
              <a:ext cx="479995" cy="835192"/>
            </a:xfrm>
            <a:custGeom>
              <a:avLst/>
              <a:gdLst>
                <a:gd name="connsiteX0" fmla="*/ 336804 w 381000"/>
                <a:gd name="connsiteY0" fmla="*/ 27432 h 662940"/>
                <a:gd name="connsiteX1" fmla="*/ 314707 w 381000"/>
                <a:gd name="connsiteY1" fmla="*/ 119634 h 662940"/>
                <a:gd name="connsiteX2" fmla="*/ 342900 w 381000"/>
                <a:gd name="connsiteY2" fmla="*/ 349758 h 662940"/>
                <a:gd name="connsiteX3" fmla="*/ 27432 w 381000"/>
                <a:gd name="connsiteY3" fmla="*/ 636270 h 662940"/>
              </a:gdLst>
              <a:ahLst/>
              <a:cxnLst>
                <a:cxn ang="0">
                  <a:pos x="connsiteX0" y="connsiteY0"/>
                </a:cxn>
                <a:cxn ang="0">
                  <a:pos x="connsiteX1" y="connsiteY1"/>
                </a:cxn>
                <a:cxn ang="0">
                  <a:pos x="connsiteX2" y="connsiteY2"/>
                </a:cxn>
                <a:cxn ang="0">
                  <a:pos x="connsiteX3" y="connsiteY3"/>
                </a:cxn>
              </a:cxnLst>
              <a:rect l="l" t="t" r="r" b="b"/>
              <a:pathLst>
                <a:path w="381000" h="662940">
                  <a:moveTo>
                    <a:pt x="336804" y="27432"/>
                  </a:moveTo>
                  <a:cubicBezTo>
                    <a:pt x="325374" y="28956"/>
                    <a:pt x="297942" y="66294"/>
                    <a:pt x="314707" y="119634"/>
                  </a:cubicBezTo>
                  <a:cubicBezTo>
                    <a:pt x="331470" y="172974"/>
                    <a:pt x="382524" y="233934"/>
                    <a:pt x="342900" y="349758"/>
                  </a:cubicBezTo>
                  <a:cubicBezTo>
                    <a:pt x="303277" y="465582"/>
                    <a:pt x="226314" y="604266"/>
                    <a:pt x="27432" y="636270"/>
                  </a:cubicBezTo>
                </a:path>
              </a:pathLst>
            </a:custGeom>
            <a:noFill/>
            <a:ln w="45720" cap="rnd">
              <a:solidFill>
                <a:srgbClr val="FFFFFF"/>
              </a:solidFill>
              <a:prstDash val="solid"/>
              <a:round/>
            </a:ln>
          </p:spPr>
          <p:txBody>
            <a:bodyPr rtlCol="0" anchor="ctr"/>
            <a:lstStyle/>
            <a:p>
              <a:endParaRPr lang="ru-RU"/>
            </a:p>
          </p:txBody>
        </p:sp>
        <p:sp>
          <p:nvSpPr>
            <p:cNvPr id="52" name="Freeform: Shape 51">
              <a:extLst>
                <a:ext uri="{FF2B5EF4-FFF2-40B4-BE49-F238E27FC236}">
                  <a16:creationId xmlns:a16="http://schemas.microsoft.com/office/drawing/2014/main" id="{02359D06-455C-4B38-ABE8-91A6401A272F}"/>
                </a:ext>
              </a:extLst>
            </p:cNvPr>
            <p:cNvSpPr/>
            <p:nvPr/>
          </p:nvSpPr>
          <p:spPr>
            <a:xfrm>
              <a:off x="9563914" y="3292774"/>
              <a:ext cx="633594" cy="643194"/>
            </a:xfrm>
            <a:custGeom>
              <a:avLst/>
              <a:gdLst>
                <a:gd name="connsiteX0" fmla="*/ 27432 w 502920"/>
                <a:gd name="connsiteY0" fmla="*/ 489966 h 510540"/>
                <a:gd name="connsiteX1" fmla="*/ 141732 w 502920"/>
                <a:gd name="connsiteY1" fmla="*/ 418338 h 510540"/>
                <a:gd name="connsiteX2" fmla="*/ 405384 w 502920"/>
                <a:gd name="connsiteY2" fmla="*/ 308610 h 510540"/>
                <a:gd name="connsiteX3" fmla="*/ 476250 w 502920"/>
                <a:gd name="connsiteY3" fmla="*/ 27432 h 510540"/>
              </a:gdLst>
              <a:ahLst/>
              <a:cxnLst>
                <a:cxn ang="0">
                  <a:pos x="connsiteX0" y="connsiteY0"/>
                </a:cxn>
                <a:cxn ang="0">
                  <a:pos x="connsiteX1" y="connsiteY1"/>
                </a:cxn>
                <a:cxn ang="0">
                  <a:pos x="connsiteX2" y="connsiteY2"/>
                </a:cxn>
                <a:cxn ang="0">
                  <a:pos x="connsiteX3" y="connsiteY3"/>
                </a:cxn>
              </a:cxnLst>
              <a:rect l="l" t="t" r="r" b="b"/>
              <a:pathLst>
                <a:path w="502920" h="510540">
                  <a:moveTo>
                    <a:pt x="27432" y="489966"/>
                  </a:moveTo>
                  <a:cubicBezTo>
                    <a:pt x="27432" y="489966"/>
                    <a:pt x="35814" y="427482"/>
                    <a:pt x="141732" y="418338"/>
                  </a:cubicBezTo>
                  <a:cubicBezTo>
                    <a:pt x="247650" y="409194"/>
                    <a:pt x="348996" y="376428"/>
                    <a:pt x="405384" y="308610"/>
                  </a:cubicBezTo>
                  <a:cubicBezTo>
                    <a:pt x="461772" y="240030"/>
                    <a:pt x="481584" y="80010"/>
                    <a:pt x="476250" y="27432"/>
                  </a:cubicBezTo>
                </a:path>
              </a:pathLst>
            </a:custGeom>
            <a:noFill/>
            <a:ln w="45720" cap="rnd">
              <a:solidFill>
                <a:srgbClr val="FFFFFF"/>
              </a:solidFill>
              <a:prstDash val="solid"/>
              <a:round/>
            </a:ln>
          </p:spPr>
          <p:txBody>
            <a:bodyPr rtlCol="0" anchor="ctr"/>
            <a:lstStyle/>
            <a:p>
              <a:endParaRPr lang="ru-RU"/>
            </a:p>
          </p:txBody>
        </p:sp>
        <p:sp>
          <p:nvSpPr>
            <p:cNvPr id="53" name="Freeform: Shape 52">
              <a:extLst>
                <a:ext uri="{FF2B5EF4-FFF2-40B4-BE49-F238E27FC236}">
                  <a16:creationId xmlns:a16="http://schemas.microsoft.com/office/drawing/2014/main" id="{6BC9C1D7-EB25-4E6D-9B1E-94733963BDEE}"/>
                </a:ext>
              </a:extLst>
            </p:cNvPr>
            <p:cNvSpPr/>
            <p:nvPr/>
          </p:nvSpPr>
          <p:spPr>
            <a:xfrm>
              <a:off x="9634953" y="3293734"/>
              <a:ext cx="556795" cy="355197"/>
            </a:xfrm>
            <a:custGeom>
              <a:avLst/>
              <a:gdLst>
                <a:gd name="connsiteX0" fmla="*/ 27432 w 441960"/>
                <a:gd name="connsiteY0" fmla="*/ 255270 h 281940"/>
                <a:gd name="connsiteX1" fmla="*/ 92964 w 441960"/>
                <a:gd name="connsiteY1" fmla="*/ 80772 h 281940"/>
                <a:gd name="connsiteX2" fmla="*/ 216407 w 441960"/>
                <a:gd name="connsiteY2" fmla="*/ 28956 h 281940"/>
                <a:gd name="connsiteX3" fmla="*/ 416814 w 441960"/>
                <a:gd name="connsiteY3" fmla="*/ 27432 h 281940"/>
              </a:gdLst>
              <a:ahLst/>
              <a:cxnLst>
                <a:cxn ang="0">
                  <a:pos x="connsiteX0" y="connsiteY0"/>
                </a:cxn>
                <a:cxn ang="0">
                  <a:pos x="connsiteX1" y="connsiteY1"/>
                </a:cxn>
                <a:cxn ang="0">
                  <a:pos x="connsiteX2" y="connsiteY2"/>
                </a:cxn>
                <a:cxn ang="0">
                  <a:pos x="connsiteX3" y="connsiteY3"/>
                </a:cxn>
              </a:cxnLst>
              <a:rect l="l" t="t" r="r" b="b"/>
              <a:pathLst>
                <a:path w="441960" h="281940">
                  <a:moveTo>
                    <a:pt x="27432" y="255270"/>
                  </a:moveTo>
                  <a:cubicBezTo>
                    <a:pt x="105156" y="201930"/>
                    <a:pt x="71627" y="131826"/>
                    <a:pt x="92964" y="80772"/>
                  </a:cubicBezTo>
                  <a:cubicBezTo>
                    <a:pt x="114299" y="29718"/>
                    <a:pt x="157734" y="28194"/>
                    <a:pt x="216407" y="28956"/>
                  </a:cubicBezTo>
                  <a:cubicBezTo>
                    <a:pt x="275082" y="29718"/>
                    <a:pt x="416814" y="27432"/>
                    <a:pt x="416814" y="27432"/>
                  </a:cubicBezTo>
                </a:path>
              </a:pathLst>
            </a:custGeom>
            <a:noFill/>
            <a:ln w="45720" cap="rnd">
              <a:solidFill>
                <a:srgbClr val="FFFFFF"/>
              </a:solidFill>
              <a:prstDash val="solid"/>
              <a:round/>
            </a:ln>
          </p:spPr>
          <p:txBody>
            <a:bodyPr rtlCol="0" anchor="ctr"/>
            <a:lstStyle/>
            <a:p>
              <a:endParaRPr lang="ru-RU"/>
            </a:p>
          </p:txBody>
        </p:sp>
        <p:sp>
          <p:nvSpPr>
            <p:cNvPr id="54" name="Freeform: Shape 53">
              <a:extLst>
                <a:ext uri="{FF2B5EF4-FFF2-40B4-BE49-F238E27FC236}">
                  <a16:creationId xmlns:a16="http://schemas.microsoft.com/office/drawing/2014/main" id="{0239D4E8-2269-49C5-AD26-6F969C2A600B}"/>
                </a:ext>
              </a:extLst>
            </p:cNvPr>
            <p:cNvSpPr/>
            <p:nvPr/>
          </p:nvSpPr>
          <p:spPr>
            <a:xfrm>
              <a:off x="9409926" y="3400293"/>
              <a:ext cx="211198" cy="307197"/>
            </a:xfrm>
            <a:custGeom>
              <a:avLst/>
              <a:gdLst>
                <a:gd name="connsiteX0" fmla="*/ 140516 w 167640"/>
                <a:gd name="connsiteY0" fmla="*/ 27432 h 243840"/>
                <a:gd name="connsiteX1" fmla="*/ 91749 w 167640"/>
                <a:gd name="connsiteY1" fmla="*/ 101346 h 243840"/>
                <a:gd name="connsiteX2" fmla="*/ 27741 w 167640"/>
                <a:gd name="connsiteY2" fmla="*/ 221742 h 243840"/>
              </a:gdLst>
              <a:ahLst/>
              <a:cxnLst>
                <a:cxn ang="0">
                  <a:pos x="connsiteX0" y="connsiteY0"/>
                </a:cxn>
                <a:cxn ang="0">
                  <a:pos x="connsiteX1" y="connsiteY1"/>
                </a:cxn>
                <a:cxn ang="0">
                  <a:pos x="connsiteX2" y="connsiteY2"/>
                </a:cxn>
              </a:cxnLst>
              <a:rect l="l" t="t" r="r" b="b"/>
              <a:pathLst>
                <a:path w="167640" h="243840">
                  <a:moveTo>
                    <a:pt x="140516" y="27432"/>
                  </a:moveTo>
                  <a:cubicBezTo>
                    <a:pt x="136706" y="37338"/>
                    <a:pt x="127563" y="79248"/>
                    <a:pt x="91749" y="101346"/>
                  </a:cubicBezTo>
                  <a:cubicBezTo>
                    <a:pt x="55935" y="123444"/>
                    <a:pt x="23931" y="166878"/>
                    <a:pt x="27741" y="221742"/>
                  </a:cubicBezTo>
                </a:path>
              </a:pathLst>
            </a:custGeom>
            <a:noFill/>
            <a:ln w="45720" cap="rnd">
              <a:solidFill>
                <a:srgbClr val="FFFFFF"/>
              </a:solidFill>
              <a:prstDash val="solid"/>
              <a:round/>
            </a:ln>
          </p:spPr>
          <p:txBody>
            <a:bodyPr rtlCol="0" anchor="ctr"/>
            <a:lstStyle/>
            <a:p>
              <a:endParaRPr lang="ru-RU"/>
            </a:p>
          </p:txBody>
        </p:sp>
        <p:sp>
          <p:nvSpPr>
            <p:cNvPr id="55" name="Freeform: Shape 54">
              <a:extLst>
                <a:ext uri="{FF2B5EF4-FFF2-40B4-BE49-F238E27FC236}">
                  <a16:creationId xmlns:a16="http://schemas.microsoft.com/office/drawing/2014/main" id="{23807E65-8200-41D5-BBF3-E6B47CA50E3F}"/>
                </a:ext>
              </a:extLst>
            </p:cNvPr>
            <p:cNvSpPr/>
            <p:nvPr/>
          </p:nvSpPr>
          <p:spPr>
            <a:xfrm>
              <a:off x="9187598" y="3222695"/>
              <a:ext cx="441596" cy="201598"/>
            </a:xfrm>
            <a:custGeom>
              <a:avLst/>
              <a:gdLst>
                <a:gd name="connsiteX0" fmla="*/ 326898 w 350520"/>
                <a:gd name="connsiteY0" fmla="*/ 27432 h 160020"/>
                <a:gd name="connsiteX1" fmla="*/ 194310 w 350520"/>
                <a:gd name="connsiteY1" fmla="*/ 131064 h 160020"/>
                <a:gd name="connsiteX2" fmla="*/ 27432 w 350520"/>
                <a:gd name="connsiteY2" fmla="*/ 106680 h 160020"/>
              </a:gdLst>
              <a:ahLst/>
              <a:cxnLst>
                <a:cxn ang="0">
                  <a:pos x="connsiteX0" y="connsiteY0"/>
                </a:cxn>
                <a:cxn ang="0">
                  <a:pos x="connsiteX1" y="connsiteY1"/>
                </a:cxn>
                <a:cxn ang="0">
                  <a:pos x="connsiteX2" y="connsiteY2"/>
                </a:cxn>
              </a:cxnLst>
              <a:rect l="l" t="t" r="r" b="b"/>
              <a:pathLst>
                <a:path w="350520" h="160020">
                  <a:moveTo>
                    <a:pt x="326898" y="27432"/>
                  </a:moveTo>
                  <a:cubicBezTo>
                    <a:pt x="326898" y="27432"/>
                    <a:pt x="290322" y="104394"/>
                    <a:pt x="194310" y="131064"/>
                  </a:cubicBezTo>
                  <a:cubicBezTo>
                    <a:pt x="104394" y="156210"/>
                    <a:pt x="27432" y="106680"/>
                    <a:pt x="27432" y="106680"/>
                  </a:cubicBezTo>
                </a:path>
              </a:pathLst>
            </a:custGeom>
            <a:noFill/>
            <a:ln w="45720" cap="rnd">
              <a:solidFill>
                <a:srgbClr val="FFFFFF"/>
              </a:solidFill>
              <a:prstDash val="solid"/>
              <a:round/>
            </a:ln>
          </p:spPr>
          <p:txBody>
            <a:bodyPr rtlCol="0" anchor="ctr"/>
            <a:lstStyle/>
            <a:p>
              <a:endParaRPr lang="ru-RU"/>
            </a:p>
          </p:txBody>
        </p:sp>
        <p:sp>
          <p:nvSpPr>
            <p:cNvPr id="56" name="Freeform: Shape 55">
              <a:extLst>
                <a:ext uri="{FF2B5EF4-FFF2-40B4-BE49-F238E27FC236}">
                  <a16:creationId xmlns:a16="http://schemas.microsoft.com/office/drawing/2014/main" id="{6F52A816-BCDF-4A88-8B07-E04EB50CBC19}"/>
                </a:ext>
              </a:extLst>
            </p:cNvPr>
            <p:cNvSpPr/>
            <p:nvPr/>
          </p:nvSpPr>
          <p:spPr>
            <a:xfrm>
              <a:off x="8362965" y="2999678"/>
              <a:ext cx="355197" cy="268797"/>
            </a:xfrm>
            <a:custGeom>
              <a:avLst/>
              <a:gdLst>
                <a:gd name="connsiteX0" fmla="*/ 27432 w 281940"/>
                <a:gd name="connsiteY0" fmla="*/ 98535 h 213360"/>
                <a:gd name="connsiteX1" fmla="*/ 120396 w 281940"/>
                <a:gd name="connsiteY1" fmla="*/ 116061 h 213360"/>
                <a:gd name="connsiteX2" fmla="*/ 208026 w 281940"/>
                <a:gd name="connsiteY2" fmla="*/ 28431 h 213360"/>
                <a:gd name="connsiteX3" fmla="*/ 254508 w 281940"/>
                <a:gd name="connsiteY3" fmla="*/ 190737 h 213360"/>
              </a:gdLst>
              <a:ahLst/>
              <a:cxnLst>
                <a:cxn ang="0">
                  <a:pos x="connsiteX0" y="connsiteY0"/>
                </a:cxn>
                <a:cxn ang="0">
                  <a:pos x="connsiteX1" y="connsiteY1"/>
                </a:cxn>
                <a:cxn ang="0">
                  <a:pos x="connsiteX2" y="connsiteY2"/>
                </a:cxn>
                <a:cxn ang="0">
                  <a:pos x="connsiteX3" y="connsiteY3"/>
                </a:cxn>
              </a:cxnLst>
              <a:rect l="l" t="t" r="r" b="b"/>
              <a:pathLst>
                <a:path w="281940" h="213360">
                  <a:moveTo>
                    <a:pt x="27432" y="98535"/>
                  </a:moveTo>
                  <a:cubicBezTo>
                    <a:pt x="37338" y="125205"/>
                    <a:pt x="94488" y="132825"/>
                    <a:pt x="120396" y="116061"/>
                  </a:cubicBezTo>
                  <a:cubicBezTo>
                    <a:pt x="168402" y="84819"/>
                    <a:pt x="148590" y="18525"/>
                    <a:pt x="208026" y="28431"/>
                  </a:cubicBezTo>
                  <a:cubicBezTo>
                    <a:pt x="270510" y="38337"/>
                    <a:pt x="254508" y="190737"/>
                    <a:pt x="254508" y="190737"/>
                  </a:cubicBezTo>
                </a:path>
              </a:pathLst>
            </a:custGeom>
            <a:noFill/>
            <a:ln w="45720" cap="rnd">
              <a:solidFill>
                <a:srgbClr val="FFFFFF"/>
              </a:solidFill>
              <a:prstDash val="solid"/>
              <a:round/>
            </a:ln>
          </p:spPr>
          <p:txBody>
            <a:bodyPr rtlCol="0" anchor="ctr"/>
            <a:lstStyle/>
            <a:p>
              <a:endParaRPr lang="ru-RU"/>
            </a:p>
          </p:txBody>
        </p:sp>
        <p:sp>
          <p:nvSpPr>
            <p:cNvPr id="57" name="Freeform: Shape 56">
              <a:extLst>
                <a:ext uri="{FF2B5EF4-FFF2-40B4-BE49-F238E27FC236}">
                  <a16:creationId xmlns:a16="http://schemas.microsoft.com/office/drawing/2014/main" id="{157F396C-301D-4BF7-BC78-B6AE93EF21EC}"/>
                </a:ext>
              </a:extLst>
            </p:cNvPr>
            <p:cNvSpPr/>
            <p:nvPr/>
          </p:nvSpPr>
          <p:spPr>
            <a:xfrm>
              <a:off x="8083608" y="2989417"/>
              <a:ext cx="287997" cy="278397"/>
            </a:xfrm>
            <a:custGeom>
              <a:avLst/>
              <a:gdLst>
                <a:gd name="connsiteX0" fmla="*/ 206502 w 228600"/>
                <a:gd name="connsiteY0" fmla="*/ 27432 h 220980"/>
                <a:gd name="connsiteX1" fmla="*/ 115062 w 228600"/>
                <a:gd name="connsiteY1" fmla="*/ 176022 h 220980"/>
                <a:gd name="connsiteX2" fmla="*/ 27432 w 228600"/>
                <a:gd name="connsiteY2" fmla="*/ 192786 h 220980"/>
              </a:gdLst>
              <a:ahLst/>
              <a:cxnLst>
                <a:cxn ang="0">
                  <a:pos x="connsiteX0" y="connsiteY0"/>
                </a:cxn>
                <a:cxn ang="0">
                  <a:pos x="connsiteX1" y="connsiteY1"/>
                </a:cxn>
                <a:cxn ang="0">
                  <a:pos x="connsiteX2" y="connsiteY2"/>
                </a:cxn>
              </a:cxnLst>
              <a:rect l="l" t="t" r="r" b="b"/>
              <a:pathLst>
                <a:path w="228600" h="220980">
                  <a:moveTo>
                    <a:pt x="206502" y="27432"/>
                  </a:moveTo>
                  <a:cubicBezTo>
                    <a:pt x="206502" y="27432"/>
                    <a:pt x="168402" y="147828"/>
                    <a:pt x="115062" y="176022"/>
                  </a:cubicBezTo>
                  <a:cubicBezTo>
                    <a:pt x="67818" y="201168"/>
                    <a:pt x="27432" y="192786"/>
                    <a:pt x="27432" y="192786"/>
                  </a:cubicBezTo>
                </a:path>
              </a:pathLst>
            </a:custGeom>
            <a:noFill/>
            <a:ln w="45720" cap="rnd">
              <a:solidFill>
                <a:srgbClr val="FFFFFF"/>
              </a:solidFill>
              <a:prstDash val="solid"/>
              <a:round/>
            </a:ln>
          </p:spPr>
          <p:txBody>
            <a:bodyPr rtlCol="0" anchor="ctr"/>
            <a:lstStyle/>
            <a:p>
              <a:endParaRPr lang="ru-RU"/>
            </a:p>
          </p:txBody>
        </p:sp>
        <p:sp>
          <p:nvSpPr>
            <p:cNvPr id="58" name="Freeform: Shape 57">
              <a:extLst>
                <a:ext uri="{FF2B5EF4-FFF2-40B4-BE49-F238E27FC236}">
                  <a16:creationId xmlns:a16="http://schemas.microsoft.com/office/drawing/2014/main" id="{86DA8DC7-1F5F-442B-9A5D-A51F37E38CC0}"/>
                </a:ext>
              </a:extLst>
            </p:cNvPr>
            <p:cNvSpPr/>
            <p:nvPr/>
          </p:nvSpPr>
          <p:spPr>
            <a:xfrm>
              <a:off x="7894490" y="3095976"/>
              <a:ext cx="278397" cy="201598"/>
            </a:xfrm>
            <a:custGeom>
              <a:avLst/>
              <a:gdLst>
                <a:gd name="connsiteX0" fmla="*/ 194310 w 220980"/>
                <a:gd name="connsiteY0" fmla="*/ 27432 h 160020"/>
                <a:gd name="connsiteX1" fmla="*/ 128016 w 220980"/>
                <a:gd name="connsiteY1" fmla="*/ 128016 h 160020"/>
                <a:gd name="connsiteX2" fmla="*/ 27432 w 220980"/>
                <a:gd name="connsiteY2" fmla="*/ 76962 h 160020"/>
              </a:gdLst>
              <a:ahLst/>
              <a:cxnLst>
                <a:cxn ang="0">
                  <a:pos x="connsiteX0" y="connsiteY0"/>
                </a:cxn>
                <a:cxn ang="0">
                  <a:pos x="connsiteX1" y="connsiteY1"/>
                </a:cxn>
                <a:cxn ang="0">
                  <a:pos x="connsiteX2" y="connsiteY2"/>
                </a:cxn>
              </a:cxnLst>
              <a:rect l="l" t="t" r="r" b="b"/>
              <a:pathLst>
                <a:path w="220980" h="160020">
                  <a:moveTo>
                    <a:pt x="194310" y="27432"/>
                  </a:moveTo>
                  <a:cubicBezTo>
                    <a:pt x="194310" y="27432"/>
                    <a:pt x="188214" y="105918"/>
                    <a:pt x="128016" y="128016"/>
                  </a:cubicBezTo>
                  <a:cubicBezTo>
                    <a:pt x="44196" y="158496"/>
                    <a:pt x="27432" y="76962"/>
                    <a:pt x="27432" y="76962"/>
                  </a:cubicBezTo>
                </a:path>
              </a:pathLst>
            </a:custGeom>
            <a:noFill/>
            <a:ln w="45720" cap="rnd">
              <a:solidFill>
                <a:srgbClr val="FFFFFF"/>
              </a:solidFill>
              <a:prstDash val="solid"/>
              <a:round/>
            </a:ln>
          </p:spPr>
          <p:txBody>
            <a:bodyPr rtlCol="0" anchor="ctr"/>
            <a:lstStyle/>
            <a:p>
              <a:endParaRPr lang="ru-RU"/>
            </a:p>
          </p:txBody>
        </p:sp>
        <p:sp>
          <p:nvSpPr>
            <p:cNvPr id="59" name="Freeform: Shape 58">
              <a:extLst>
                <a:ext uri="{FF2B5EF4-FFF2-40B4-BE49-F238E27FC236}">
                  <a16:creationId xmlns:a16="http://schemas.microsoft.com/office/drawing/2014/main" id="{2C9E2246-4837-47AC-94A6-365F39A01634}"/>
                </a:ext>
              </a:extLst>
            </p:cNvPr>
            <p:cNvSpPr/>
            <p:nvPr/>
          </p:nvSpPr>
          <p:spPr>
            <a:xfrm>
              <a:off x="8201687" y="2452518"/>
              <a:ext cx="931191" cy="489595"/>
            </a:xfrm>
            <a:custGeom>
              <a:avLst/>
              <a:gdLst>
                <a:gd name="connsiteX0" fmla="*/ 27432 w 739140"/>
                <a:gd name="connsiteY0" fmla="*/ 365970 h 388620"/>
                <a:gd name="connsiteX1" fmla="*/ 112014 w 739140"/>
                <a:gd name="connsiteY1" fmla="*/ 330156 h 388620"/>
                <a:gd name="connsiteX2" fmla="*/ 215646 w 739140"/>
                <a:gd name="connsiteY2" fmla="*/ 90126 h 388620"/>
                <a:gd name="connsiteX3" fmla="*/ 562356 w 739140"/>
                <a:gd name="connsiteY3" fmla="*/ 52026 h 388620"/>
                <a:gd name="connsiteX4" fmla="*/ 718566 w 739140"/>
                <a:gd name="connsiteY4" fmla="*/ 184614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140" h="388620">
                  <a:moveTo>
                    <a:pt x="27432" y="365970"/>
                  </a:moveTo>
                  <a:cubicBezTo>
                    <a:pt x="27432" y="365970"/>
                    <a:pt x="83820" y="374352"/>
                    <a:pt x="112014" y="330156"/>
                  </a:cubicBezTo>
                  <a:cubicBezTo>
                    <a:pt x="171450" y="237954"/>
                    <a:pt x="108966" y="170136"/>
                    <a:pt x="215646" y="90126"/>
                  </a:cubicBezTo>
                  <a:cubicBezTo>
                    <a:pt x="322326" y="10116"/>
                    <a:pt x="465582" y="17736"/>
                    <a:pt x="562356" y="52026"/>
                  </a:cubicBezTo>
                  <a:cubicBezTo>
                    <a:pt x="692658" y="98508"/>
                    <a:pt x="720090" y="180804"/>
                    <a:pt x="718566" y="184614"/>
                  </a:cubicBezTo>
                </a:path>
              </a:pathLst>
            </a:custGeom>
            <a:noFill/>
            <a:ln w="45720" cap="rnd">
              <a:solidFill>
                <a:srgbClr val="FFFFFF"/>
              </a:solidFill>
              <a:prstDash val="solid"/>
              <a:round/>
            </a:ln>
          </p:spPr>
          <p:txBody>
            <a:bodyPr rtlCol="0" anchor="ctr"/>
            <a:lstStyle/>
            <a:p>
              <a:endParaRPr lang="ru-RU"/>
            </a:p>
          </p:txBody>
        </p:sp>
        <p:sp>
          <p:nvSpPr>
            <p:cNvPr id="60" name="Freeform: Shape 59">
              <a:extLst>
                <a:ext uri="{FF2B5EF4-FFF2-40B4-BE49-F238E27FC236}">
                  <a16:creationId xmlns:a16="http://schemas.microsoft.com/office/drawing/2014/main" id="{6343E5CE-A831-4ADD-87B2-4F878FFAAE5A}"/>
                </a:ext>
              </a:extLst>
            </p:cNvPr>
            <p:cNvSpPr/>
            <p:nvPr/>
          </p:nvSpPr>
          <p:spPr>
            <a:xfrm>
              <a:off x="9243010" y="2703340"/>
              <a:ext cx="239998" cy="499195"/>
            </a:xfrm>
            <a:custGeom>
              <a:avLst/>
              <a:gdLst>
                <a:gd name="connsiteX0" fmla="*/ 100795 w 190500"/>
                <a:gd name="connsiteY0" fmla="*/ 332232 h 396240"/>
                <a:gd name="connsiteX1" fmla="*/ 57362 w 190500"/>
                <a:gd name="connsiteY1" fmla="*/ 374142 h 396240"/>
                <a:gd name="connsiteX2" fmla="*/ 56600 w 190500"/>
                <a:gd name="connsiteY2" fmla="*/ 212598 h 396240"/>
                <a:gd name="connsiteX3" fmla="*/ 169375 w 190500"/>
                <a:gd name="connsiteY3" fmla="*/ 27432 h 396240"/>
              </a:gdLst>
              <a:ahLst/>
              <a:cxnLst>
                <a:cxn ang="0">
                  <a:pos x="connsiteX0" y="connsiteY0"/>
                </a:cxn>
                <a:cxn ang="0">
                  <a:pos x="connsiteX1" y="connsiteY1"/>
                </a:cxn>
                <a:cxn ang="0">
                  <a:pos x="connsiteX2" y="connsiteY2"/>
                </a:cxn>
                <a:cxn ang="0">
                  <a:pos x="connsiteX3" y="connsiteY3"/>
                </a:cxn>
              </a:cxnLst>
              <a:rect l="l" t="t" r="r" b="b"/>
              <a:pathLst>
                <a:path w="190500" h="396240">
                  <a:moveTo>
                    <a:pt x="100795" y="332232"/>
                  </a:moveTo>
                  <a:cubicBezTo>
                    <a:pt x="100795" y="332232"/>
                    <a:pt x="92414" y="385572"/>
                    <a:pt x="57362" y="374142"/>
                  </a:cubicBezTo>
                  <a:cubicBezTo>
                    <a:pt x="22310" y="362712"/>
                    <a:pt x="13165" y="256032"/>
                    <a:pt x="56600" y="212598"/>
                  </a:cubicBezTo>
                  <a:cubicBezTo>
                    <a:pt x="100034" y="169164"/>
                    <a:pt x="160994" y="107442"/>
                    <a:pt x="169375" y="27432"/>
                  </a:cubicBezTo>
                </a:path>
              </a:pathLst>
            </a:custGeom>
            <a:noFill/>
            <a:ln w="45720" cap="rnd">
              <a:solidFill>
                <a:srgbClr val="FFFFFF"/>
              </a:solidFill>
              <a:prstDash val="solid"/>
              <a:round/>
            </a:ln>
          </p:spPr>
          <p:txBody>
            <a:bodyPr rtlCol="0" anchor="ctr"/>
            <a:lstStyle/>
            <a:p>
              <a:endParaRPr lang="ru-RU"/>
            </a:p>
          </p:txBody>
        </p:sp>
        <p:sp>
          <p:nvSpPr>
            <p:cNvPr id="61" name="Freeform: Shape 60">
              <a:extLst>
                <a:ext uri="{FF2B5EF4-FFF2-40B4-BE49-F238E27FC236}">
                  <a16:creationId xmlns:a16="http://schemas.microsoft.com/office/drawing/2014/main" id="{1DADCA6E-5E95-4A1B-AB80-3BA1CC456ACD}"/>
                </a:ext>
              </a:extLst>
            </p:cNvPr>
            <p:cNvSpPr/>
            <p:nvPr/>
          </p:nvSpPr>
          <p:spPr>
            <a:xfrm>
              <a:off x="9364444" y="2826219"/>
              <a:ext cx="153599" cy="326397"/>
            </a:xfrm>
            <a:custGeom>
              <a:avLst/>
              <a:gdLst>
                <a:gd name="connsiteX0" fmla="*/ 96609 w 121920"/>
                <a:gd name="connsiteY0" fmla="*/ 234696 h 259080"/>
                <a:gd name="connsiteX1" fmla="*/ 60034 w 121920"/>
                <a:gd name="connsiteY1" fmla="*/ 150876 h 259080"/>
                <a:gd name="connsiteX2" fmla="*/ 36412 w 121920"/>
                <a:gd name="connsiteY2" fmla="*/ 27432 h 259080"/>
              </a:gdLst>
              <a:ahLst/>
              <a:cxnLst>
                <a:cxn ang="0">
                  <a:pos x="connsiteX0" y="connsiteY0"/>
                </a:cxn>
                <a:cxn ang="0">
                  <a:pos x="connsiteX1" y="connsiteY1"/>
                </a:cxn>
                <a:cxn ang="0">
                  <a:pos x="connsiteX2" y="connsiteY2"/>
                </a:cxn>
              </a:cxnLst>
              <a:rect l="l" t="t" r="r" b="b"/>
              <a:pathLst>
                <a:path w="121920" h="259080">
                  <a:moveTo>
                    <a:pt x="96609" y="234696"/>
                  </a:moveTo>
                  <a:cubicBezTo>
                    <a:pt x="97372" y="230886"/>
                    <a:pt x="83655" y="180594"/>
                    <a:pt x="60034" y="150876"/>
                  </a:cubicBezTo>
                  <a:cubicBezTo>
                    <a:pt x="37174" y="121920"/>
                    <a:pt x="14314" y="85344"/>
                    <a:pt x="36412" y="27432"/>
                  </a:cubicBezTo>
                </a:path>
              </a:pathLst>
            </a:custGeom>
            <a:noFill/>
            <a:ln w="45720" cap="rnd">
              <a:solidFill>
                <a:srgbClr val="FFFFFF"/>
              </a:solidFill>
              <a:prstDash val="solid"/>
              <a:round/>
            </a:ln>
          </p:spPr>
          <p:txBody>
            <a:bodyPr rtlCol="0" anchor="ctr"/>
            <a:lstStyle/>
            <a:p>
              <a:endParaRPr lang="ru-RU"/>
            </a:p>
          </p:txBody>
        </p:sp>
        <p:sp>
          <p:nvSpPr>
            <p:cNvPr id="62" name="Freeform: Shape 61">
              <a:extLst>
                <a:ext uri="{FF2B5EF4-FFF2-40B4-BE49-F238E27FC236}">
                  <a16:creationId xmlns:a16="http://schemas.microsoft.com/office/drawing/2014/main" id="{1E9E798A-D58A-4763-8775-52419A26A057}"/>
                </a:ext>
              </a:extLst>
            </p:cNvPr>
            <p:cNvSpPr/>
            <p:nvPr/>
          </p:nvSpPr>
          <p:spPr>
            <a:xfrm>
              <a:off x="7529523" y="2108595"/>
              <a:ext cx="2831973" cy="1334388"/>
            </a:xfrm>
            <a:custGeom>
              <a:avLst/>
              <a:gdLst>
                <a:gd name="connsiteX0" fmla="*/ 54999 w 2247900"/>
                <a:gd name="connsiteY0" fmla="*/ 904137 h 1059180"/>
                <a:gd name="connsiteX1" fmla="*/ 288171 w 2247900"/>
                <a:gd name="connsiteY1" fmla="*/ 862227 h 1059180"/>
                <a:gd name="connsiteX2" fmla="*/ 396375 w 2247900"/>
                <a:gd name="connsiteY2" fmla="*/ 811173 h 1059180"/>
                <a:gd name="connsiteX3" fmla="*/ 477909 w 2247900"/>
                <a:gd name="connsiteY3" fmla="*/ 737259 h 1059180"/>
                <a:gd name="connsiteX4" fmla="*/ 562491 w 2247900"/>
                <a:gd name="connsiteY4" fmla="*/ 595527 h 1059180"/>
                <a:gd name="connsiteX5" fmla="*/ 544203 w 2247900"/>
                <a:gd name="connsiteY5" fmla="*/ 424839 h 1059180"/>
                <a:gd name="connsiteX6" fmla="*/ 351417 w 2247900"/>
                <a:gd name="connsiteY6" fmla="*/ 389787 h 1059180"/>
                <a:gd name="connsiteX7" fmla="*/ 85479 w 2247900"/>
                <a:gd name="connsiteY7" fmla="*/ 365403 h 1059180"/>
                <a:gd name="connsiteX8" fmla="*/ 174633 w 2247900"/>
                <a:gd name="connsiteY8" fmla="*/ 128421 h 1059180"/>
                <a:gd name="connsiteX9" fmla="*/ 594495 w 2247900"/>
                <a:gd name="connsiteY9" fmla="*/ 30885 h 1059180"/>
                <a:gd name="connsiteX10" fmla="*/ 850527 w 2247900"/>
                <a:gd name="connsiteY10" fmla="*/ 43077 h 1059180"/>
                <a:gd name="connsiteX11" fmla="*/ 1431170 w 2247900"/>
                <a:gd name="connsiteY11" fmla="*/ 326541 h 1059180"/>
                <a:gd name="connsiteX12" fmla="*/ 1517277 w 2247900"/>
                <a:gd name="connsiteY12" fmla="*/ 464463 h 1059180"/>
                <a:gd name="connsiteX13" fmla="*/ 1584333 w 2247900"/>
                <a:gd name="connsiteY13" fmla="*/ 543711 h 1059180"/>
                <a:gd name="connsiteX14" fmla="*/ 1724540 w 2247900"/>
                <a:gd name="connsiteY14" fmla="*/ 488085 h 1059180"/>
                <a:gd name="connsiteX15" fmla="*/ 1794645 w 2247900"/>
                <a:gd name="connsiteY15" fmla="*/ 540663 h 1059180"/>
                <a:gd name="connsiteX16" fmla="*/ 1713110 w 2247900"/>
                <a:gd name="connsiteY16" fmla="*/ 606195 h 1059180"/>
                <a:gd name="connsiteX17" fmla="*/ 1716920 w 2247900"/>
                <a:gd name="connsiteY17" fmla="*/ 693063 h 1059180"/>
                <a:gd name="connsiteX18" fmla="*/ 1861700 w 2247900"/>
                <a:gd name="connsiteY18" fmla="*/ 738021 h 1059180"/>
                <a:gd name="connsiteX19" fmla="*/ 1859415 w 2247900"/>
                <a:gd name="connsiteY19" fmla="*/ 796695 h 1059180"/>
                <a:gd name="connsiteX20" fmla="*/ 1970667 w 2247900"/>
                <a:gd name="connsiteY20" fmla="*/ 845463 h 1059180"/>
                <a:gd name="connsiteX21" fmla="*/ 2220603 w 2247900"/>
                <a:gd name="connsiteY21" fmla="*/ 1039011 h 10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47900" h="1059180">
                  <a:moveTo>
                    <a:pt x="54999" y="904137"/>
                  </a:moveTo>
                  <a:cubicBezTo>
                    <a:pt x="54999" y="904137"/>
                    <a:pt x="234069" y="883563"/>
                    <a:pt x="288171" y="862227"/>
                  </a:cubicBezTo>
                  <a:cubicBezTo>
                    <a:pt x="342273" y="840891"/>
                    <a:pt x="371991" y="835557"/>
                    <a:pt x="396375" y="811173"/>
                  </a:cubicBezTo>
                  <a:cubicBezTo>
                    <a:pt x="420759" y="786789"/>
                    <a:pt x="435237" y="751737"/>
                    <a:pt x="477909" y="737259"/>
                  </a:cubicBezTo>
                  <a:cubicBezTo>
                    <a:pt x="520581" y="722781"/>
                    <a:pt x="557919" y="682395"/>
                    <a:pt x="562491" y="595527"/>
                  </a:cubicBezTo>
                  <a:cubicBezTo>
                    <a:pt x="566301" y="507897"/>
                    <a:pt x="580779" y="473607"/>
                    <a:pt x="544203" y="424839"/>
                  </a:cubicBezTo>
                  <a:cubicBezTo>
                    <a:pt x="508389" y="376071"/>
                    <a:pt x="462669" y="343305"/>
                    <a:pt x="351417" y="389787"/>
                  </a:cubicBezTo>
                  <a:cubicBezTo>
                    <a:pt x="240165" y="436269"/>
                    <a:pt x="147963" y="435507"/>
                    <a:pt x="85479" y="365403"/>
                  </a:cubicBezTo>
                  <a:cubicBezTo>
                    <a:pt x="22995" y="295299"/>
                    <a:pt x="-35679" y="202335"/>
                    <a:pt x="174633" y="128421"/>
                  </a:cubicBezTo>
                  <a:cubicBezTo>
                    <a:pt x="384183" y="54507"/>
                    <a:pt x="538107" y="36219"/>
                    <a:pt x="594495" y="30885"/>
                  </a:cubicBezTo>
                  <a:cubicBezTo>
                    <a:pt x="696603" y="20979"/>
                    <a:pt x="797949" y="34695"/>
                    <a:pt x="850527" y="43077"/>
                  </a:cubicBezTo>
                  <a:cubicBezTo>
                    <a:pt x="967875" y="60603"/>
                    <a:pt x="1261245" y="164235"/>
                    <a:pt x="1431170" y="326541"/>
                  </a:cubicBezTo>
                  <a:cubicBezTo>
                    <a:pt x="1499750" y="391311"/>
                    <a:pt x="1502799" y="427887"/>
                    <a:pt x="1517277" y="464463"/>
                  </a:cubicBezTo>
                  <a:cubicBezTo>
                    <a:pt x="1531755" y="500277"/>
                    <a:pt x="1534803" y="538377"/>
                    <a:pt x="1584333" y="543711"/>
                  </a:cubicBezTo>
                  <a:cubicBezTo>
                    <a:pt x="1630053" y="549045"/>
                    <a:pt x="1688727" y="510945"/>
                    <a:pt x="1724540" y="488085"/>
                  </a:cubicBezTo>
                  <a:cubicBezTo>
                    <a:pt x="1760355" y="465225"/>
                    <a:pt x="1801503" y="494181"/>
                    <a:pt x="1794645" y="540663"/>
                  </a:cubicBezTo>
                  <a:cubicBezTo>
                    <a:pt x="1787787" y="587145"/>
                    <a:pt x="1764165" y="612291"/>
                    <a:pt x="1713110" y="606195"/>
                  </a:cubicBezTo>
                  <a:cubicBezTo>
                    <a:pt x="1662819" y="600099"/>
                    <a:pt x="1659770" y="661821"/>
                    <a:pt x="1716920" y="693063"/>
                  </a:cubicBezTo>
                  <a:cubicBezTo>
                    <a:pt x="1774070" y="724305"/>
                    <a:pt x="1844937" y="715923"/>
                    <a:pt x="1861700" y="738021"/>
                  </a:cubicBezTo>
                  <a:cubicBezTo>
                    <a:pt x="1878465" y="760119"/>
                    <a:pt x="1843413" y="774597"/>
                    <a:pt x="1859415" y="796695"/>
                  </a:cubicBezTo>
                  <a:cubicBezTo>
                    <a:pt x="1879227" y="824889"/>
                    <a:pt x="1930280" y="803553"/>
                    <a:pt x="1970667" y="845463"/>
                  </a:cubicBezTo>
                  <a:cubicBezTo>
                    <a:pt x="2010290" y="887373"/>
                    <a:pt x="2109350" y="981861"/>
                    <a:pt x="2220603" y="1039011"/>
                  </a:cubicBezTo>
                </a:path>
              </a:pathLst>
            </a:custGeom>
            <a:noFill/>
            <a:ln w="45720" cap="rnd">
              <a:solidFill>
                <a:srgbClr val="FFFFFF"/>
              </a:solidFill>
              <a:prstDash val="solid"/>
              <a:round/>
            </a:ln>
          </p:spPr>
          <p:txBody>
            <a:bodyPr rtlCol="0" anchor="ctr"/>
            <a:lstStyle/>
            <a:p>
              <a:endParaRPr lang="ru-RU"/>
            </a:p>
          </p:txBody>
        </p:sp>
        <p:sp>
          <p:nvSpPr>
            <p:cNvPr id="63" name="Freeform: Shape 62">
              <a:extLst>
                <a:ext uri="{FF2B5EF4-FFF2-40B4-BE49-F238E27FC236}">
                  <a16:creationId xmlns:a16="http://schemas.microsoft.com/office/drawing/2014/main" id="{4EDDDB42-069D-493D-9FE2-83307373053E}"/>
                </a:ext>
              </a:extLst>
            </p:cNvPr>
            <p:cNvSpPr/>
            <p:nvPr/>
          </p:nvSpPr>
          <p:spPr>
            <a:xfrm>
              <a:off x="7029075" y="2748459"/>
              <a:ext cx="134399" cy="335997"/>
            </a:xfrm>
            <a:custGeom>
              <a:avLst/>
              <a:gdLst>
                <a:gd name="connsiteX0" fmla="*/ 32372 w 106680"/>
                <a:gd name="connsiteY0" fmla="*/ 241554 h 266700"/>
                <a:gd name="connsiteX1" fmla="*/ 85712 w 106680"/>
                <a:gd name="connsiteY1" fmla="*/ 27432 h 266700"/>
              </a:gdLst>
              <a:ahLst/>
              <a:cxnLst>
                <a:cxn ang="0">
                  <a:pos x="connsiteX0" y="connsiteY0"/>
                </a:cxn>
                <a:cxn ang="0">
                  <a:pos x="connsiteX1" y="connsiteY1"/>
                </a:cxn>
              </a:cxnLst>
              <a:rect l="l" t="t" r="r" b="b"/>
              <a:pathLst>
                <a:path w="106680" h="266700">
                  <a:moveTo>
                    <a:pt x="32372" y="241554"/>
                  </a:moveTo>
                  <a:cubicBezTo>
                    <a:pt x="32372" y="241554"/>
                    <a:pt x="3416" y="140208"/>
                    <a:pt x="85712" y="27432"/>
                  </a:cubicBezTo>
                </a:path>
              </a:pathLst>
            </a:custGeom>
            <a:noFill/>
            <a:ln w="45720" cap="rnd">
              <a:solidFill>
                <a:srgbClr val="FFFFFF"/>
              </a:solidFill>
              <a:prstDash val="solid"/>
              <a:round/>
            </a:ln>
          </p:spPr>
          <p:txBody>
            <a:bodyPr rtlCol="0" anchor="ctr"/>
            <a:lstStyle/>
            <a:p>
              <a:endParaRPr lang="ru-RU"/>
            </a:p>
          </p:txBody>
        </p:sp>
        <p:sp>
          <p:nvSpPr>
            <p:cNvPr id="64" name="Freeform: Shape 63">
              <a:extLst>
                <a:ext uri="{FF2B5EF4-FFF2-40B4-BE49-F238E27FC236}">
                  <a16:creationId xmlns:a16="http://schemas.microsoft.com/office/drawing/2014/main" id="{5CCD6AC2-678C-4391-B788-DCF6D162C40C}"/>
                </a:ext>
              </a:extLst>
            </p:cNvPr>
            <p:cNvSpPr/>
            <p:nvPr/>
          </p:nvSpPr>
          <p:spPr>
            <a:xfrm>
              <a:off x="6952739" y="1973747"/>
              <a:ext cx="393596" cy="163198"/>
            </a:xfrm>
            <a:custGeom>
              <a:avLst/>
              <a:gdLst>
                <a:gd name="connsiteX0" fmla="*/ 27432 w 312420"/>
                <a:gd name="connsiteY0" fmla="*/ 27432 h 129540"/>
                <a:gd name="connsiteX1" fmla="*/ 178308 w 312420"/>
                <a:gd name="connsiteY1" fmla="*/ 76200 h 129540"/>
                <a:gd name="connsiteX2" fmla="*/ 288036 w 312420"/>
                <a:gd name="connsiteY2" fmla="*/ 107442 h 129540"/>
              </a:gdLst>
              <a:ahLst/>
              <a:cxnLst>
                <a:cxn ang="0">
                  <a:pos x="connsiteX0" y="connsiteY0"/>
                </a:cxn>
                <a:cxn ang="0">
                  <a:pos x="connsiteX1" y="connsiteY1"/>
                </a:cxn>
                <a:cxn ang="0">
                  <a:pos x="connsiteX2" y="connsiteY2"/>
                </a:cxn>
              </a:cxnLst>
              <a:rect l="l" t="t" r="r" b="b"/>
              <a:pathLst>
                <a:path w="312420" h="129540">
                  <a:moveTo>
                    <a:pt x="27432" y="27432"/>
                  </a:moveTo>
                  <a:cubicBezTo>
                    <a:pt x="27432" y="27432"/>
                    <a:pt x="99060" y="39624"/>
                    <a:pt x="178308" y="76200"/>
                  </a:cubicBezTo>
                  <a:cubicBezTo>
                    <a:pt x="257556" y="112776"/>
                    <a:pt x="288036" y="107442"/>
                    <a:pt x="288036" y="107442"/>
                  </a:cubicBezTo>
                </a:path>
              </a:pathLst>
            </a:custGeom>
            <a:noFill/>
            <a:ln w="45720" cap="rnd">
              <a:solidFill>
                <a:srgbClr val="FFFFFF"/>
              </a:solidFill>
              <a:prstDash val="solid"/>
              <a:round/>
            </a:ln>
          </p:spPr>
          <p:txBody>
            <a:bodyPr rtlCol="0" anchor="ctr"/>
            <a:lstStyle/>
            <a:p>
              <a:endParaRPr lang="ru-RU"/>
            </a:p>
          </p:txBody>
        </p:sp>
      </p:grpSp>
      <p:sp>
        <p:nvSpPr>
          <p:cNvPr id="73" name="Title 1">
            <a:extLst>
              <a:ext uri="{FF2B5EF4-FFF2-40B4-BE49-F238E27FC236}">
                <a16:creationId xmlns:a16="http://schemas.microsoft.com/office/drawing/2014/main" id="{EACB3BC5-2BAE-44A7-9C12-40152D867F5A}"/>
              </a:ext>
            </a:extLst>
          </p:cNvPr>
          <p:cNvSpPr txBox="1">
            <a:spLocks/>
          </p:cNvSpPr>
          <p:nvPr/>
        </p:nvSpPr>
        <p:spPr>
          <a:xfrm>
            <a:off x="978718" y="881004"/>
            <a:ext cx="5657030" cy="25912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Segoe UI" panose="020B0502040204020203" pitchFamily="34" charset="0"/>
                <a:ea typeface="+mj-ea"/>
                <a:cs typeface="Segoe UI" panose="020B0502040204020203" pitchFamily="34" charset="0"/>
              </a:defRPr>
            </a:lvl1pPr>
          </a:lstStyle>
          <a:p>
            <a:pPr algn="r">
              <a:lnSpc>
                <a:spcPct val="80000"/>
              </a:lnSpc>
            </a:pPr>
            <a:r>
              <a:rPr lang="en-US" sz="7200" dirty="0">
                <a:solidFill>
                  <a:srgbClr val="FF7E2F"/>
                </a:solidFill>
              </a:rPr>
              <a:t>Active Knowledge Management</a:t>
            </a:r>
            <a:endParaRPr lang="ru-RU" sz="7200" dirty="0">
              <a:solidFill>
                <a:srgbClr val="FF7E2F"/>
              </a:solidFill>
            </a:endParaRPr>
          </a:p>
        </p:txBody>
      </p:sp>
      <p:sp>
        <p:nvSpPr>
          <p:cNvPr id="74" name="Content Placeholder 2">
            <a:extLst>
              <a:ext uri="{FF2B5EF4-FFF2-40B4-BE49-F238E27FC236}">
                <a16:creationId xmlns:a16="http://schemas.microsoft.com/office/drawing/2014/main" id="{A578E924-7A5A-4633-B6D8-C72A26C4969B}"/>
              </a:ext>
            </a:extLst>
          </p:cNvPr>
          <p:cNvSpPr txBox="1">
            <a:spLocks/>
          </p:cNvSpPr>
          <p:nvPr/>
        </p:nvSpPr>
        <p:spPr>
          <a:xfrm>
            <a:off x="232389" y="3650572"/>
            <a:ext cx="6503021" cy="49188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panose="020B05020402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a:solidFill>
                  <a:srgbClr val="3678AF"/>
                </a:solidFill>
                <a:latin typeface="Cambria" panose="02040503050406030204" pitchFamily="18" charset="0"/>
                <a:ea typeface="Cambria" panose="02040503050406030204" pitchFamily="18" charset="0"/>
              </a:rPr>
              <a:t>Knowledge Management as Fundamental to Quality Management</a:t>
            </a:r>
            <a:endParaRPr lang="ru-RU" dirty="0">
              <a:solidFill>
                <a:srgbClr val="3678AF"/>
              </a:solidFill>
              <a:latin typeface="Cambria" panose="02040503050406030204" pitchFamily="18" charset="0"/>
              <a:ea typeface="Cambria" panose="02040503050406030204" pitchFamily="18" charset="0"/>
            </a:endParaRPr>
          </a:p>
        </p:txBody>
      </p:sp>
      <p:sp>
        <p:nvSpPr>
          <p:cNvPr id="75" name="Rectangle 74">
            <a:extLst>
              <a:ext uri="{FF2B5EF4-FFF2-40B4-BE49-F238E27FC236}">
                <a16:creationId xmlns:a16="http://schemas.microsoft.com/office/drawing/2014/main" id="{24861B5D-9E1B-4161-A17E-F3FBA0D81D25}"/>
              </a:ext>
            </a:extLst>
          </p:cNvPr>
          <p:cNvSpPr/>
          <p:nvPr/>
        </p:nvSpPr>
        <p:spPr>
          <a:xfrm>
            <a:off x="2911993" y="4399413"/>
            <a:ext cx="3823417" cy="923330"/>
          </a:xfrm>
          <a:prstGeom prst="rect">
            <a:avLst/>
          </a:prstGeom>
        </p:spPr>
        <p:txBody>
          <a:bodyPr wrap="square" anchor="ctr">
            <a:spAutoFit/>
          </a:bodyPr>
          <a:lstStyle/>
          <a:p>
            <a:pPr algn="r"/>
            <a:r>
              <a:rPr lang="en-US" dirty="0">
                <a:solidFill>
                  <a:schemeClr val="tx2">
                    <a:lumMod val="60000"/>
                    <a:lumOff val="40000"/>
                  </a:schemeClr>
                </a:solidFill>
                <a:latin typeface="Segoe UI" panose="020B0502040204020203" pitchFamily="34" charset="0"/>
                <a:cs typeface="Segoe UI" panose="020B0502040204020203" pitchFamily="34" charset="0"/>
              </a:rPr>
              <a:t>Jeremiah Genest</a:t>
            </a:r>
          </a:p>
          <a:p>
            <a:pPr algn="r"/>
            <a:r>
              <a:rPr lang="en-US" dirty="0">
                <a:solidFill>
                  <a:schemeClr val="tx2">
                    <a:lumMod val="60000"/>
                    <a:lumOff val="40000"/>
                  </a:schemeClr>
                </a:solidFill>
                <a:latin typeface="Segoe UI" panose="020B0502040204020203" pitchFamily="34" charset="0"/>
                <a:cs typeface="Segoe UI" panose="020B0502040204020203" pitchFamily="34" charset="0"/>
              </a:rPr>
              <a:t>Chair-Elect of the Food</a:t>
            </a:r>
            <a:r>
              <a:rPr lang="en-US">
                <a:solidFill>
                  <a:schemeClr val="tx2">
                    <a:lumMod val="60000"/>
                    <a:lumOff val="40000"/>
                  </a:schemeClr>
                </a:solidFill>
                <a:latin typeface="Segoe UI" panose="020B0502040204020203" pitchFamily="34" charset="0"/>
                <a:cs typeface="Segoe UI" panose="020B0502040204020203" pitchFamily="34" charset="0"/>
              </a:rPr>
              <a:t>, Drug </a:t>
            </a:r>
            <a:r>
              <a:rPr lang="en-US" dirty="0">
                <a:solidFill>
                  <a:schemeClr val="tx2">
                    <a:lumMod val="60000"/>
                    <a:lumOff val="40000"/>
                  </a:schemeClr>
                </a:solidFill>
                <a:latin typeface="Segoe UI" panose="020B0502040204020203" pitchFamily="34" charset="0"/>
                <a:cs typeface="Segoe UI" panose="020B0502040204020203" pitchFamily="34" charset="0"/>
              </a:rPr>
              <a:t>and Cosmetic Division</a:t>
            </a:r>
            <a:endParaRPr lang="ru-RU" dirty="0">
              <a:solidFill>
                <a:schemeClr val="tx2">
                  <a:lumMod val="60000"/>
                  <a:lumOff val="40000"/>
                </a:schemeClr>
              </a:solidFill>
              <a:latin typeface="Segoe UI" panose="020B0502040204020203" pitchFamily="34" charset="0"/>
              <a:cs typeface="Segoe UI" panose="020B0502040204020203" pitchFamily="34" charset="0"/>
            </a:endParaRPr>
          </a:p>
        </p:txBody>
      </p:sp>
      <p:cxnSp>
        <p:nvCxnSpPr>
          <p:cNvPr id="76" name="Straight Connector 75">
            <a:extLst>
              <a:ext uri="{FF2B5EF4-FFF2-40B4-BE49-F238E27FC236}">
                <a16:creationId xmlns:a16="http://schemas.microsoft.com/office/drawing/2014/main" id="{F8ACB048-CDA5-46E3-AF91-F90B07688DA6}"/>
              </a:ext>
            </a:extLst>
          </p:cNvPr>
          <p:cNvCxnSpPr>
            <a:cxnSpLocks/>
          </p:cNvCxnSpPr>
          <p:nvPr/>
        </p:nvCxnSpPr>
        <p:spPr>
          <a:xfrm>
            <a:off x="978718" y="3575641"/>
            <a:ext cx="3891192" cy="0"/>
          </a:xfrm>
          <a:prstGeom prst="line">
            <a:avLst/>
          </a:prstGeom>
          <a:ln w="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67885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A6CD-A257-4581-BA13-E5C270F99712}"/>
              </a:ext>
            </a:extLst>
          </p:cNvPr>
          <p:cNvSpPr>
            <a:spLocks noGrp="1"/>
          </p:cNvSpPr>
          <p:nvPr>
            <p:ph type="title"/>
          </p:nvPr>
        </p:nvSpPr>
        <p:spPr>
          <a:xfrm>
            <a:off x="905408" y="-108406"/>
            <a:ext cx="10059184" cy="1021383"/>
          </a:xfrm>
        </p:spPr>
        <p:txBody>
          <a:bodyPr>
            <a:normAutofit/>
          </a:bodyPr>
          <a:lstStyle/>
          <a:p>
            <a:r>
              <a:rPr lang="en-IN" sz="3200" dirty="0"/>
              <a:t>Knowledge Management Processes</a:t>
            </a:r>
            <a:endParaRPr lang="en-US" dirty="0"/>
          </a:p>
        </p:txBody>
      </p:sp>
      <p:sp>
        <p:nvSpPr>
          <p:cNvPr id="3" name="Slide Number Placeholder 2">
            <a:extLst>
              <a:ext uri="{FF2B5EF4-FFF2-40B4-BE49-F238E27FC236}">
                <a16:creationId xmlns:a16="http://schemas.microsoft.com/office/drawing/2014/main" id="{0673B30F-FB07-459A-A429-A6475FCD8090}"/>
              </a:ext>
            </a:extLst>
          </p:cNvPr>
          <p:cNvSpPr>
            <a:spLocks noGrp="1"/>
          </p:cNvSpPr>
          <p:nvPr>
            <p:ph type="sldNum" sz="quarter" idx="12"/>
          </p:nvPr>
        </p:nvSpPr>
        <p:spPr>
          <a:xfrm>
            <a:off x="11868078" y="6649482"/>
            <a:ext cx="352044" cy="149629"/>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C98F36-631C-4AED-8FAB-078CC15BE08B}" type="slidenum">
              <a:rPr lang="en-US" smtClean="0"/>
              <a:pPr/>
              <a:t>10</a:t>
            </a:fld>
            <a:endParaRPr lang="en-US"/>
          </a:p>
        </p:txBody>
      </p:sp>
      <p:grpSp>
        <p:nvGrpSpPr>
          <p:cNvPr id="4" name="Group 3">
            <a:extLst>
              <a:ext uri="{FF2B5EF4-FFF2-40B4-BE49-F238E27FC236}">
                <a16:creationId xmlns:a16="http://schemas.microsoft.com/office/drawing/2014/main" id="{BA8E8DAC-856F-436D-9FF5-00FC1D0BE92F}"/>
              </a:ext>
            </a:extLst>
          </p:cNvPr>
          <p:cNvGrpSpPr/>
          <p:nvPr/>
        </p:nvGrpSpPr>
        <p:grpSpPr>
          <a:xfrm>
            <a:off x="1179706" y="855578"/>
            <a:ext cx="9832589" cy="5617331"/>
            <a:chOff x="941694" y="1302601"/>
            <a:chExt cx="9028533" cy="5157977"/>
          </a:xfrm>
        </p:grpSpPr>
        <p:grpSp>
          <p:nvGrpSpPr>
            <p:cNvPr id="5" name="Group 4">
              <a:extLst>
                <a:ext uri="{FF2B5EF4-FFF2-40B4-BE49-F238E27FC236}">
                  <a16:creationId xmlns:a16="http://schemas.microsoft.com/office/drawing/2014/main" id="{ED379CF8-4BCD-4CB4-8AFD-13C41D707107}"/>
                </a:ext>
              </a:extLst>
            </p:cNvPr>
            <p:cNvGrpSpPr/>
            <p:nvPr/>
          </p:nvGrpSpPr>
          <p:grpSpPr>
            <a:xfrm>
              <a:off x="6743746" y="1312388"/>
              <a:ext cx="3226481" cy="5074963"/>
              <a:chOff x="6659336" y="808838"/>
              <a:chExt cx="3226481" cy="5074963"/>
            </a:xfrm>
          </p:grpSpPr>
          <p:sp>
            <p:nvSpPr>
              <p:cNvPr id="126" name="Rectangle 125">
                <a:extLst>
                  <a:ext uri="{FF2B5EF4-FFF2-40B4-BE49-F238E27FC236}">
                    <a16:creationId xmlns:a16="http://schemas.microsoft.com/office/drawing/2014/main" id="{30E49FBB-5A4B-4609-B043-E08DC7F7FDE8}"/>
                  </a:ext>
                </a:extLst>
              </p:cNvPr>
              <p:cNvSpPr/>
              <p:nvPr/>
            </p:nvSpPr>
            <p:spPr>
              <a:xfrm>
                <a:off x="6659336" y="808838"/>
                <a:ext cx="1760949" cy="593478"/>
              </a:xfrm>
              <a:prstGeom prst="rect">
                <a:avLst/>
              </a:prstGeom>
            </p:spPr>
            <p:txBody>
              <a:bodyPr wrap="square">
                <a:spAutoFit/>
              </a:bodyPr>
              <a:lstStyle/>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Writing</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Research</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Innovation</a:t>
                </a:r>
                <a:endParaRPr kumimoji="0" lang="en-US" sz="1200" b="0"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cs typeface="Arial" panose="020B0604020202020204" pitchFamily="34" charset="0"/>
                </a:endParaRPr>
              </a:p>
            </p:txBody>
          </p:sp>
          <p:sp>
            <p:nvSpPr>
              <p:cNvPr id="127" name="Rectangle 126">
                <a:extLst>
                  <a:ext uri="{FF2B5EF4-FFF2-40B4-BE49-F238E27FC236}">
                    <a16:creationId xmlns:a16="http://schemas.microsoft.com/office/drawing/2014/main" id="{5C1C5DA7-0DB7-4B95-B3CF-79FE87B29FDB}"/>
                  </a:ext>
                </a:extLst>
              </p:cNvPr>
              <p:cNvSpPr/>
              <p:nvPr/>
            </p:nvSpPr>
            <p:spPr>
              <a:xfrm>
                <a:off x="7567155" y="1712420"/>
                <a:ext cx="1760949" cy="593478"/>
              </a:xfrm>
              <a:prstGeom prst="rect">
                <a:avLst/>
              </a:prstGeom>
            </p:spPr>
            <p:txBody>
              <a:bodyPr wrap="square">
                <a:spAutoFit/>
              </a:bodyPr>
              <a:lstStyle/>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Questionnaire</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Interview</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Observation</a:t>
                </a:r>
              </a:p>
            </p:txBody>
          </p:sp>
          <p:sp>
            <p:nvSpPr>
              <p:cNvPr id="128" name="Rectangle 127">
                <a:extLst>
                  <a:ext uri="{FF2B5EF4-FFF2-40B4-BE49-F238E27FC236}">
                    <a16:creationId xmlns:a16="http://schemas.microsoft.com/office/drawing/2014/main" id="{BCD5A483-C284-41B0-8E2E-91AF44554951}"/>
                  </a:ext>
                </a:extLst>
              </p:cNvPr>
              <p:cNvSpPr/>
              <p:nvPr/>
            </p:nvSpPr>
            <p:spPr>
              <a:xfrm>
                <a:off x="8085315" y="2612412"/>
                <a:ext cx="1760949" cy="593478"/>
              </a:xfrm>
              <a:prstGeom prst="rect">
                <a:avLst/>
              </a:prstGeom>
            </p:spPr>
            <p:txBody>
              <a:bodyPr wrap="square">
                <a:spAutoFit/>
              </a:bodyPr>
              <a:lstStyle/>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Classification</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Indexing</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Connectivity</a:t>
                </a:r>
                <a:endParaRPr kumimoji="0" lang="en-US" sz="1200" b="0"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cs typeface="Arial" panose="020B0604020202020204" pitchFamily="34" charset="0"/>
                </a:endParaRPr>
              </a:p>
            </p:txBody>
          </p:sp>
          <p:sp>
            <p:nvSpPr>
              <p:cNvPr id="129" name="Rectangle 128">
                <a:extLst>
                  <a:ext uri="{FF2B5EF4-FFF2-40B4-BE49-F238E27FC236}">
                    <a16:creationId xmlns:a16="http://schemas.microsoft.com/office/drawing/2014/main" id="{988204DB-767D-4C0F-936B-F0C5AA7E06EF}"/>
                  </a:ext>
                </a:extLst>
              </p:cNvPr>
              <p:cNvSpPr/>
              <p:nvPr/>
            </p:nvSpPr>
            <p:spPr>
              <a:xfrm>
                <a:off x="8124868" y="3479770"/>
                <a:ext cx="1760949" cy="593478"/>
              </a:xfrm>
              <a:prstGeom prst="rect">
                <a:avLst/>
              </a:prstGeom>
            </p:spPr>
            <p:txBody>
              <a:bodyPr wrap="square">
                <a:spAutoFit/>
              </a:bodyPr>
              <a:lstStyle/>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Documents</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Cases</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Content</a:t>
                </a:r>
                <a:endParaRPr kumimoji="0" lang="en-US" sz="1200" b="0"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cs typeface="Arial" panose="020B0604020202020204" pitchFamily="34" charset="0"/>
                </a:endParaRPr>
              </a:p>
            </p:txBody>
          </p:sp>
          <p:sp>
            <p:nvSpPr>
              <p:cNvPr id="130" name="Rectangle 129">
                <a:extLst>
                  <a:ext uri="{FF2B5EF4-FFF2-40B4-BE49-F238E27FC236}">
                    <a16:creationId xmlns:a16="http://schemas.microsoft.com/office/drawing/2014/main" id="{7DBE2AE7-93B7-4E47-B95B-16ED88251B0B}"/>
                  </a:ext>
                </a:extLst>
              </p:cNvPr>
              <p:cNvSpPr/>
              <p:nvPr/>
            </p:nvSpPr>
            <p:spPr>
              <a:xfrm>
                <a:off x="7652788" y="4376376"/>
                <a:ext cx="1760949" cy="593478"/>
              </a:xfrm>
              <a:prstGeom prst="rect">
                <a:avLst/>
              </a:prstGeom>
            </p:spPr>
            <p:txBody>
              <a:bodyPr wrap="square">
                <a:spAutoFit/>
              </a:bodyPr>
              <a:lstStyle/>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Story Telling</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Mentoring</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Training</a:t>
                </a:r>
                <a:endParaRPr kumimoji="0" lang="en-US" sz="1200" b="0"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cs typeface="Arial" panose="020B0604020202020204" pitchFamily="34" charset="0"/>
                </a:endParaRPr>
              </a:p>
            </p:txBody>
          </p:sp>
          <p:sp>
            <p:nvSpPr>
              <p:cNvPr id="131" name="Rectangle 130">
                <a:extLst>
                  <a:ext uri="{FF2B5EF4-FFF2-40B4-BE49-F238E27FC236}">
                    <a16:creationId xmlns:a16="http://schemas.microsoft.com/office/drawing/2014/main" id="{12833D32-2AC3-4FB8-A76C-4DCB6F3E34DA}"/>
                  </a:ext>
                </a:extLst>
              </p:cNvPr>
              <p:cNvSpPr/>
              <p:nvPr/>
            </p:nvSpPr>
            <p:spPr>
              <a:xfrm>
                <a:off x="6967715" y="5290323"/>
                <a:ext cx="1760949" cy="593478"/>
              </a:xfrm>
              <a:prstGeom prst="rect">
                <a:avLst/>
              </a:prstGeom>
            </p:spPr>
            <p:txBody>
              <a:bodyPr wrap="square">
                <a:spAutoFit/>
              </a:bodyPr>
              <a:lstStyle/>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Managerial Flexibility</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Dynamism</a:t>
                </a:r>
              </a:p>
              <a:p>
                <a:pPr marL="182880" indent="-182880">
                  <a:buFont typeface="Arial" panose="020B0604020202020204" pitchFamily="34" charset="0"/>
                  <a:buChar char="•"/>
                </a:pPr>
                <a:r>
                  <a:rPr lang="en-IN" sz="1200" dirty="0">
                    <a:solidFill>
                      <a:schemeClr val="tx2">
                        <a:lumMod val="65000"/>
                        <a:lumOff val="35000"/>
                      </a:schemeClr>
                    </a:solidFill>
                    <a:latin typeface="Arial" panose="020B0604020202020204" pitchFamily="34" charset="0"/>
                    <a:cs typeface="Arial" panose="020B0604020202020204" pitchFamily="34" charset="0"/>
                  </a:rPr>
                  <a:t>Improvement</a:t>
                </a:r>
                <a:endParaRPr kumimoji="0" lang="en-US" sz="1200" b="0"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C28D362E-C289-4991-9013-C4E4A6ED875D}"/>
                </a:ext>
              </a:extLst>
            </p:cNvPr>
            <p:cNvGrpSpPr/>
            <p:nvPr/>
          </p:nvGrpSpPr>
          <p:grpSpPr>
            <a:xfrm>
              <a:off x="941694" y="1302601"/>
              <a:ext cx="7418628" cy="5157977"/>
              <a:chOff x="941694" y="1302601"/>
              <a:chExt cx="7418628" cy="5157977"/>
            </a:xfrm>
          </p:grpSpPr>
          <p:grpSp>
            <p:nvGrpSpPr>
              <p:cNvPr id="7" name="Group 6">
                <a:extLst>
                  <a:ext uri="{FF2B5EF4-FFF2-40B4-BE49-F238E27FC236}">
                    <a16:creationId xmlns:a16="http://schemas.microsoft.com/office/drawing/2014/main" id="{6C101205-F255-4FDC-8405-2B4B560612F0}"/>
                  </a:ext>
                </a:extLst>
              </p:cNvPr>
              <p:cNvGrpSpPr/>
              <p:nvPr/>
            </p:nvGrpSpPr>
            <p:grpSpPr>
              <a:xfrm>
                <a:off x="941694" y="2227695"/>
                <a:ext cx="3409708" cy="3409708"/>
                <a:chOff x="941694" y="2227695"/>
                <a:chExt cx="3409708" cy="3409708"/>
              </a:xfrm>
            </p:grpSpPr>
            <p:sp>
              <p:nvSpPr>
                <p:cNvPr id="111" name="Circle: Hollow 110">
                  <a:extLst>
                    <a:ext uri="{FF2B5EF4-FFF2-40B4-BE49-F238E27FC236}">
                      <a16:creationId xmlns:a16="http://schemas.microsoft.com/office/drawing/2014/main" id="{425B3EE6-CD30-4AB9-955C-F49A23C71BEC}"/>
                    </a:ext>
                  </a:extLst>
                </p:cNvPr>
                <p:cNvSpPr/>
                <p:nvPr/>
              </p:nvSpPr>
              <p:spPr>
                <a:xfrm>
                  <a:off x="941694" y="2227695"/>
                  <a:ext cx="3409708" cy="3409708"/>
                </a:xfrm>
                <a:prstGeom prst="donut">
                  <a:avLst>
                    <a:gd name="adj" fmla="val 5841"/>
                  </a:avLst>
                </a:prstGeom>
                <a:solidFill>
                  <a:schemeClr val="bg2"/>
                </a:solidFill>
                <a:ln>
                  <a:noFill/>
                </a:ln>
                <a:effectLst>
                  <a:outerShdw blurRad="63500" sx="102000" sy="102000" algn="ctr" rotWithShape="0">
                    <a:schemeClr val="tx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2" name="Group 111">
                  <a:extLst>
                    <a:ext uri="{FF2B5EF4-FFF2-40B4-BE49-F238E27FC236}">
                      <a16:creationId xmlns:a16="http://schemas.microsoft.com/office/drawing/2014/main" id="{450117F7-58DB-4C2E-9DCA-2820767DDCB6}"/>
                    </a:ext>
                  </a:extLst>
                </p:cNvPr>
                <p:cNvGrpSpPr/>
                <p:nvPr/>
              </p:nvGrpSpPr>
              <p:grpSpPr>
                <a:xfrm>
                  <a:off x="1215435" y="2501949"/>
                  <a:ext cx="2862226" cy="2861200"/>
                  <a:chOff x="1215435" y="2501949"/>
                  <a:chExt cx="2862226" cy="2861200"/>
                </a:xfrm>
              </p:grpSpPr>
              <p:sp>
                <p:nvSpPr>
                  <p:cNvPr id="113" name="Freeform: Shape 112">
                    <a:extLst>
                      <a:ext uri="{FF2B5EF4-FFF2-40B4-BE49-F238E27FC236}">
                        <a16:creationId xmlns:a16="http://schemas.microsoft.com/office/drawing/2014/main" id="{C7BB01D0-A838-47A4-B95D-F4EA217DB530}"/>
                      </a:ext>
                    </a:extLst>
                  </p:cNvPr>
                  <p:cNvSpPr/>
                  <p:nvPr/>
                </p:nvSpPr>
                <p:spPr>
                  <a:xfrm>
                    <a:off x="1215435" y="2501949"/>
                    <a:ext cx="2862226" cy="2861200"/>
                  </a:xfrm>
                  <a:custGeom>
                    <a:avLst/>
                    <a:gdLst>
                      <a:gd name="connsiteX0" fmla="*/ 1798752 w 3962821"/>
                      <a:gd name="connsiteY0" fmla="*/ 466 h 3961402"/>
                      <a:gd name="connsiteX1" fmla="*/ 1854179 w 3962821"/>
                      <a:gd name="connsiteY1" fmla="*/ 49132 h 3961402"/>
                      <a:gd name="connsiteX2" fmla="*/ 1854138 w 3962821"/>
                      <a:gd name="connsiteY2" fmla="*/ 158672 h 3961402"/>
                      <a:gd name="connsiteX3" fmla="*/ 1910002 w 3962821"/>
                      <a:gd name="connsiteY3" fmla="*/ 214536 h 3961402"/>
                      <a:gd name="connsiteX4" fmla="*/ 2058029 w 3962821"/>
                      <a:gd name="connsiteY4" fmla="*/ 214536 h 3961402"/>
                      <a:gd name="connsiteX5" fmla="*/ 2113892 w 3962821"/>
                      <a:gd name="connsiteY5" fmla="*/ 158672 h 3961402"/>
                      <a:gd name="connsiteX6" fmla="*/ 2113892 w 3962821"/>
                      <a:gd name="connsiteY6" fmla="*/ 49490 h 3961402"/>
                      <a:gd name="connsiteX7" fmla="*/ 2169277 w 3962821"/>
                      <a:gd name="connsiteY7" fmla="*/ 1022 h 3961402"/>
                      <a:gd name="connsiteX8" fmla="*/ 2573360 w 3962821"/>
                      <a:gd name="connsiteY8" fmla="*/ 81657 h 3961402"/>
                      <a:gd name="connsiteX9" fmla="*/ 2605884 w 3962821"/>
                      <a:gd name="connsiteY9" fmla="*/ 147937 h 3961402"/>
                      <a:gd name="connsiteX10" fmla="*/ 2564692 w 3962821"/>
                      <a:gd name="connsiteY10" fmla="*/ 247417 h 3961402"/>
                      <a:gd name="connsiteX11" fmla="*/ 2594950 w 3962821"/>
                      <a:gd name="connsiteY11" fmla="*/ 320416 h 3961402"/>
                      <a:gd name="connsiteX12" fmla="*/ 2731646 w 3962821"/>
                      <a:gd name="connsiteY12" fmla="*/ 377075 h 3961402"/>
                      <a:gd name="connsiteX13" fmla="*/ 2804685 w 3962821"/>
                      <a:gd name="connsiteY13" fmla="*/ 346817 h 3961402"/>
                      <a:gd name="connsiteX14" fmla="*/ 2845518 w 3962821"/>
                      <a:gd name="connsiteY14" fmla="*/ 248172 h 3961402"/>
                      <a:gd name="connsiteX15" fmla="*/ 2915179 w 3962821"/>
                      <a:gd name="connsiteY15" fmla="*/ 224713 h 3961402"/>
                      <a:gd name="connsiteX16" fmla="*/ 3255248 w 3962821"/>
                      <a:gd name="connsiteY16" fmla="*/ 453653 h 3961402"/>
                      <a:gd name="connsiteX17" fmla="*/ 3259899 w 3962821"/>
                      <a:gd name="connsiteY17" fmla="*/ 527368 h 3961402"/>
                      <a:gd name="connsiteX18" fmla="*/ 3182606 w 3962821"/>
                      <a:gd name="connsiteY18" fmla="*/ 604662 h 3961402"/>
                      <a:gd name="connsiteX19" fmla="*/ 3182606 w 3962821"/>
                      <a:gd name="connsiteY19" fmla="*/ 683666 h 3961402"/>
                      <a:gd name="connsiteX20" fmla="*/ 3287216 w 3962821"/>
                      <a:gd name="connsiteY20" fmla="*/ 788314 h 3961402"/>
                      <a:gd name="connsiteX21" fmla="*/ 3366258 w 3962821"/>
                      <a:gd name="connsiteY21" fmla="*/ 788314 h 3961402"/>
                      <a:gd name="connsiteX22" fmla="*/ 3443075 w 3962821"/>
                      <a:gd name="connsiteY22" fmla="*/ 711498 h 3961402"/>
                      <a:gd name="connsiteX23" fmla="*/ 3516512 w 3962821"/>
                      <a:gd name="connsiteY23" fmla="*/ 716388 h 3961402"/>
                      <a:gd name="connsiteX24" fmla="*/ 3744259 w 3962821"/>
                      <a:gd name="connsiteY24" fmla="*/ 1059597 h 3961402"/>
                      <a:gd name="connsiteX25" fmla="*/ 3720403 w 3962821"/>
                      <a:gd name="connsiteY25" fmla="*/ 1129416 h 3961402"/>
                      <a:gd name="connsiteX26" fmla="*/ 3612692 w 3962821"/>
                      <a:gd name="connsiteY26" fmla="*/ 1174027 h 3961402"/>
                      <a:gd name="connsiteX27" fmla="*/ 3582434 w 3962821"/>
                      <a:gd name="connsiteY27" fmla="*/ 1247026 h 3961402"/>
                      <a:gd name="connsiteX28" fmla="*/ 3639053 w 3962821"/>
                      <a:gd name="connsiteY28" fmla="*/ 1383762 h 3961402"/>
                      <a:gd name="connsiteX29" fmla="*/ 3712092 w 3962821"/>
                      <a:gd name="connsiteY29" fmla="*/ 1414020 h 3961402"/>
                      <a:gd name="connsiteX30" fmla="*/ 3818888 w 3962821"/>
                      <a:gd name="connsiteY30" fmla="*/ 1369766 h 3961402"/>
                      <a:gd name="connsiteX31" fmla="*/ 3884731 w 3962821"/>
                      <a:gd name="connsiteY31" fmla="*/ 1402410 h 3961402"/>
                      <a:gd name="connsiteX32" fmla="*/ 3962383 w 3962821"/>
                      <a:gd name="connsiteY32" fmla="*/ 1806373 h 3961402"/>
                      <a:gd name="connsiteX33" fmla="*/ 3913517 w 3962821"/>
                      <a:gd name="connsiteY33" fmla="*/ 1861799 h 3961402"/>
                      <a:gd name="connsiteX34" fmla="*/ 3796145 w 3962821"/>
                      <a:gd name="connsiteY34" fmla="*/ 1861799 h 3961402"/>
                      <a:gd name="connsiteX35" fmla="*/ 3740282 w 3962821"/>
                      <a:gd name="connsiteY35" fmla="*/ 1917661 h 3961402"/>
                      <a:gd name="connsiteX36" fmla="*/ 3740203 w 3962821"/>
                      <a:gd name="connsiteY36" fmla="*/ 1917661 h 3961402"/>
                      <a:gd name="connsiteX37" fmla="*/ 3740203 w 3962821"/>
                      <a:gd name="connsiteY37" fmla="*/ 2065529 h 3961402"/>
                      <a:gd name="connsiteX38" fmla="*/ 3796067 w 3962821"/>
                      <a:gd name="connsiteY38" fmla="*/ 2121392 h 3961402"/>
                      <a:gd name="connsiteX39" fmla="*/ 3912046 w 3962821"/>
                      <a:gd name="connsiteY39" fmla="*/ 2121392 h 3961402"/>
                      <a:gd name="connsiteX40" fmla="*/ 3960315 w 3962821"/>
                      <a:gd name="connsiteY40" fmla="*/ 2176778 h 3961402"/>
                      <a:gd name="connsiteX41" fmla="*/ 3879603 w 3962821"/>
                      <a:gd name="connsiteY41" fmla="*/ 2575374 h 3961402"/>
                      <a:gd name="connsiteX42" fmla="*/ 3813203 w 3962821"/>
                      <a:gd name="connsiteY42" fmla="*/ 2607858 h 3961402"/>
                      <a:gd name="connsiteX43" fmla="*/ 3707043 w 3962821"/>
                      <a:gd name="connsiteY43" fmla="*/ 2563923 h 3961402"/>
                      <a:gd name="connsiteX44" fmla="*/ 3634044 w 3962821"/>
                      <a:gd name="connsiteY44" fmla="*/ 2594181 h 3961402"/>
                      <a:gd name="connsiteX45" fmla="*/ 3577425 w 3962821"/>
                      <a:gd name="connsiteY45" fmla="*/ 2730875 h 3961402"/>
                      <a:gd name="connsiteX46" fmla="*/ 3607643 w 3962821"/>
                      <a:gd name="connsiteY46" fmla="*/ 2803916 h 3961402"/>
                      <a:gd name="connsiteX47" fmla="*/ 3712649 w 3962821"/>
                      <a:gd name="connsiteY47" fmla="*/ 2847413 h 3961402"/>
                      <a:gd name="connsiteX48" fmla="*/ 3736068 w 3962821"/>
                      <a:gd name="connsiteY48" fmla="*/ 2917032 h 3961402"/>
                      <a:gd name="connsiteX49" fmla="*/ 3505657 w 3962821"/>
                      <a:gd name="connsiteY49" fmla="*/ 3257897 h 3961402"/>
                      <a:gd name="connsiteX50" fmla="*/ 3431902 w 3962821"/>
                      <a:gd name="connsiteY50" fmla="*/ 3262470 h 3961402"/>
                      <a:gd name="connsiteX51" fmla="*/ 3351468 w 3962821"/>
                      <a:gd name="connsiteY51" fmla="*/ 3182074 h 3961402"/>
                      <a:gd name="connsiteX52" fmla="*/ 3272464 w 3962821"/>
                      <a:gd name="connsiteY52" fmla="*/ 3182074 h 3961402"/>
                      <a:gd name="connsiteX53" fmla="*/ 3167854 w 3962821"/>
                      <a:gd name="connsiteY53" fmla="*/ 3286683 h 3961402"/>
                      <a:gd name="connsiteX54" fmla="*/ 3167815 w 3962821"/>
                      <a:gd name="connsiteY54" fmla="*/ 3365727 h 3961402"/>
                      <a:gd name="connsiteX55" fmla="*/ 3247376 w 3962821"/>
                      <a:gd name="connsiteY55" fmla="*/ 3445247 h 3961402"/>
                      <a:gd name="connsiteX56" fmla="*/ 3242444 w 3962821"/>
                      <a:gd name="connsiteY56" fmla="*/ 3518683 h 3961402"/>
                      <a:gd name="connsiteX57" fmla="*/ 2913151 w 3962821"/>
                      <a:gd name="connsiteY57" fmla="*/ 3738080 h 3961402"/>
                      <a:gd name="connsiteX58" fmla="*/ 2843372 w 3962821"/>
                      <a:gd name="connsiteY58" fmla="*/ 3714422 h 3961402"/>
                      <a:gd name="connsiteX59" fmla="*/ 2799476 w 3962821"/>
                      <a:gd name="connsiteY59" fmla="*/ 3608343 h 3961402"/>
                      <a:gd name="connsiteX60" fmla="*/ 2726477 w 3962821"/>
                      <a:gd name="connsiteY60" fmla="*/ 3578086 h 3961402"/>
                      <a:gd name="connsiteX61" fmla="*/ 2589742 w 3962821"/>
                      <a:gd name="connsiteY61" fmla="*/ 3634704 h 3961402"/>
                      <a:gd name="connsiteX62" fmla="*/ 2559484 w 3962821"/>
                      <a:gd name="connsiteY62" fmla="*/ 3707743 h 3961402"/>
                      <a:gd name="connsiteX63" fmla="*/ 2603658 w 3962821"/>
                      <a:gd name="connsiteY63" fmla="*/ 3814380 h 3961402"/>
                      <a:gd name="connsiteX64" fmla="*/ 2571094 w 3962821"/>
                      <a:gd name="connsiteY64" fmla="*/ 3880621 h 3961402"/>
                      <a:gd name="connsiteX65" fmla="*/ 2168641 w 3962821"/>
                      <a:gd name="connsiteY65" fmla="*/ 3960538 h 3961402"/>
                      <a:gd name="connsiteX66" fmla="*/ 2113255 w 3962821"/>
                      <a:gd name="connsiteY66" fmla="*/ 3912030 h 3961402"/>
                      <a:gd name="connsiteX67" fmla="*/ 2113255 w 3962821"/>
                      <a:gd name="connsiteY67" fmla="*/ 3799589 h 3961402"/>
                      <a:gd name="connsiteX68" fmla="*/ 2057393 w 3962821"/>
                      <a:gd name="connsiteY68" fmla="*/ 3743725 h 3961402"/>
                      <a:gd name="connsiteX69" fmla="*/ 1909366 w 3962821"/>
                      <a:gd name="connsiteY69" fmla="*/ 3743725 h 3961402"/>
                      <a:gd name="connsiteX70" fmla="*/ 1853502 w 3962821"/>
                      <a:gd name="connsiteY70" fmla="*/ 3799589 h 3961402"/>
                      <a:gd name="connsiteX71" fmla="*/ 1853502 w 3962821"/>
                      <a:gd name="connsiteY71" fmla="*/ 3912269 h 3961402"/>
                      <a:gd name="connsiteX72" fmla="*/ 1798077 w 3962821"/>
                      <a:gd name="connsiteY72" fmla="*/ 3960936 h 3961402"/>
                      <a:gd name="connsiteX73" fmla="*/ 1399163 w 3962821"/>
                      <a:gd name="connsiteY73" fmla="*/ 3882967 h 3961402"/>
                      <a:gd name="connsiteX74" fmla="*/ 1366598 w 3962821"/>
                      <a:gd name="connsiteY74" fmla="*/ 3816964 h 3961402"/>
                      <a:gd name="connsiteX75" fmla="*/ 1410733 w 3962821"/>
                      <a:gd name="connsiteY75" fmla="*/ 3710328 h 3961402"/>
                      <a:gd name="connsiteX76" fmla="*/ 1380515 w 3962821"/>
                      <a:gd name="connsiteY76" fmla="*/ 3637328 h 3961402"/>
                      <a:gd name="connsiteX77" fmla="*/ 1243779 w 3962821"/>
                      <a:gd name="connsiteY77" fmla="*/ 3580710 h 3961402"/>
                      <a:gd name="connsiteX78" fmla="*/ 1170780 w 3962821"/>
                      <a:gd name="connsiteY78" fmla="*/ 3610927 h 3961402"/>
                      <a:gd name="connsiteX79" fmla="*/ 1126448 w 3962821"/>
                      <a:gd name="connsiteY79" fmla="*/ 3717962 h 3961402"/>
                      <a:gd name="connsiteX80" fmla="*/ 1056628 w 3962821"/>
                      <a:gd name="connsiteY80" fmla="*/ 3741699 h 3961402"/>
                      <a:gd name="connsiteX81" fmla="*/ 716479 w 3962821"/>
                      <a:gd name="connsiteY81" fmla="*/ 3515424 h 3961402"/>
                      <a:gd name="connsiteX82" fmla="*/ 711629 w 3962821"/>
                      <a:gd name="connsiteY82" fmla="*/ 3441986 h 3961402"/>
                      <a:gd name="connsiteX83" fmla="*/ 791228 w 3962821"/>
                      <a:gd name="connsiteY83" fmla="*/ 3362347 h 3961402"/>
                      <a:gd name="connsiteX84" fmla="*/ 791228 w 3962821"/>
                      <a:gd name="connsiteY84" fmla="*/ 3283382 h 3961402"/>
                      <a:gd name="connsiteX85" fmla="*/ 686580 w 3962821"/>
                      <a:gd name="connsiteY85" fmla="*/ 3178694 h 3961402"/>
                      <a:gd name="connsiteX86" fmla="*/ 607537 w 3962821"/>
                      <a:gd name="connsiteY86" fmla="*/ 3178734 h 3961402"/>
                      <a:gd name="connsiteX87" fmla="*/ 527499 w 3962821"/>
                      <a:gd name="connsiteY87" fmla="*/ 3258771 h 3961402"/>
                      <a:gd name="connsiteX88" fmla="*/ 453784 w 3962821"/>
                      <a:gd name="connsiteY88" fmla="*/ 3254120 h 3961402"/>
                      <a:gd name="connsiteX89" fmla="*/ 226515 w 3962821"/>
                      <a:gd name="connsiteY89" fmla="*/ 2916992 h 3961402"/>
                      <a:gd name="connsiteX90" fmla="*/ 249934 w 3962821"/>
                      <a:gd name="connsiteY90" fmla="*/ 2847373 h 3961402"/>
                      <a:gd name="connsiteX91" fmla="*/ 347942 w 3962821"/>
                      <a:gd name="connsiteY91" fmla="*/ 2806778 h 3961402"/>
                      <a:gd name="connsiteX92" fmla="*/ 378199 w 3962821"/>
                      <a:gd name="connsiteY92" fmla="*/ 2733738 h 3961402"/>
                      <a:gd name="connsiteX93" fmla="*/ 321581 w 3962821"/>
                      <a:gd name="connsiteY93" fmla="*/ 2597043 h 3961402"/>
                      <a:gd name="connsiteX94" fmla="*/ 248542 w 3962821"/>
                      <a:gd name="connsiteY94" fmla="*/ 2566786 h 3961402"/>
                      <a:gd name="connsiteX95" fmla="*/ 149459 w 3962821"/>
                      <a:gd name="connsiteY95" fmla="*/ 2607818 h 3961402"/>
                      <a:gd name="connsiteX96" fmla="*/ 83059 w 3962821"/>
                      <a:gd name="connsiteY96" fmla="*/ 2575334 h 3961402"/>
                      <a:gd name="connsiteX97" fmla="*/ 2307 w 3962821"/>
                      <a:gd name="connsiteY97" fmla="*/ 2176261 h 3961402"/>
                      <a:gd name="connsiteX98" fmla="*/ 50576 w 3962821"/>
                      <a:gd name="connsiteY98" fmla="*/ 2120875 h 3961402"/>
                      <a:gd name="connsiteX99" fmla="*/ 155145 w 3962821"/>
                      <a:gd name="connsiteY99" fmla="*/ 2120875 h 3961402"/>
                      <a:gd name="connsiteX100" fmla="*/ 211008 w 3962821"/>
                      <a:gd name="connsiteY100" fmla="*/ 2065012 h 3961402"/>
                      <a:gd name="connsiteX101" fmla="*/ 211008 w 3962821"/>
                      <a:gd name="connsiteY101" fmla="*/ 1916985 h 3961402"/>
                      <a:gd name="connsiteX102" fmla="*/ 155145 w 3962821"/>
                      <a:gd name="connsiteY102" fmla="*/ 1861123 h 3961402"/>
                      <a:gd name="connsiteX103" fmla="*/ 49304 w 3962821"/>
                      <a:gd name="connsiteY103" fmla="*/ 1861123 h 3961402"/>
                      <a:gd name="connsiteX104" fmla="*/ 438 w 3962821"/>
                      <a:gd name="connsiteY104" fmla="*/ 1805697 h 3961402"/>
                      <a:gd name="connsiteX105" fmla="*/ 78329 w 3962821"/>
                      <a:gd name="connsiteY105" fmla="*/ 1401336 h 3961402"/>
                      <a:gd name="connsiteX106" fmla="*/ 144251 w 3962821"/>
                      <a:gd name="connsiteY106" fmla="*/ 1368693 h 3961402"/>
                      <a:gd name="connsiteX107" fmla="*/ 244128 w 3962821"/>
                      <a:gd name="connsiteY107" fmla="*/ 1410083 h 3961402"/>
                      <a:gd name="connsiteX108" fmla="*/ 317168 w 3962821"/>
                      <a:gd name="connsiteY108" fmla="*/ 1379825 h 3961402"/>
                      <a:gd name="connsiteX109" fmla="*/ 373747 w 3962821"/>
                      <a:gd name="connsiteY109" fmla="*/ 1243091 h 3961402"/>
                      <a:gd name="connsiteX110" fmla="*/ 343489 w 3962821"/>
                      <a:gd name="connsiteY110" fmla="*/ 1170092 h 3961402"/>
                      <a:gd name="connsiteX111" fmla="*/ 242856 w 3962821"/>
                      <a:gd name="connsiteY111" fmla="*/ 1128383 h 3961402"/>
                      <a:gd name="connsiteX112" fmla="*/ 219000 w 3962821"/>
                      <a:gd name="connsiteY112" fmla="*/ 1058524 h 3961402"/>
                      <a:gd name="connsiteX113" fmla="*/ 443804 w 3962821"/>
                      <a:gd name="connsiteY113" fmla="*/ 719211 h 3961402"/>
                      <a:gd name="connsiteX114" fmla="*/ 517201 w 3962821"/>
                      <a:gd name="connsiteY114" fmla="*/ 714240 h 3961402"/>
                      <a:gd name="connsiteX115" fmla="*/ 593700 w 3962821"/>
                      <a:gd name="connsiteY115" fmla="*/ 790739 h 3961402"/>
                      <a:gd name="connsiteX116" fmla="*/ 672664 w 3962821"/>
                      <a:gd name="connsiteY116" fmla="*/ 790739 h 3961402"/>
                      <a:gd name="connsiteX117" fmla="*/ 777353 w 3962821"/>
                      <a:gd name="connsiteY117" fmla="*/ 686090 h 3961402"/>
                      <a:gd name="connsiteX118" fmla="*/ 777353 w 3962821"/>
                      <a:gd name="connsiteY118" fmla="*/ 607087 h 3961402"/>
                      <a:gd name="connsiteX119" fmla="*/ 700019 w 3962821"/>
                      <a:gd name="connsiteY119" fmla="*/ 529754 h 3961402"/>
                      <a:gd name="connsiteX120" fmla="*/ 704711 w 3962821"/>
                      <a:gd name="connsiteY120" fmla="*/ 456038 h 3961402"/>
                      <a:gd name="connsiteX121" fmla="*/ 1055674 w 3962821"/>
                      <a:gd name="connsiteY121" fmla="*/ 220420 h 3961402"/>
                      <a:gd name="connsiteX122" fmla="*/ 1125413 w 3962821"/>
                      <a:gd name="connsiteY122" fmla="*/ 244036 h 3961402"/>
                      <a:gd name="connsiteX123" fmla="*/ 1166685 w 3962821"/>
                      <a:gd name="connsiteY123" fmla="*/ 343716 h 3961402"/>
                      <a:gd name="connsiteX124" fmla="*/ 1239725 w 3962821"/>
                      <a:gd name="connsiteY124" fmla="*/ 373974 h 3961402"/>
                      <a:gd name="connsiteX125" fmla="*/ 1376419 w 3962821"/>
                      <a:gd name="connsiteY125" fmla="*/ 317315 h 3961402"/>
                      <a:gd name="connsiteX126" fmla="*/ 1406677 w 3962821"/>
                      <a:gd name="connsiteY126" fmla="*/ 244315 h 3961402"/>
                      <a:gd name="connsiteX127" fmla="*/ 1365525 w 3962821"/>
                      <a:gd name="connsiteY127" fmla="*/ 144876 h 3961402"/>
                      <a:gd name="connsiteX128" fmla="*/ 1398089 w 3962821"/>
                      <a:gd name="connsiteY128" fmla="*/ 78833 h 3961402"/>
                      <a:gd name="connsiteX129" fmla="*/ 1798752 w 3962821"/>
                      <a:gd name="connsiteY129" fmla="*/ 466 h 3961402"/>
                      <a:gd name="connsiteX130" fmla="*/ 1981411 w 3962821"/>
                      <a:gd name="connsiteY130" fmla="*/ 269547 h 3961402"/>
                      <a:gd name="connsiteX131" fmla="*/ 270257 w 3962821"/>
                      <a:gd name="connsiteY131" fmla="*/ 1980701 h 3961402"/>
                      <a:gd name="connsiteX132" fmla="*/ 1981411 w 3962821"/>
                      <a:gd name="connsiteY132" fmla="*/ 3691855 h 3961402"/>
                      <a:gd name="connsiteX133" fmla="*/ 3692565 w 3962821"/>
                      <a:gd name="connsiteY133" fmla="*/ 1980701 h 3961402"/>
                      <a:gd name="connsiteX134" fmla="*/ 1981411 w 3962821"/>
                      <a:gd name="connsiteY134" fmla="*/ 269547 h 39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3962821" h="3961402">
                        <a:moveTo>
                          <a:pt x="1798752" y="466"/>
                        </a:moveTo>
                        <a:cubicBezTo>
                          <a:pt x="1829248" y="-3510"/>
                          <a:pt x="1854179" y="18398"/>
                          <a:pt x="1854179" y="49132"/>
                        </a:cubicBezTo>
                        <a:lnTo>
                          <a:pt x="1854138" y="158672"/>
                        </a:lnTo>
                        <a:cubicBezTo>
                          <a:pt x="1854138" y="189406"/>
                          <a:pt x="1879306" y="214536"/>
                          <a:pt x="1910002" y="214536"/>
                        </a:cubicBezTo>
                        <a:lnTo>
                          <a:pt x="2058029" y="214536"/>
                        </a:lnTo>
                        <a:cubicBezTo>
                          <a:pt x="2088724" y="214536"/>
                          <a:pt x="2113892" y="189406"/>
                          <a:pt x="2113892" y="158672"/>
                        </a:cubicBezTo>
                        <a:lnTo>
                          <a:pt x="2113892" y="49490"/>
                        </a:lnTo>
                        <a:cubicBezTo>
                          <a:pt x="2113892" y="18755"/>
                          <a:pt x="2138820" y="-3072"/>
                          <a:pt x="2169277" y="1022"/>
                        </a:cubicBezTo>
                        <a:lnTo>
                          <a:pt x="2573360" y="81657"/>
                        </a:lnTo>
                        <a:cubicBezTo>
                          <a:pt x="2603022" y="89728"/>
                          <a:pt x="2617654" y="119549"/>
                          <a:pt x="2605884" y="147937"/>
                        </a:cubicBezTo>
                        <a:lnTo>
                          <a:pt x="2564692" y="247417"/>
                        </a:lnTo>
                        <a:cubicBezTo>
                          <a:pt x="2552923" y="275806"/>
                          <a:pt x="2566522" y="308687"/>
                          <a:pt x="2594950" y="320416"/>
                        </a:cubicBezTo>
                        <a:lnTo>
                          <a:pt x="2731646" y="377075"/>
                        </a:lnTo>
                        <a:cubicBezTo>
                          <a:pt x="2760074" y="388804"/>
                          <a:pt x="2792916" y="375206"/>
                          <a:pt x="2804685" y="346817"/>
                        </a:cubicBezTo>
                        <a:lnTo>
                          <a:pt x="2845518" y="248172"/>
                        </a:lnTo>
                        <a:cubicBezTo>
                          <a:pt x="2857288" y="219783"/>
                          <a:pt x="2888619" y="209207"/>
                          <a:pt x="2915179" y="224713"/>
                        </a:cubicBezTo>
                        <a:lnTo>
                          <a:pt x="3255248" y="453653"/>
                        </a:lnTo>
                        <a:cubicBezTo>
                          <a:pt x="3279541" y="472459"/>
                          <a:pt x="3281648" y="505658"/>
                          <a:pt x="3259899" y="527368"/>
                        </a:cubicBezTo>
                        <a:lnTo>
                          <a:pt x="3182606" y="604662"/>
                        </a:lnTo>
                        <a:cubicBezTo>
                          <a:pt x="3160857" y="626371"/>
                          <a:pt x="3160857" y="661957"/>
                          <a:pt x="3182606" y="683666"/>
                        </a:cubicBezTo>
                        <a:lnTo>
                          <a:pt x="3287216" y="788314"/>
                        </a:lnTo>
                        <a:cubicBezTo>
                          <a:pt x="3308963" y="810023"/>
                          <a:pt x="3344508" y="810023"/>
                          <a:pt x="3366258" y="788314"/>
                        </a:cubicBezTo>
                        <a:lnTo>
                          <a:pt x="3443075" y="711498"/>
                        </a:lnTo>
                        <a:cubicBezTo>
                          <a:pt x="3464824" y="689789"/>
                          <a:pt x="3497865" y="691975"/>
                          <a:pt x="3516512" y="716388"/>
                        </a:cubicBezTo>
                        <a:lnTo>
                          <a:pt x="3744259" y="1059597"/>
                        </a:lnTo>
                        <a:cubicBezTo>
                          <a:pt x="3759526" y="1086237"/>
                          <a:pt x="3748831" y="1117647"/>
                          <a:pt x="3720403" y="1129416"/>
                        </a:cubicBezTo>
                        <a:lnTo>
                          <a:pt x="3612692" y="1174027"/>
                        </a:lnTo>
                        <a:cubicBezTo>
                          <a:pt x="3584263" y="1185797"/>
                          <a:pt x="3570665" y="1218638"/>
                          <a:pt x="3582434" y="1247026"/>
                        </a:cubicBezTo>
                        <a:lnTo>
                          <a:pt x="3639053" y="1383762"/>
                        </a:lnTo>
                        <a:cubicBezTo>
                          <a:pt x="3650822" y="1412151"/>
                          <a:pt x="3683665" y="1425748"/>
                          <a:pt x="3712092" y="1414020"/>
                        </a:cubicBezTo>
                        <a:lnTo>
                          <a:pt x="3818888" y="1369766"/>
                        </a:lnTo>
                        <a:cubicBezTo>
                          <a:pt x="3847277" y="1357998"/>
                          <a:pt x="3876898" y="1372669"/>
                          <a:pt x="3884731" y="1402410"/>
                        </a:cubicBezTo>
                        <a:lnTo>
                          <a:pt x="3962383" y="1806373"/>
                        </a:lnTo>
                        <a:cubicBezTo>
                          <a:pt x="3966239" y="1836869"/>
                          <a:pt x="3944213" y="1861799"/>
                          <a:pt x="3913517" y="1861799"/>
                        </a:cubicBezTo>
                        <a:lnTo>
                          <a:pt x="3796145" y="1861799"/>
                        </a:lnTo>
                        <a:cubicBezTo>
                          <a:pt x="3765451" y="1861799"/>
                          <a:pt x="3740282" y="1886926"/>
                          <a:pt x="3740282" y="1917661"/>
                        </a:cubicBezTo>
                        <a:lnTo>
                          <a:pt x="3740203" y="1917661"/>
                        </a:lnTo>
                        <a:lnTo>
                          <a:pt x="3740203" y="2065529"/>
                        </a:lnTo>
                        <a:cubicBezTo>
                          <a:pt x="3740203" y="2096224"/>
                          <a:pt x="3765371" y="2121392"/>
                          <a:pt x="3796067" y="2121392"/>
                        </a:cubicBezTo>
                        <a:lnTo>
                          <a:pt x="3912046" y="2121392"/>
                        </a:lnTo>
                        <a:cubicBezTo>
                          <a:pt x="3942782" y="2121392"/>
                          <a:pt x="3964491" y="2146322"/>
                          <a:pt x="3960315" y="2176778"/>
                        </a:cubicBezTo>
                        <a:lnTo>
                          <a:pt x="3879603" y="2575374"/>
                        </a:lnTo>
                        <a:cubicBezTo>
                          <a:pt x="3871492" y="2604996"/>
                          <a:pt x="3841632" y="2619627"/>
                          <a:pt x="3813203" y="2607858"/>
                        </a:cubicBezTo>
                        <a:lnTo>
                          <a:pt x="3707043" y="2563923"/>
                        </a:lnTo>
                        <a:cubicBezTo>
                          <a:pt x="3678654" y="2552154"/>
                          <a:pt x="3645811" y="2565752"/>
                          <a:pt x="3634044" y="2594181"/>
                        </a:cubicBezTo>
                        <a:lnTo>
                          <a:pt x="3577425" y="2730875"/>
                        </a:lnTo>
                        <a:cubicBezTo>
                          <a:pt x="3565656" y="2759304"/>
                          <a:pt x="3579253" y="2792147"/>
                          <a:pt x="3607643" y="2803916"/>
                        </a:cubicBezTo>
                        <a:lnTo>
                          <a:pt x="3712649" y="2847413"/>
                        </a:lnTo>
                        <a:cubicBezTo>
                          <a:pt x="3741077" y="2859183"/>
                          <a:pt x="3751614" y="2890512"/>
                          <a:pt x="3736068" y="2917032"/>
                        </a:cubicBezTo>
                        <a:lnTo>
                          <a:pt x="3505657" y="3257897"/>
                        </a:lnTo>
                        <a:cubicBezTo>
                          <a:pt x="3486810" y="3282151"/>
                          <a:pt x="3453612" y="3284217"/>
                          <a:pt x="3431902" y="3262470"/>
                        </a:cubicBezTo>
                        <a:lnTo>
                          <a:pt x="3351468" y="3182074"/>
                        </a:lnTo>
                        <a:cubicBezTo>
                          <a:pt x="3329758" y="3160325"/>
                          <a:pt x="3294213" y="3160325"/>
                          <a:pt x="3272464" y="3182074"/>
                        </a:cubicBezTo>
                        <a:lnTo>
                          <a:pt x="3167854" y="3286683"/>
                        </a:lnTo>
                        <a:cubicBezTo>
                          <a:pt x="3146105" y="3308432"/>
                          <a:pt x="3146105" y="3343978"/>
                          <a:pt x="3167815" y="3365727"/>
                        </a:cubicBezTo>
                        <a:lnTo>
                          <a:pt x="3247376" y="3445247"/>
                        </a:lnTo>
                        <a:cubicBezTo>
                          <a:pt x="3269085" y="3466996"/>
                          <a:pt x="3266858" y="3500035"/>
                          <a:pt x="3242444" y="3518683"/>
                        </a:cubicBezTo>
                        <a:lnTo>
                          <a:pt x="2913151" y="3738080"/>
                        </a:lnTo>
                        <a:cubicBezTo>
                          <a:pt x="2886512" y="3753467"/>
                          <a:pt x="2855140" y="3742851"/>
                          <a:pt x="2843372" y="3714422"/>
                        </a:cubicBezTo>
                        <a:lnTo>
                          <a:pt x="2799476" y="3608343"/>
                        </a:lnTo>
                        <a:cubicBezTo>
                          <a:pt x="2787708" y="3579914"/>
                          <a:pt x="2754866" y="3566316"/>
                          <a:pt x="2726477" y="3578086"/>
                        </a:cubicBezTo>
                        <a:lnTo>
                          <a:pt x="2589742" y="3634704"/>
                        </a:lnTo>
                        <a:cubicBezTo>
                          <a:pt x="2561352" y="3646473"/>
                          <a:pt x="2547754" y="3679315"/>
                          <a:pt x="2559484" y="3707743"/>
                        </a:cubicBezTo>
                        <a:lnTo>
                          <a:pt x="2603658" y="3814380"/>
                        </a:lnTo>
                        <a:cubicBezTo>
                          <a:pt x="2615387" y="3842809"/>
                          <a:pt x="2600754" y="3872589"/>
                          <a:pt x="2571094" y="3880621"/>
                        </a:cubicBezTo>
                        <a:lnTo>
                          <a:pt x="2168641" y="3960538"/>
                        </a:lnTo>
                        <a:cubicBezTo>
                          <a:pt x="2138184" y="3964594"/>
                          <a:pt x="2113255" y="3942726"/>
                          <a:pt x="2113255" y="3912030"/>
                        </a:cubicBezTo>
                        <a:lnTo>
                          <a:pt x="2113255" y="3799589"/>
                        </a:lnTo>
                        <a:cubicBezTo>
                          <a:pt x="2113255" y="3768895"/>
                          <a:pt x="2088087" y="3743725"/>
                          <a:pt x="2057393" y="3743725"/>
                        </a:cubicBezTo>
                        <a:lnTo>
                          <a:pt x="1909366" y="3743725"/>
                        </a:lnTo>
                        <a:cubicBezTo>
                          <a:pt x="1878670" y="3743725"/>
                          <a:pt x="1853502" y="3768895"/>
                          <a:pt x="1853502" y="3799589"/>
                        </a:cubicBezTo>
                        <a:lnTo>
                          <a:pt x="1853502" y="3912269"/>
                        </a:lnTo>
                        <a:cubicBezTo>
                          <a:pt x="1853502" y="3943004"/>
                          <a:pt x="1828572" y="3964912"/>
                          <a:pt x="1798077" y="3960936"/>
                        </a:cubicBezTo>
                        <a:lnTo>
                          <a:pt x="1399163" y="3882967"/>
                        </a:lnTo>
                        <a:cubicBezTo>
                          <a:pt x="1369501" y="3875054"/>
                          <a:pt x="1354830" y="3845354"/>
                          <a:pt x="1366598" y="3816964"/>
                        </a:cubicBezTo>
                        <a:lnTo>
                          <a:pt x="1410733" y="3710328"/>
                        </a:lnTo>
                        <a:cubicBezTo>
                          <a:pt x="1422501" y="3681939"/>
                          <a:pt x="1408904" y="3649096"/>
                          <a:pt x="1380515" y="3637328"/>
                        </a:cubicBezTo>
                        <a:lnTo>
                          <a:pt x="1243779" y="3580710"/>
                        </a:lnTo>
                        <a:cubicBezTo>
                          <a:pt x="1215390" y="3568940"/>
                          <a:pt x="1182549" y="3582539"/>
                          <a:pt x="1170780" y="3610927"/>
                        </a:cubicBezTo>
                        <a:lnTo>
                          <a:pt x="1126448" y="3717962"/>
                        </a:lnTo>
                        <a:cubicBezTo>
                          <a:pt x="1114678" y="3746350"/>
                          <a:pt x="1083268" y="3757046"/>
                          <a:pt x="1056628" y="3741699"/>
                        </a:cubicBezTo>
                        <a:lnTo>
                          <a:pt x="716479" y="3515424"/>
                        </a:lnTo>
                        <a:cubicBezTo>
                          <a:pt x="692067" y="3496736"/>
                          <a:pt x="689880" y="3463695"/>
                          <a:pt x="711629" y="3441986"/>
                        </a:cubicBezTo>
                        <a:lnTo>
                          <a:pt x="791228" y="3362347"/>
                        </a:lnTo>
                        <a:cubicBezTo>
                          <a:pt x="812977" y="3340637"/>
                          <a:pt x="812977" y="3305092"/>
                          <a:pt x="791228" y="3283382"/>
                        </a:cubicBezTo>
                        <a:lnTo>
                          <a:pt x="686580" y="3178694"/>
                        </a:lnTo>
                        <a:cubicBezTo>
                          <a:pt x="664831" y="3156985"/>
                          <a:pt x="629286" y="3156985"/>
                          <a:pt x="607537" y="3178734"/>
                        </a:cubicBezTo>
                        <a:lnTo>
                          <a:pt x="527499" y="3258771"/>
                        </a:lnTo>
                        <a:cubicBezTo>
                          <a:pt x="505791" y="3280520"/>
                          <a:pt x="472630" y="3278413"/>
                          <a:pt x="453784" y="3254120"/>
                        </a:cubicBezTo>
                        <a:lnTo>
                          <a:pt x="226515" y="2916992"/>
                        </a:lnTo>
                        <a:cubicBezTo>
                          <a:pt x="211008" y="2890473"/>
                          <a:pt x="221545" y="2859143"/>
                          <a:pt x="249934" y="2847373"/>
                        </a:cubicBezTo>
                        <a:lnTo>
                          <a:pt x="347942" y="2806778"/>
                        </a:lnTo>
                        <a:cubicBezTo>
                          <a:pt x="376371" y="2795008"/>
                          <a:pt x="389969" y="2762167"/>
                          <a:pt x="378199" y="2733738"/>
                        </a:cubicBezTo>
                        <a:lnTo>
                          <a:pt x="321581" y="2597043"/>
                        </a:lnTo>
                        <a:cubicBezTo>
                          <a:pt x="309811" y="2568615"/>
                          <a:pt x="276970" y="2555017"/>
                          <a:pt x="248542" y="2566786"/>
                        </a:cubicBezTo>
                        <a:lnTo>
                          <a:pt x="149459" y="2607818"/>
                        </a:lnTo>
                        <a:cubicBezTo>
                          <a:pt x="121030" y="2619587"/>
                          <a:pt x="91172" y="2604956"/>
                          <a:pt x="83059" y="2575334"/>
                        </a:cubicBezTo>
                        <a:lnTo>
                          <a:pt x="2307" y="2176261"/>
                        </a:lnTo>
                        <a:cubicBezTo>
                          <a:pt x="-1867" y="2145805"/>
                          <a:pt x="19880" y="2120875"/>
                          <a:pt x="50576" y="2120875"/>
                        </a:cubicBezTo>
                        <a:lnTo>
                          <a:pt x="155145" y="2120875"/>
                        </a:lnTo>
                        <a:cubicBezTo>
                          <a:pt x="185840" y="2120875"/>
                          <a:pt x="211008" y="2095707"/>
                          <a:pt x="211008" y="2065012"/>
                        </a:cubicBezTo>
                        <a:lnTo>
                          <a:pt x="211008" y="1916985"/>
                        </a:lnTo>
                        <a:cubicBezTo>
                          <a:pt x="211008" y="1886250"/>
                          <a:pt x="185840" y="1861123"/>
                          <a:pt x="155145" y="1861123"/>
                        </a:cubicBezTo>
                        <a:lnTo>
                          <a:pt x="49304" y="1861123"/>
                        </a:lnTo>
                        <a:cubicBezTo>
                          <a:pt x="18568" y="1861123"/>
                          <a:pt x="-3418" y="1836193"/>
                          <a:pt x="438" y="1805697"/>
                        </a:cubicBezTo>
                        <a:lnTo>
                          <a:pt x="78329" y="1401336"/>
                        </a:lnTo>
                        <a:cubicBezTo>
                          <a:pt x="86161" y="1371635"/>
                          <a:pt x="115822" y="1356964"/>
                          <a:pt x="144251" y="1368693"/>
                        </a:cubicBezTo>
                        <a:lnTo>
                          <a:pt x="244128" y="1410083"/>
                        </a:lnTo>
                        <a:cubicBezTo>
                          <a:pt x="272557" y="1421812"/>
                          <a:pt x="305399" y="1408214"/>
                          <a:pt x="317168" y="1379825"/>
                        </a:cubicBezTo>
                        <a:lnTo>
                          <a:pt x="373747" y="1243091"/>
                        </a:lnTo>
                        <a:cubicBezTo>
                          <a:pt x="385515" y="1214702"/>
                          <a:pt x="371917" y="1181819"/>
                          <a:pt x="343489" y="1170092"/>
                        </a:cubicBezTo>
                        <a:lnTo>
                          <a:pt x="242856" y="1128383"/>
                        </a:lnTo>
                        <a:cubicBezTo>
                          <a:pt x="214428" y="1116613"/>
                          <a:pt x="203693" y="1085204"/>
                          <a:pt x="219000" y="1058524"/>
                        </a:cubicBezTo>
                        <a:lnTo>
                          <a:pt x="443804" y="719211"/>
                        </a:lnTo>
                        <a:cubicBezTo>
                          <a:pt x="462452" y="694718"/>
                          <a:pt x="495453" y="692532"/>
                          <a:pt x="517201" y="714240"/>
                        </a:cubicBezTo>
                        <a:lnTo>
                          <a:pt x="593700" y="790739"/>
                        </a:lnTo>
                        <a:cubicBezTo>
                          <a:pt x="615409" y="812449"/>
                          <a:pt x="650954" y="812449"/>
                          <a:pt x="672664" y="790739"/>
                        </a:cubicBezTo>
                        <a:lnTo>
                          <a:pt x="777353" y="686090"/>
                        </a:lnTo>
                        <a:cubicBezTo>
                          <a:pt x="799062" y="664382"/>
                          <a:pt x="799062" y="628795"/>
                          <a:pt x="777353" y="607087"/>
                        </a:cubicBezTo>
                        <a:lnTo>
                          <a:pt x="700019" y="529754"/>
                        </a:lnTo>
                        <a:cubicBezTo>
                          <a:pt x="678310" y="508045"/>
                          <a:pt x="680417" y="474885"/>
                          <a:pt x="704711" y="456038"/>
                        </a:cubicBezTo>
                        <a:lnTo>
                          <a:pt x="1055674" y="220420"/>
                        </a:lnTo>
                        <a:cubicBezTo>
                          <a:pt x="1082273" y="205033"/>
                          <a:pt x="1113644" y="215648"/>
                          <a:pt x="1125413" y="244036"/>
                        </a:cubicBezTo>
                        <a:lnTo>
                          <a:pt x="1166685" y="343716"/>
                        </a:lnTo>
                        <a:cubicBezTo>
                          <a:pt x="1178453" y="372105"/>
                          <a:pt x="1211296" y="385702"/>
                          <a:pt x="1239725" y="373974"/>
                        </a:cubicBezTo>
                        <a:lnTo>
                          <a:pt x="1376419" y="317315"/>
                        </a:lnTo>
                        <a:cubicBezTo>
                          <a:pt x="1404848" y="305586"/>
                          <a:pt x="1418446" y="272704"/>
                          <a:pt x="1406677" y="244315"/>
                        </a:cubicBezTo>
                        <a:lnTo>
                          <a:pt x="1365525" y="144876"/>
                        </a:lnTo>
                        <a:cubicBezTo>
                          <a:pt x="1353757" y="116487"/>
                          <a:pt x="1368427" y="86746"/>
                          <a:pt x="1398089" y="78833"/>
                        </a:cubicBezTo>
                        <a:lnTo>
                          <a:pt x="1798752" y="466"/>
                        </a:lnTo>
                        <a:close/>
                        <a:moveTo>
                          <a:pt x="1981411" y="269547"/>
                        </a:moveTo>
                        <a:cubicBezTo>
                          <a:pt x="1036367" y="269547"/>
                          <a:pt x="270257" y="1035657"/>
                          <a:pt x="270257" y="1980701"/>
                        </a:cubicBezTo>
                        <a:cubicBezTo>
                          <a:pt x="270257" y="2925745"/>
                          <a:pt x="1036367" y="3691855"/>
                          <a:pt x="1981411" y="3691855"/>
                        </a:cubicBezTo>
                        <a:cubicBezTo>
                          <a:pt x="2926455" y="3691855"/>
                          <a:pt x="3692565" y="2925745"/>
                          <a:pt x="3692565" y="1980701"/>
                        </a:cubicBezTo>
                        <a:cubicBezTo>
                          <a:pt x="3692565" y="1035657"/>
                          <a:pt x="2926455" y="269547"/>
                          <a:pt x="1981411" y="269547"/>
                        </a:cubicBezTo>
                        <a:close/>
                      </a:path>
                    </a:pathLst>
                  </a:custGeom>
                  <a:gradFill flip="none" rotWithShape="1">
                    <a:gsLst>
                      <a:gs pos="0">
                        <a:schemeClr val="accent1"/>
                      </a:gs>
                      <a:gs pos="100000">
                        <a:schemeClr val="accent2"/>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4" name="Group 113">
                    <a:extLst>
                      <a:ext uri="{FF2B5EF4-FFF2-40B4-BE49-F238E27FC236}">
                        <a16:creationId xmlns:a16="http://schemas.microsoft.com/office/drawing/2014/main" id="{460B2FF7-2ADC-4DA0-B8DB-CF7F7B58503A}"/>
                      </a:ext>
                    </a:extLst>
                  </p:cNvPr>
                  <p:cNvGrpSpPr/>
                  <p:nvPr/>
                </p:nvGrpSpPr>
                <p:grpSpPr>
                  <a:xfrm>
                    <a:off x="1517676" y="2818767"/>
                    <a:ext cx="2222728" cy="2222728"/>
                    <a:chOff x="1517676" y="2818767"/>
                    <a:chExt cx="2222728" cy="2222728"/>
                  </a:xfrm>
                </p:grpSpPr>
                <p:sp>
                  <p:nvSpPr>
                    <p:cNvPr id="115" name="Freeform: Shape 114">
                      <a:extLst>
                        <a:ext uri="{FF2B5EF4-FFF2-40B4-BE49-F238E27FC236}">
                          <a16:creationId xmlns:a16="http://schemas.microsoft.com/office/drawing/2014/main" id="{D8A3EA8F-219E-4527-9352-CE06E04E82EA}"/>
                        </a:ext>
                      </a:extLst>
                    </p:cNvPr>
                    <p:cNvSpPr/>
                    <p:nvPr/>
                  </p:nvSpPr>
                  <p:spPr>
                    <a:xfrm>
                      <a:off x="1517676" y="2818767"/>
                      <a:ext cx="2222728" cy="2222728"/>
                    </a:xfrm>
                    <a:custGeom>
                      <a:avLst/>
                      <a:gdLst>
                        <a:gd name="connsiteX0" fmla="*/ 856352 w 1961772"/>
                        <a:gd name="connsiteY0" fmla="*/ 0 h 1961772"/>
                        <a:gd name="connsiteX1" fmla="*/ 1101575 w 1961772"/>
                        <a:gd name="connsiteY1" fmla="*/ 0 h 1961772"/>
                        <a:gd name="connsiteX2" fmla="*/ 1225872 w 1961772"/>
                        <a:gd name="connsiteY2" fmla="*/ 291187 h 1961772"/>
                        <a:gd name="connsiteX3" fmla="*/ 1294337 w 1961772"/>
                        <a:gd name="connsiteY3" fmla="*/ 319436 h 1961772"/>
                        <a:gd name="connsiteX4" fmla="*/ 1586269 w 1961772"/>
                        <a:gd name="connsiteY4" fmla="*/ 199217 h 1961772"/>
                        <a:gd name="connsiteX5" fmla="*/ 1759651 w 1961772"/>
                        <a:gd name="connsiteY5" fmla="*/ 372599 h 1961772"/>
                        <a:gd name="connsiteX6" fmla="*/ 1641356 w 1961772"/>
                        <a:gd name="connsiteY6" fmla="*/ 667159 h 1961772"/>
                        <a:gd name="connsiteX7" fmla="*/ 1668664 w 1961772"/>
                        <a:gd name="connsiteY7" fmla="*/ 734214 h 1961772"/>
                        <a:gd name="connsiteX8" fmla="*/ 1961772 w 1961772"/>
                        <a:gd name="connsiteY8" fmla="*/ 856352 h 1961772"/>
                        <a:gd name="connsiteX9" fmla="*/ 1961772 w 1961772"/>
                        <a:gd name="connsiteY9" fmla="*/ 1101575 h 1961772"/>
                        <a:gd name="connsiteX10" fmla="*/ 1668664 w 1961772"/>
                        <a:gd name="connsiteY10" fmla="*/ 1226599 h 1961772"/>
                        <a:gd name="connsiteX11" fmla="*/ 1641846 w 1961772"/>
                        <a:gd name="connsiteY11" fmla="*/ 1293651 h 1961772"/>
                        <a:gd name="connsiteX12" fmla="*/ 1762534 w 1961772"/>
                        <a:gd name="connsiteY12" fmla="*/ 1586290 h 1961772"/>
                        <a:gd name="connsiteX13" fmla="*/ 1589153 w 1961772"/>
                        <a:gd name="connsiteY13" fmla="*/ 1759670 h 1961772"/>
                        <a:gd name="connsiteX14" fmla="*/ 1295083 w 1961772"/>
                        <a:gd name="connsiteY14" fmla="*/ 1641846 h 1961772"/>
                        <a:gd name="connsiteX15" fmla="*/ 1226834 w 1961772"/>
                        <a:gd name="connsiteY15" fmla="*/ 1670095 h 1961772"/>
                        <a:gd name="connsiteX16" fmla="*/ 1105420 w 1961772"/>
                        <a:gd name="connsiteY16" fmla="*/ 1961772 h 1961772"/>
                        <a:gd name="connsiteX17" fmla="*/ 860198 w 1961772"/>
                        <a:gd name="connsiteY17" fmla="*/ 1961772 h 1961772"/>
                        <a:gd name="connsiteX18" fmla="*/ 736156 w 1961772"/>
                        <a:gd name="connsiteY18" fmla="*/ 1671529 h 1961772"/>
                        <a:gd name="connsiteX19" fmla="*/ 664787 w 1961772"/>
                        <a:gd name="connsiteY19" fmla="*/ 1643279 h 1961772"/>
                        <a:gd name="connsiteX20" fmla="*/ 375268 w 1961772"/>
                        <a:gd name="connsiteY20" fmla="*/ 1762534 h 1961772"/>
                        <a:gd name="connsiteX21" fmla="*/ 201887 w 1961772"/>
                        <a:gd name="connsiteY21" fmla="*/ 1589153 h 1961772"/>
                        <a:gd name="connsiteX22" fmla="*/ 318493 w 1961772"/>
                        <a:gd name="connsiteY22" fmla="*/ 1298438 h 1961772"/>
                        <a:gd name="connsiteX23" fmla="*/ 288557 w 1961772"/>
                        <a:gd name="connsiteY23" fmla="*/ 1225637 h 1961772"/>
                        <a:gd name="connsiteX24" fmla="*/ 0 w 1961772"/>
                        <a:gd name="connsiteY24" fmla="*/ 1105420 h 1961772"/>
                        <a:gd name="connsiteX25" fmla="*/ 0 w 1961772"/>
                        <a:gd name="connsiteY25" fmla="*/ 860198 h 1961772"/>
                        <a:gd name="connsiteX26" fmla="*/ 288322 w 1961772"/>
                        <a:gd name="connsiteY26" fmla="*/ 736862 h 1961772"/>
                        <a:gd name="connsiteX27" fmla="*/ 318023 w 1961772"/>
                        <a:gd name="connsiteY27" fmla="*/ 664059 h 1961772"/>
                        <a:gd name="connsiteX28" fmla="*/ 199238 w 1961772"/>
                        <a:gd name="connsiteY28" fmla="*/ 375268 h 1961772"/>
                        <a:gd name="connsiteX29" fmla="*/ 372619 w 1961772"/>
                        <a:gd name="connsiteY29" fmla="*/ 201887 h 1961772"/>
                        <a:gd name="connsiteX30" fmla="*/ 664041 w 1961772"/>
                        <a:gd name="connsiteY30" fmla="*/ 318985 h 1961772"/>
                        <a:gd name="connsiteX31" fmla="*/ 735173 w 1961772"/>
                        <a:gd name="connsiteY31" fmla="*/ 290244 h 196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1772" h="1961772">
                          <a:moveTo>
                            <a:pt x="856352" y="0"/>
                          </a:moveTo>
                          <a:lnTo>
                            <a:pt x="1101575" y="0"/>
                          </a:lnTo>
                          <a:lnTo>
                            <a:pt x="1225872" y="291187"/>
                          </a:lnTo>
                          <a:cubicBezTo>
                            <a:pt x="1249316" y="299563"/>
                            <a:pt x="1272073" y="308646"/>
                            <a:pt x="1294337" y="319436"/>
                          </a:cubicBezTo>
                          <a:lnTo>
                            <a:pt x="1586269" y="199217"/>
                          </a:lnTo>
                          <a:lnTo>
                            <a:pt x="1759651" y="372599"/>
                          </a:lnTo>
                          <a:lnTo>
                            <a:pt x="1641356" y="667159"/>
                          </a:lnTo>
                          <a:cubicBezTo>
                            <a:pt x="1651911" y="688935"/>
                            <a:pt x="1660522" y="711220"/>
                            <a:pt x="1668664" y="734214"/>
                          </a:cubicBezTo>
                          <a:lnTo>
                            <a:pt x="1961772" y="856352"/>
                          </a:lnTo>
                          <a:lnTo>
                            <a:pt x="1961772" y="1101575"/>
                          </a:lnTo>
                          <a:lnTo>
                            <a:pt x="1668664" y="1226599"/>
                          </a:lnTo>
                          <a:cubicBezTo>
                            <a:pt x="1660522" y="1249335"/>
                            <a:pt x="1652146" y="1271622"/>
                            <a:pt x="1641846" y="1293651"/>
                          </a:cubicBezTo>
                          <a:lnTo>
                            <a:pt x="1762534" y="1586290"/>
                          </a:lnTo>
                          <a:lnTo>
                            <a:pt x="1589153" y="1759670"/>
                          </a:lnTo>
                          <a:lnTo>
                            <a:pt x="1295083" y="1641846"/>
                          </a:lnTo>
                          <a:cubicBezTo>
                            <a:pt x="1273033" y="1652381"/>
                            <a:pt x="1250062" y="1661484"/>
                            <a:pt x="1226834" y="1670095"/>
                          </a:cubicBezTo>
                          <a:lnTo>
                            <a:pt x="1105420" y="1961772"/>
                          </a:lnTo>
                          <a:lnTo>
                            <a:pt x="860198" y="1961772"/>
                          </a:lnTo>
                          <a:lnTo>
                            <a:pt x="736156" y="1671529"/>
                          </a:lnTo>
                          <a:cubicBezTo>
                            <a:pt x="711731" y="1663150"/>
                            <a:pt x="688013" y="1654304"/>
                            <a:pt x="664787" y="1643279"/>
                          </a:cubicBezTo>
                          <a:lnTo>
                            <a:pt x="375268" y="1762534"/>
                          </a:lnTo>
                          <a:lnTo>
                            <a:pt x="201887" y="1589153"/>
                          </a:lnTo>
                          <a:lnTo>
                            <a:pt x="318493" y="1298438"/>
                          </a:lnTo>
                          <a:cubicBezTo>
                            <a:pt x="306998" y="1274740"/>
                            <a:pt x="297425" y="1250552"/>
                            <a:pt x="288557" y="1225637"/>
                          </a:cubicBezTo>
                          <a:lnTo>
                            <a:pt x="0" y="1105420"/>
                          </a:lnTo>
                          <a:lnTo>
                            <a:pt x="0" y="860198"/>
                          </a:lnTo>
                          <a:lnTo>
                            <a:pt x="288322" y="736862"/>
                          </a:lnTo>
                          <a:cubicBezTo>
                            <a:pt x="297189" y="711947"/>
                            <a:pt x="306527" y="687778"/>
                            <a:pt x="318023" y="664059"/>
                          </a:cubicBezTo>
                          <a:lnTo>
                            <a:pt x="199238" y="375268"/>
                          </a:lnTo>
                          <a:lnTo>
                            <a:pt x="372619" y="201887"/>
                          </a:lnTo>
                          <a:lnTo>
                            <a:pt x="664041" y="318985"/>
                          </a:lnTo>
                          <a:cubicBezTo>
                            <a:pt x="687288" y="307958"/>
                            <a:pt x="710751" y="298857"/>
                            <a:pt x="735173" y="290244"/>
                          </a:cubicBezTo>
                          <a:close/>
                        </a:path>
                      </a:pathLst>
                    </a:custGeom>
                    <a:solidFill>
                      <a:schemeClr val="bg2">
                        <a:lumMod val="95000"/>
                      </a:schemeClr>
                    </a:solidFill>
                    <a:ln w="6350">
                      <a:solidFill>
                        <a:schemeClr val="tx2">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6" name="Group 115">
                      <a:extLst>
                        <a:ext uri="{FF2B5EF4-FFF2-40B4-BE49-F238E27FC236}">
                          <a16:creationId xmlns:a16="http://schemas.microsoft.com/office/drawing/2014/main" id="{D4E24E16-27F3-4EAA-96FD-83D9BFA37F36}"/>
                        </a:ext>
                      </a:extLst>
                    </p:cNvPr>
                    <p:cNvGrpSpPr/>
                    <p:nvPr/>
                  </p:nvGrpSpPr>
                  <p:grpSpPr>
                    <a:xfrm>
                      <a:off x="1689029" y="2990120"/>
                      <a:ext cx="1880022" cy="1880022"/>
                      <a:chOff x="3657600" y="990600"/>
                      <a:chExt cx="4876780" cy="4876780"/>
                    </a:xfrm>
                  </p:grpSpPr>
                  <p:sp>
                    <p:nvSpPr>
                      <p:cNvPr id="117" name="Freeform: Shape 116">
                        <a:extLst>
                          <a:ext uri="{FF2B5EF4-FFF2-40B4-BE49-F238E27FC236}">
                            <a16:creationId xmlns:a16="http://schemas.microsoft.com/office/drawing/2014/main" id="{D92048DB-FED7-411E-81F8-6B8FE121867C}"/>
                          </a:ext>
                        </a:extLst>
                      </p:cNvPr>
                      <p:cNvSpPr/>
                      <p:nvPr/>
                    </p:nvSpPr>
                    <p:spPr>
                      <a:xfrm>
                        <a:off x="3657600" y="990600"/>
                        <a:ext cx="4876780" cy="4876780"/>
                      </a:xfrm>
                      <a:custGeom>
                        <a:avLst/>
                        <a:gdLst>
                          <a:gd name="connsiteX0" fmla="*/ 4876781 w 4876780"/>
                          <a:gd name="connsiteY0" fmla="*/ 2438391 h 4876780"/>
                          <a:gd name="connsiteX1" fmla="*/ 2438391 w 4876780"/>
                          <a:gd name="connsiteY1" fmla="*/ 4876781 h 4876780"/>
                          <a:gd name="connsiteX2" fmla="*/ 0 w 4876780"/>
                          <a:gd name="connsiteY2" fmla="*/ 2438391 h 4876780"/>
                          <a:gd name="connsiteX3" fmla="*/ 2438391 w 4876780"/>
                          <a:gd name="connsiteY3" fmla="*/ 0 h 4876780"/>
                          <a:gd name="connsiteX4" fmla="*/ 4876781 w 4876780"/>
                          <a:gd name="connsiteY4" fmla="*/ 2438391 h 4876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780" h="4876780">
                            <a:moveTo>
                              <a:pt x="4876781" y="2438391"/>
                            </a:moveTo>
                            <a:cubicBezTo>
                              <a:pt x="4876781" y="3785076"/>
                              <a:pt x="3785076" y="4876781"/>
                              <a:pt x="2438391" y="4876781"/>
                            </a:cubicBezTo>
                            <a:cubicBezTo>
                              <a:pt x="1091705" y="4876781"/>
                              <a:pt x="0" y="3785076"/>
                              <a:pt x="0" y="2438391"/>
                            </a:cubicBezTo>
                            <a:cubicBezTo>
                              <a:pt x="0" y="1091705"/>
                              <a:pt x="1091705" y="0"/>
                              <a:pt x="2438391" y="0"/>
                            </a:cubicBezTo>
                            <a:cubicBezTo>
                              <a:pt x="3785076" y="0"/>
                              <a:pt x="4876781" y="1091705"/>
                              <a:pt x="4876781" y="2438391"/>
                            </a:cubicBezTo>
                            <a:close/>
                          </a:path>
                        </a:pathLst>
                      </a:custGeom>
                      <a:solidFill>
                        <a:schemeClr val="bg2">
                          <a:lumMod val="95000"/>
                        </a:schemeClr>
                      </a:solidFill>
                      <a:ln w="6350" cap="flat">
                        <a:solidFill>
                          <a:schemeClr val="tx2">
                            <a:lumMod val="75000"/>
                            <a:lumOff val="25000"/>
                          </a:schemeClr>
                        </a:solid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653BD86-E5BF-43FA-83CF-3A27F2AC0668}"/>
                          </a:ext>
                        </a:extLst>
                      </p:cNvPr>
                      <p:cNvSpPr/>
                      <p:nvPr/>
                    </p:nvSpPr>
                    <p:spPr>
                      <a:xfrm>
                        <a:off x="3848204" y="2576512"/>
                        <a:ext cx="3151726" cy="2201147"/>
                      </a:xfrm>
                      <a:custGeom>
                        <a:avLst/>
                        <a:gdLst>
                          <a:gd name="connsiteX0" fmla="*/ 623030 w 3151726"/>
                          <a:gd name="connsiteY0" fmla="*/ 29 h 2201147"/>
                          <a:gd name="connsiteX1" fmla="*/ 1435694 w 3151726"/>
                          <a:gd name="connsiteY1" fmla="*/ 403946 h 2201147"/>
                          <a:gd name="connsiteX2" fmla="*/ 2128619 w 3151726"/>
                          <a:gd name="connsiteY2" fmla="*/ 240230 h 2201147"/>
                          <a:gd name="connsiteX3" fmla="*/ 2173091 w 3151726"/>
                          <a:gd name="connsiteY3" fmla="*/ 257689 h 2201147"/>
                          <a:gd name="connsiteX4" fmla="*/ 2173167 w 3151726"/>
                          <a:gd name="connsiteY4" fmla="*/ 257737 h 2201147"/>
                          <a:gd name="connsiteX5" fmla="*/ 2962513 w 3151726"/>
                          <a:gd name="connsiteY5" fmla="*/ 624230 h 2201147"/>
                          <a:gd name="connsiteX6" fmla="*/ 2790616 w 3151726"/>
                          <a:gd name="connsiteY6" fmla="*/ 613258 h 2201147"/>
                          <a:gd name="connsiteX7" fmla="*/ 3013272 w 3151726"/>
                          <a:gd name="connsiteY7" fmla="*/ 854926 h 2201147"/>
                          <a:gd name="connsiteX8" fmla="*/ 2698271 w 3151726"/>
                          <a:gd name="connsiteY8" fmla="*/ 956958 h 2201147"/>
                          <a:gd name="connsiteX9" fmla="*/ 2463117 w 3151726"/>
                          <a:gd name="connsiteY9" fmla="*/ 690753 h 2201147"/>
                          <a:gd name="connsiteX10" fmla="*/ 2370973 w 3151726"/>
                          <a:gd name="connsiteY10" fmla="*/ 700268 h 2201147"/>
                          <a:gd name="connsiteX11" fmla="*/ 3017215 w 3151726"/>
                          <a:gd name="connsiteY11" fmla="*/ 1293714 h 2201147"/>
                          <a:gd name="connsiteX12" fmla="*/ 3119876 w 3151726"/>
                          <a:gd name="connsiteY12" fmla="*/ 1416768 h 2201147"/>
                          <a:gd name="connsiteX13" fmla="*/ 2953350 w 3151726"/>
                          <a:gd name="connsiteY13" fmla="*/ 1630128 h 2201147"/>
                          <a:gd name="connsiteX14" fmla="*/ 2949626 w 3151726"/>
                          <a:gd name="connsiteY14" fmla="*/ 1635376 h 2201147"/>
                          <a:gd name="connsiteX15" fmla="*/ 2959570 w 3151726"/>
                          <a:gd name="connsiteY15" fmla="*/ 1737512 h 2201147"/>
                          <a:gd name="connsiteX16" fmla="*/ 2657056 w 3151726"/>
                          <a:gd name="connsiteY16" fmla="*/ 1771393 h 2201147"/>
                          <a:gd name="connsiteX17" fmla="*/ 2694785 w 3151726"/>
                          <a:gd name="connsiteY17" fmla="*/ 1919002 h 2201147"/>
                          <a:gd name="connsiteX18" fmla="*/ 2566588 w 3151726"/>
                          <a:gd name="connsiteY18" fmla="*/ 2017719 h 2201147"/>
                          <a:gd name="connsiteX19" fmla="*/ 2402091 w 3151726"/>
                          <a:gd name="connsiteY19" fmla="*/ 1954435 h 2201147"/>
                          <a:gd name="connsiteX20" fmla="*/ 2435314 w 3151726"/>
                          <a:gd name="connsiteY20" fmla="*/ 2103387 h 2201147"/>
                          <a:gd name="connsiteX21" fmla="*/ 2226974 w 3151726"/>
                          <a:gd name="connsiteY21" fmla="*/ 2184330 h 2201147"/>
                          <a:gd name="connsiteX22" fmla="*/ 2014014 w 3151726"/>
                          <a:gd name="connsiteY22" fmla="*/ 2022139 h 2201147"/>
                          <a:gd name="connsiteX23" fmla="*/ 1335453 w 3151726"/>
                          <a:gd name="connsiteY23" fmla="*/ 1386592 h 2201147"/>
                          <a:gd name="connsiteX24" fmla="*/ 957491 w 3151726"/>
                          <a:gd name="connsiteY24" fmla="*/ 981047 h 2201147"/>
                          <a:gd name="connsiteX25" fmla="*/ 0 w 3151726"/>
                          <a:gd name="connsiteY25" fmla="*/ 449742 h 2201147"/>
                          <a:gd name="connsiteX26" fmla="*/ 623078 w 3151726"/>
                          <a:gd name="connsiteY26" fmla="*/ 0 h 2201147"/>
                          <a:gd name="connsiteX27" fmla="*/ 623030 w 3151726"/>
                          <a:gd name="connsiteY27" fmla="*/ 29 h 220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51726" h="2201147">
                            <a:moveTo>
                              <a:pt x="623030" y="29"/>
                            </a:moveTo>
                            <a:lnTo>
                              <a:pt x="1435694" y="403946"/>
                            </a:lnTo>
                            <a:cubicBezTo>
                              <a:pt x="1435694" y="403946"/>
                              <a:pt x="2035293" y="209893"/>
                              <a:pt x="2128619" y="240230"/>
                            </a:cubicBezTo>
                            <a:cubicBezTo>
                              <a:pt x="2137686" y="243173"/>
                              <a:pt x="2153003" y="249250"/>
                              <a:pt x="2173091" y="257689"/>
                            </a:cubicBezTo>
                            <a:lnTo>
                              <a:pt x="2173167" y="257737"/>
                            </a:lnTo>
                            <a:cubicBezTo>
                              <a:pt x="2359428" y="336185"/>
                              <a:pt x="2962513" y="624230"/>
                              <a:pt x="2962513" y="624230"/>
                            </a:cubicBezTo>
                            <a:lnTo>
                              <a:pt x="2790616" y="613258"/>
                            </a:lnTo>
                            <a:cubicBezTo>
                              <a:pt x="2860548" y="703078"/>
                              <a:pt x="2957941" y="820645"/>
                              <a:pt x="3013272" y="854926"/>
                            </a:cubicBezTo>
                            <a:cubicBezTo>
                              <a:pt x="3106436" y="912609"/>
                              <a:pt x="2884570" y="1076782"/>
                              <a:pt x="2698271" y="956958"/>
                            </a:cubicBezTo>
                            <a:cubicBezTo>
                              <a:pt x="2511933" y="837162"/>
                              <a:pt x="2463117" y="690753"/>
                              <a:pt x="2463117" y="690753"/>
                            </a:cubicBezTo>
                            <a:lnTo>
                              <a:pt x="2370973" y="700268"/>
                            </a:lnTo>
                            <a:lnTo>
                              <a:pt x="3017215" y="1293714"/>
                            </a:lnTo>
                            <a:lnTo>
                              <a:pt x="3119876" y="1416768"/>
                            </a:lnTo>
                            <a:cubicBezTo>
                              <a:pt x="3208696" y="1523229"/>
                              <a:pt x="3098407" y="1677000"/>
                              <a:pt x="2953350" y="1630128"/>
                            </a:cubicBezTo>
                            <a:cubicBezTo>
                              <a:pt x="2955665" y="1631880"/>
                              <a:pt x="2947454" y="1629480"/>
                              <a:pt x="2949626" y="1635376"/>
                            </a:cubicBezTo>
                            <a:cubicBezTo>
                              <a:pt x="2957922" y="1657712"/>
                              <a:pt x="2974686" y="1711347"/>
                              <a:pt x="2959570" y="1737512"/>
                            </a:cubicBezTo>
                            <a:cubicBezTo>
                              <a:pt x="2906459" y="1829581"/>
                              <a:pt x="2826477" y="1900428"/>
                              <a:pt x="2657056" y="1771393"/>
                            </a:cubicBezTo>
                            <a:cubicBezTo>
                              <a:pt x="2698109" y="1802654"/>
                              <a:pt x="2723264" y="1876225"/>
                              <a:pt x="2694785" y="1919002"/>
                            </a:cubicBezTo>
                            <a:cubicBezTo>
                              <a:pt x="2656037" y="1977219"/>
                              <a:pt x="2613317" y="2003479"/>
                              <a:pt x="2566588" y="2017719"/>
                            </a:cubicBezTo>
                            <a:cubicBezTo>
                              <a:pt x="2517343" y="2032730"/>
                              <a:pt x="2443086" y="1985667"/>
                              <a:pt x="2402091" y="1954435"/>
                            </a:cubicBezTo>
                            <a:cubicBezTo>
                              <a:pt x="2443115" y="1985667"/>
                              <a:pt x="2462660" y="2059762"/>
                              <a:pt x="2435314" y="2103387"/>
                            </a:cubicBezTo>
                            <a:cubicBezTo>
                              <a:pt x="2401662" y="2157079"/>
                              <a:pt x="2294754" y="2235984"/>
                              <a:pt x="2226974" y="2184330"/>
                            </a:cubicBezTo>
                            <a:lnTo>
                              <a:pt x="2014014" y="2022139"/>
                            </a:lnTo>
                            <a:cubicBezTo>
                              <a:pt x="2014014" y="2022139"/>
                              <a:pt x="1495625" y="1520181"/>
                              <a:pt x="1335453" y="1386592"/>
                            </a:cubicBezTo>
                            <a:cubicBezTo>
                              <a:pt x="1175233" y="1252947"/>
                              <a:pt x="957491" y="981047"/>
                              <a:pt x="957491" y="981047"/>
                            </a:cubicBezTo>
                            <a:lnTo>
                              <a:pt x="0" y="449742"/>
                            </a:lnTo>
                            <a:lnTo>
                              <a:pt x="623078" y="0"/>
                            </a:lnTo>
                            <a:lnTo>
                              <a:pt x="623030" y="29"/>
                            </a:lnTo>
                            <a:close/>
                          </a:path>
                        </a:pathLst>
                      </a:custGeom>
                      <a:solidFill>
                        <a:srgbClr val="FED298"/>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B84FFF9-4D45-4D33-8017-ED9BE5851CAB}"/>
                          </a:ext>
                        </a:extLst>
                      </p:cNvPr>
                      <p:cNvSpPr/>
                      <p:nvPr/>
                    </p:nvSpPr>
                    <p:spPr>
                      <a:xfrm>
                        <a:off x="3666496" y="1875339"/>
                        <a:ext cx="1441808" cy="1814312"/>
                      </a:xfrm>
                      <a:custGeom>
                        <a:avLst/>
                        <a:gdLst>
                          <a:gd name="connsiteX0" fmla="*/ 19 w 1441808"/>
                          <a:gd name="connsiteY0" fmla="*/ 1345835 h 1814312"/>
                          <a:gd name="connsiteX1" fmla="*/ 700973 w 1441808"/>
                          <a:gd name="connsiteY1" fmla="*/ 1814312 h 1814312"/>
                          <a:gd name="connsiteX2" fmla="*/ 1441809 w 1441808"/>
                          <a:gd name="connsiteY2" fmla="*/ 841658 h 1814312"/>
                          <a:gd name="connsiteX3" fmla="*/ 550126 w 1441808"/>
                          <a:gd name="connsiteY3" fmla="*/ 0 h 1814312"/>
                          <a:gd name="connsiteX4" fmla="*/ 0 w 1441808"/>
                          <a:gd name="connsiteY4" fmla="*/ 1345835 h 1814312"/>
                          <a:gd name="connsiteX5" fmla="*/ 19 w 1441808"/>
                          <a:gd name="connsiteY5" fmla="*/ 1345835 h 181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808" h="1814312">
                            <a:moveTo>
                              <a:pt x="19" y="1345835"/>
                            </a:moveTo>
                            <a:lnTo>
                              <a:pt x="700973" y="1814312"/>
                            </a:lnTo>
                            <a:lnTo>
                              <a:pt x="1441809" y="841658"/>
                            </a:lnTo>
                            <a:lnTo>
                              <a:pt x="550126" y="0"/>
                            </a:lnTo>
                            <a:cubicBezTo>
                              <a:pt x="242411" y="371894"/>
                              <a:pt x="42967" y="836562"/>
                              <a:pt x="0" y="1345835"/>
                            </a:cubicBezTo>
                            <a:lnTo>
                              <a:pt x="19" y="1345835"/>
                            </a:lnTo>
                            <a:close/>
                          </a:path>
                        </a:pathLst>
                      </a:custGeom>
                      <a:solidFill>
                        <a:schemeClr val="tx2">
                          <a:lumMod val="75000"/>
                          <a:lumOff val="25000"/>
                        </a:schemeClr>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9AE614D1-40C9-4622-B0EA-092E387E26AE}"/>
                          </a:ext>
                        </a:extLst>
                      </p:cNvPr>
                      <p:cNvSpPr/>
                      <p:nvPr/>
                    </p:nvSpPr>
                    <p:spPr>
                      <a:xfrm>
                        <a:off x="4464205" y="2742866"/>
                        <a:ext cx="744073" cy="910913"/>
                      </a:xfrm>
                      <a:custGeom>
                        <a:avLst/>
                        <a:gdLst>
                          <a:gd name="connsiteX0" fmla="*/ 624383 w 744073"/>
                          <a:gd name="connsiteY0" fmla="*/ 0 h 910913"/>
                          <a:gd name="connsiteX1" fmla="*/ 0 w 744073"/>
                          <a:gd name="connsiteY1" fmla="*/ 819722 h 910913"/>
                          <a:gd name="connsiteX2" fmla="*/ 119691 w 744073"/>
                          <a:gd name="connsiteY2" fmla="*/ 910914 h 910913"/>
                          <a:gd name="connsiteX3" fmla="*/ 744074 w 744073"/>
                          <a:gd name="connsiteY3" fmla="*/ 91164 h 910913"/>
                          <a:gd name="connsiteX4" fmla="*/ 624383 w 744073"/>
                          <a:gd name="connsiteY4" fmla="*/ 0 h 91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73" h="910913">
                            <a:moveTo>
                              <a:pt x="624383" y="0"/>
                            </a:moveTo>
                            <a:lnTo>
                              <a:pt x="0" y="819722"/>
                            </a:lnTo>
                            <a:lnTo>
                              <a:pt x="119691" y="910914"/>
                            </a:lnTo>
                            <a:lnTo>
                              <a:pt x="744074" y="91164"/>
                            </a:lnTo>
                            <a:lnTo>
                              <a:pt x="624383" y="0"/>
                            </a:lnTo>
                            <a:close/>
                          </a:path>
                        </a:pathLst>
                      </a:custGeom>
                      <a:solidFill>
                        <a:schemeClr val="bg2"/>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5015776-3457-4E4B-B63A-BEF4DB76E8AF}"/>
                          </a:ext>
                        </a:extLst>
                      </p:cNvPr>
                      <p:cNvSpPr/>
                      <p:nvPr/>
                    </p:nvSpPr>
                    <p:spPr>
                      <a:xfrm>
                        <a:off x="5117515" y="2576464"/>
                        <a:ext cx="3226337" cy="2195139"/>
                      </a:xfrm>
                      <a:custGeom>
                        <a:avLst/>
                        <a:gdLst>
                          <a:gd name="connsiteX0" fmla="*/ 2603250 w 3226337"/>
                          <a:gd name="connsiteY0" fmla="*/ 76 h 2195139"/>
                          <a:gd name="connsiteX1" fmla="*/ 1790587 w 3226337"/>
                          <a:gd name="connsiteY1" fmla="*/ 403993 h 2195139"/>
                          <a:gd name="connsiteX2" fmla="*/ 1300201 w 3226337"/>
                          <a:gd name="connsiteY2" fmla="*/ 260042 h 2195139"/>
                          <a:gd name="connsiteX3" fmla="*/ 1003193 w 3226337"/>
                          <a:gd name="connsiteY3" fmla="*/ 302285 h 2195139"/>
                          <a:gd name="connsiteX4" fmla="*/ 1438514 w 3226337"/>
                          <a:gd name="connsiteY4" fmla="*/ 503511 h 2195139"/>
                          <a:gd name="connsiteX5" fmla="*/ 1743895 w 3226337"/>
                          <a:gd name="connsiteY5" fmla="*/ 854964 h 2195139"/>
                          <a:gd name="connsiteX6" fmla="*/ 1428894 w 3226337"/>
                          <a:gd name="connsiteY6" fmla="*/ 956996 h 2195139"/>
                          <a:gd name="connsiteX7" fmla="*/ 1193740 w 3226337"/>
                          <a:gd name="connsiteY7" fmla="*/ 690791 h 2195139"/>
                          <a:gd name="connsiteX8" fmla="*/ 808587 w 3226337"/>
                          <a:gd name="connsiteY8" fmla="*/ 730491 h 2195139"/>
                          <a:gd name="connsiteX9" fmla="*/ 66038 w 3226337"/>
                          <a:gd name="connsiteY9" fmla="*/ 1386678 h 2195139"/>
                          <a:gd name="connsiteX10" fmla="*/ 63809 w 3226337"/>
                          <a:gd name="connsiteY10" fmla="*/ 1613526 h 2195139"/>
                          <a:gd name="connsiteX11" fmla="*/ 260262 w 3226337"/>
                          <a:gd name="connsiteY11" fmla="*/ 1621822 h 2195139"/>
                          <a:gd name="connsiteX12" fmla="*/ 468926 w 3226337"/>
                          <a:gd name="connsiteY12" fmla="*/ 1806502 h 2195139"/>
                          <a:gd name="connsiteX13" fmla="*/ 703203 w 3226337"/>
                          <a:gd name="connsiteY13" fmla="*/ 1991335 h 2195139"/>
                          <a:gd name="connsiteX14" fmla="*/ 885216 w 3226337"/>
                          <a:gd name="connsiteY14" fmla="*/ 2191560 h 2195139"/>
                          <a:gd name="connsiteX15" fmla="*/ 944833 w 3226337"/>
                          <a:gd name="connsiteY15" fmla="*/ 2174615 h 2195139"/>
                          <a:gd name="connsiteX16" fmla="*/ 929612 w 3226337"/>
                          <a:gd name="connsiteY16" fmla="*/ 2163023 h 2195139"/>
                          <a:gd name="connsiteX17" fmla="*/ 759324 w 3226337"/>
                          <a:gd name="connsiteY17" fmla="*/ 1983734 h 2195139"/>
                          <a:gd name="connsiteX18" fmla="*/ 972560 w 3226337"/>
                          <a:gd name="connsiteY18" fmla="*/ 1832000 h 2195139"/>
                          <a:gd name="connsiteX19" fmla="*/ 1081022 w 3226337"/>
                          <a:gd name="connsiteY19" fmla="*/ 1915278 h 2195139"/>
                          <a:gd name="connsiteX20" fmla="*/ 1018185 w 3226337"/>
                          <a:gd name="connsiteY20" fmla="*/ 1835601 h 2195139"/>
                          <a:gd name="connsiteX21" fmla="*/ 1076497 w 3226337"/>
                          <a:gd name="connsiteY21" fmla="*/ 1589237 h 2195139"/>
                          <a:gd name="connsiteX22" fmla="*/ 1238470 w 3226337"/>
                          <a:gd name="connsiteY22" fmla="*/ 1638729 h 2195139"/>
                          <a:gd name="connsiteX23" fmla="*/ 1358266 w 3226337"/>
                          <a:gd name="connsiteY23" fmla="*/ 1734712 h 2195139"/>
                          <a:gd name="connsiteX24" fmla="*/ 1256206 w 3226337"/>
                          <a:gd name="connsiteY24" fmla="*/ 1615459 h 2195139"/>
                          <a:gd name="connsiteX25" fmla="*/ 1248166 w 3226337"/>
                          <a:gd name="connsiteY25" fmla="*/ 1406138 h 2195139"/>
                          <a:gd name="connsiteX26" fmla="*/ 1459774 w 3226337"/>
                          <a:gd name="connsiteY26" fmla="*/ 1425778 h 2195139"/>
                          <a:gd name="connsiteX27" fmla="*/ 1603087 w 3226337"/>
                          <a:gd name="connsiteY27" fmla="*/ 1544260 h 2195139"/>
                          <a:gd name="connsiteX28" fmla="*/ 1479738 w 3226337"/>
                          <a:gd name="connsiteY28" fmla="*/ 1401394 h 2195139"/>
                          <a:gd name="connsiteX29" fmla="*/ 1444810 w 3226337"/>
                          <a:gd name="connsiteY29" fmla="*/ 1213942 h 2195139"/>
                          <a:gd name="connsiteX30" fmla="*/ 1765831 w 3226337"/>
                          <a:gd name="connsiteY30" fmla="*/ 1315174 h 2195139"/>
                          <a:gd name="connsiteX31" fmla="*/ 1844660 w 3226337"/>
                          <a:gd name="connsiteY31" fmla="*/ 1411081 h 2195139"/>
                          <a:gd name="connsiteX32" fmla="*/ 2024797 w 3226337"/>
                          <a:gd name="connsiteY32" fmla="*/ 1158516 h 2195139"/>
                          <a:gd name="connsiteX33" fmla="*/ 3226337 w 3226337"/>
                          <a:gd name="connsiteY33" fmla="*/ 449742 h 2195139"/>
                          <a:gd name="connsiteX34" fmla="*/ 2603279 w 3226337"/>
                          <a:gd name="connsiteY34" fmla="*/ 0 h 2195139"/>
                          <a:gd name="connsiteX35" fmla="*/ 2603250 w 3226337"/>
                          <a:gd name="connsiteY35" fmla="*/ 76 h 21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26337" h="2195139">
                            <a:moveTo>
                              <a:pt x="2603250" y="76"/>
                            </a:moveTo>
                            <a:lnTo>
                              <a:pt x="1790587" y="403993"/>
                            </a:lnTo>
                            <a:cubicBezTo>
                              <a:pt x="1725626" y="436274"/>
                              <a:pt x="1492225" y="283350"/>
                              <a:pt x="1300201" y="260042"/>
                            </a:cubicBezTo>
                            <a:cubicBezTo>
                              <a:pt x="1161165" y="243173"/>
                              <a:pt x="993192" y="297094"/>
                              <a:pt x="1003193" y="302285"/>
                            </a:cubicBezTo>
                            <a:lnTo>
                              <a:pt x="1438514" y="503511"/>
                            </a:lnTo>
                            <a:cubicBezTo>
                              <a:pt x="1438514" y="503511"/>
                              <a:pt x="1650721" y="797328"/>
                              <a:pt x="1743895" y="854964"/>
                            </a:cubicBezTo>
                            <a:cubicBezTo>
                              <a:pt x="1837059" y="912628"/>
                              <a:pt x="1615193" y="1076820"/>
                              <a:pt x="1428894" y="956996"/>
                            </a:cubicBezTo>
                            <a:cubicBezTo>
                              <a:pt x="1242556" y="837200"/>
                              <a:pt x="1193740" y="690791"/>
                              <a:pt x="1193740" y="690791"/>
                            </a:cubicBezTo>
                            <a:lnTo>
                              <a:pt x="808587" y="730491"/>
                            </a:lnTo>
                            <a:lnTo>
                              <a:pt x="66038" y="1386678"/>
                            </a:lnTo>
                            <a:cubicBezTo>
                              <a:pt x="-36747" y="1477518"/>
                              <a:pt x="-5314" y="1524924"/>
                              <a:pt x="63809" y="1613526"/>
                            </a:cubicBezTo>
                            <a:cubicBezTo>
                              <a:pt x="95413" y="1654102"/>
                              <a:pt x="211570" y="1640434"/>
                              <a:pt x="260262" y="1621822"/>
                            </a:cubicBezTo>
                            <a:cubicBezTo>
                              <a:pt x="147810" y="1707366"/>
                              <a:pt x="309954" y="1927679"/>
                              <a:pt x="468926" y="1806502"/>
                            </a:cubicBezTo>
                            <a:cubicBezTo>
                              <a:pt x="372790" y="1879759"/>
                              <a:pt x="510674" y="2138039"/>
                              <a:pt x="703203" y="1991335"/>
                            </a:cubicBezTo>
                            <a:cubicBezTo>
                              <a:pt x="607162" y="2120799"/>
                              <a:pt x="802911" y="2214963"/>
                              <a:pt x="885216" y="2191560"/>
                            </a:cubicBezTo>
                            <a:lnTo>
                              <a:pt x="944833" y="2174615"/>
                            </a:lnTo>
                            <a:lnTo>
                              <a:pt x="929612" y="2163023"/>
                            </a:lnTo>
                            <a:cubicBezTo>
                              <a:pt x="924688" y="2163023"/>
                              <a:pt x="768763" y="2003127"/>
                              <a:pt x="759324" y="1983734"/>
                            </a:cubicBezTo>
                            <a:cubicBezTo>
                              <a:pt x="705984" y="1874253"/>
                              <a:pt x="846545" y="1725997"/>
                              <a:pt x="972560" y="1832000"/>
                            </a:cubicBezTo>
                            <a:lnTo>
                              <a:pt x="1081022" y="1915278"/>
                            </a:lnTo>
                            <a:lnTo>
                              <a:pt x="1018185" y="1835601"/>
                            </a:lnTo>
                            <a:cubicBezTo>
                              <a:pt x="938032" y="1730569"/>
                              <a:pt x="999726" y="1622117"/>
                              <a:pt x="1076497" y="1589237"/>
                            </a:cubicBezTo>
                            <a:cubicBezTo>
                              <a:pt x="1132761" y="1565177"/>
                              <a:pt x="1190997" y="1591904"/>
                              <a:pt x="1238470" y="1638729"/>
                            </a:cubicBezTo>
                            <a:lnTo>
                              <a:pt x="1358266" y="1734712"/>
                            </a:lnTo>
                            <a:lnTo>
                              <a:pt x="1256206" y="1615459"/>
                            </a:lnTo>
                            <a:cubicBezTo>
                              <a:pt x="1256206" y="1615459"/>
                              <a:pt x="1158317" y="1504883"/>
                              <a:pt x="1248166" y="1406138"/>
                            </a:cubicBezTo>
                            <a:cubicBezTo>
                              <a:pt x="1338016" y="1307421"/>
                              <a:pt x="1459774" y="1425778"/>
                              <a:pt x="1459774" y="1425778"/>
                            </a:cubicBezTo>
                            <a:lnTo>
                              <a:pt x="1603087" y="1544260"/>
                            </a:lnTo>
                            <a:lnTo>
                              <a:pt x="1479738" y="1401394"/>
                            </a:lnTo>
                            <a:cubicBezTo>
                              <a:pt x="1479738" y="1401394"/>
                              <a:pt x="1372906" y="1289085"/>
                              <a:pt x="1444810" y="1213942"/>
                            </a:cubicBezTo>
                            <a:cubicBezTo>
                              <a:pt x="1544689" y="1109558"/>
                              <a:pt x="1668266" y="1212361"/>
                              <a:pt x="1765831" y="1315174"/>
                            </a:cubicBezTo>
                            <a:cubicBezTo>
                              <a:pt x="1793863" y="1344730"/>
                              <a:pt x="1822743" y="1390126"/>
                              <a:pt x="1844660" y="1411081"/>
                            </a:cubicBezTo>
                            <a:cubicBezTo>
                              <a:pt x="1952340" y="1289885"/>
                              <a:pt x="2024797" y="1158516"/>
                              <a:pt x="2024797" y="1158516"/>
                            </a:cubicBezTo>
                            <a:lnTo>
                              <a:pt x="3226337" y="449742"/>
                            </a:lnTo>
                            <a:lnTo>
                              <a:pt x="2603279" y="0"/>
                            </a:lnTo>
                            <a:lnTo>
                              <a:pt x="2603250" y="76"/>
                            </a:lnTo>
                            <a:close/>
                          </a:path>
                        </a:pathLst>
                      </a:custGeom>
                      <a:solidFill>
                        <a:srgbClr val="FEC77E"/>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0A54A1F-3336-4586-8567-5CB1B4561796}"/>
                          </a:ext>
                        </a:extLst>
                      </p:cNvPr>
                      <p:cNvSpPr/>
                      <p:nvPr/>
                    </p:nvSpPr>
                    <p:spPr>
                      <a:xfrm>
                        <a:off x="7083694" y="1875339"/>
                        <a:ext cx="1441808" cy="1814321"/>
                      </a:xfrm>
                      <a:custGeom>
                        <a:avLst/>
                        <a:gdLst>
                          <a:gd name="connsiteX0" fmla="*/ 1441780 w 1441808"/>
                          <a:gd name="connsiteY0" fmla="*/ 1345816 h 1814321"/>
                          <a:gd name="connsiteX1" fmla="*/ 740797 w 1441808"/>
                          <a:gd name="connsiteY1" fmla="*/ 1814322 h 1814321"/>
                          <a:gd name="connsiteX2" fmla="*/ 0 w 1441808"/>
                          <a:gd name="connsiteY2" fmla="*/ 841667 h 1814321"/>
                          <a:gd name="connsiteX3" fmla="*/ 891683 w 1441808"/>
                          <a:gd name="connsiteY3" fmla="*/ 0 h 1814321"/>
                          <a:gd name="connsiteX4" fmla="*/ 1441809 w 1441808"/>
                          <a:gd name="connsiteY4" fmla="*/ 1345816 h 1814321"/>
                          <a:gd name="connsiteX5" fmla="*/ 1441780 w 1441808"/>
                          <a:gd name="connsiteY5" fmla="*/ 1345816 h 181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1808" h="1814321">
                            <a:moveTo>
                              <a:pt x="1441780" y="1345816"/>
                            </a:moveTo>
                            <a:lnTo>
                              <a:pt x="740797" y="1814322"/>
                            </a:lnTo>
                            <a:lnTo>
                              <a:pt x="0" y="841667"/>
                            </a:lnTo>
                            <a:lnTo>
                              <a:pt x="891683" y="0"/>
                            </a:lnTo>
                            <a:cubicBezTo>
                              <a:pt x="1199417" y="371866"/>
                              <a:pt x="1398813" y="836543"/>
                              <a:pt x="1441809" y="1345816"/>
                            </a:cubicBezTo>
                            <a:lnTo>
                              <a:pt x="1441780" y="1345816"/>
                            </a:lnTo>
                            <a:close/>
                          </a:path>
                        </a:pathLst>
                      </a:custGeom>
                      <a:solidFill>
                        <a:schemeClr val="tx2">
                          <a:lumMod val="75000"/>
                          <a:lumOff val="25000"/>
                        </a:schemeClr>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3C3F2E32-ACB5-41D0-B735-61C88A871DC6}"/>
                          </a:ext>
                        </a:extLst>
                      </p:cNvPr>
                      <p:cNvSpPr/>
                      <p:nvPr/>
                    </p:nvSpPr>
                    <p:spPr>
                      <a:xfrm>
                        <a:off x="6983710" y="2742866"/>
                        <a:ext cx="744074" cy="910913"/>
                      </a:xfrm>
                      <a:custGeom>
                        <a:avLst/>
                        <a:gdLst>
                          <a:gd name="connsiteX0" fmla="*/ 119644 w 744074"/>
                          <a:gd name="connsiteY0" fmla="*/ 0 h 910913"/>
                          <a:gd name="connsiteX1" fmla="*/ 744074 w 744074"/>
                          <a:gd name="connsiteY1" fmla="*/ 819722 h 910913"/>
                          <a:gd name="connsiteX2" fmla="*/ 624354 w 744074"/>
                          <a:gd name="connsiteY2" fmla="*/ 910914 h 910913"/>
                          <a:gd name="connsiteX3" fmla="*/ 0 w 744074"/>
                          <a:gd name="connsiteY3" fmla="*/ 91164 h 910913"/>
                          <a:gd name="connsiteX4" fmla="*/ 119644 w 744074"/>
                          <a:gd name="connsiteY4" fmla="*/ 0 h 910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74" h="910913">
                            <a:moveTo>
                              <a:pt x="119644" y="0"/>
                            </a:moveTo>
                            <a:lnTo>
                              <a:pt x="744074" y="819722"/>
                            </a:lnTo>
                            <a:lnTo>
                              <a:pt x="624354" y="910914"/>
                            </a:lnTo>
                            <a:lnTo>
                              <a:pt x="0" y="91164"/>
                            </a:lnTo>
                            <a:lnTo>
                              <a:pt x="119644" y="0"/>
                            </a:lnTo>
                            <a:close/>
                          </a:path>
                        </a:pathLst>
                      </a:custGeom>
                      <a:solidFill>
                        <a:schemeClr val="bg2"/>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A515DF6A-5CE6-4FA3-83AC-EAFA84E00A22}"/>
                          </a:ext>
                        </a:extLst>
                      </p:cNvPr>
                      <p:cNvSpPr/>
                      <p:nvPr/>
                    </p:nvSpPr>
                    <p:spPr>
                      <a:xfrm>
                        <a:off x="4122829" y="3348047"/>
                        <a:ext cx="220856" cy="171545"/>
                      </a:xfrm>
                      <a:custGeom>
                        <a:avLst/>
                        <a:gdLst>
                          <a:gd name="connsiteX0" fmla="*/ 176460 w 220856"/>
                          <a:gd name="connsiteY0" fmla="*/ 82753 h 171545"/>
                          <a:gd name="connsiteX1" fmla="*/ 220856 w 220856"/>
                          <a:gd name="connsiteY1" fmla="*/ 127149 h 171545"/>
                          <a:gd name="connsiteX2" fmla="*/ 176460 w 220856"/>
                          <a:gd name="connsiteY2" fmla="*/ 171545 h 171545"/>
                          <a:gd name="connsiteX3" fmla="*/ 132064 w 220856"/>
                          <a:gd name="connsiteY3" fmla="*/ 127149 h 171545"/>
                          <a:gd name="connsiteX4" fmla="*/ 176460 w 220856"/>
                          <a:gd name="connsiteY4" fmla="*/ 82753 h 171545"/>
                          <a:gd name="connsiteX5" fmla="*/ 44396 w 220856"/>
                          <a:gd name="connsiteY5" fmla="*/ 0 h 171545"/>
                          <a:gd name="connsiteX6" fmla="*/ 88792 w 220856"/>
                          <a:gd name="connsiteY6" fmla="*/ 44396 h 171545"/>
                          <a:gd name="connsiteX7" fmla="*/ 44396 w 220856"/>
                          <a:gd name="connsiteY7" fmla="*/ 88792 h 171545"/>
                          <a:gd name="connsiteX8" fmla="*/ 0 w 220856"/>
                          <a:gd name="connsiteY8" fmla="*/ 44396 h 171545"/>
                          <a:gd name="connsiteX9" fmla="*/ 44396 w 220856"/>
                          <a:gd name="connsiteY9" fmla="*/ 0 h 17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56" h="171545">
                            <a:moveTo>
                              <a:pt x="176460" y="82753"/>
                            </a:moveTo>
                            <a:cubicBezTo>
                              <a:pt x="200968" y="82753"/>
                              <a:pt x="220856" y="102641"/>
                              <a:pt x="220856" y="127149"/>
                            </a:cubicBezTo>
                            <a:cubicBezTo>
                              <a:pt x="220856" y="151657"/>
                              <a:pt x="200997" y="171545"/>
                              <a:pt x="176460" y="171545"/>
                            </a:cubicBezTo>
                            <a:cubicBezTo>
                              <a:pt x="151952" y="171545"/>
                              <a:pt x="132064" y="151686"/>
                              <a:pt x="132064" y="127149"/>
                            </a:cubicBezTo>
                            <a:cubicBezTo>
                              <a:pt x="132064" y="102641"/>
                              <a:pt x="151924" y="82753"/>
                              <a:pt x="176460" y="82753"/>
                            </a:cubicBezTo>
                            <a:close/>
                            <a:moveTo>
                              <a:pt x="44396" y="0"/>
                            </a:moveTo>
                            <a:cubicBezTo>
                              <a:pt x="68904" y="0"/>
                              <a:pt x="88792" y="19860"/>
                              <a:pt x="88792" y="44396"/>
                            </a:cubicBezTo>
                            <a:cubicBezTo>
                              <a:pt x="88792" y="68904"/>
                              <a:pt x="68904" y="88792"/>
                              <a:pt x="44396" y="88792"/>
                            </a:cubicBezTo>
                            <a:cubicBezTo>
                              <a:pt x="19888" y="88792"/>
                              <a:pt x="0" y="68904"/>
                              <a:pt x="0" y="44396"/>
                            </a:cubicBezTo>
                            <a:cubicBezTo>
                              <a:pt x="0" y="19888"/>
                              <a:pt x="19860" y="0"/>
                              <a:pt x="44396" y="0"/>
                            </a:cubicBezTo>
                            <a:close/>
                          </a:path>
                        </a:pathLst>
                      </a:custGeom>
                      <a:solidFill>
                        <a:schemeClr val="bg2"/>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FEE61F8-1ADD-4094-AEE7-2BB1DB906F42}"/>
                          </a:ext>
                        </a:extLst>
                      </p:cNvPr>
                      <p:cNvSpPr/>
                      <p:nvPr/>
                    </p:nvSpPr>
                    <p:spPr>
                      <a:xfrm>
                        <a:off x="7875136" y="3372135"/>
                        <a:ext cx="220855" cy="171535"/>
                      </a:xfrm>
                      <a:custGeom>
                        <a:avLst/>
                        <a:gdLst>
                          <a:gd name="connsiteX0" fmla="*/ 44396 w 220855"/>
                          <a:gd name="connsiteY0" fmla="*/ 82744 h 171535"/>
                          <a:gd name="connsiteX1" fmla="*/ 0 w 220855"/>
                          <a:gd name="connsiteY1" fmla="*/ 127140 h 171535"/>
                          <a:gd name="connsiteX2" fmla="*/ 44396 w 220855"/>
                          <a:gd name="connsiteY2" fmla="*/ 171536 h 171535"/>
                          <a:gd name="connsiteX3" fmla="*/ 88792 w 220855"/>
                          <a:gd name="connsiteY3" fmla="*/ 127140 h 171535"/>
                          <a:gd name="connsiteX4" fmla="*/ 44396 w 220855"/>
                          <a:gd name="connsiteY4" fmla="*/ 82744 h 171535"/>
                          <a:gd name="connsiteX5" fmla="*/ 176460 w 220855"/>
                          <a:gd name="connsiteY5" fmla="*/ 0 h 171535"/>
                          <a:gd name="connsiteX6" fmla="*/ 132064 w 220855"/>
                          <a:gd name="connsiteY6" fmla="*/ 44396 h 171535"/>
                          <a:gd name="connsiteX7" fmla="*/ 176460 w 220855"/>
                          <a:gd name="connsiteY7" fmla="*/ 88792 h 171535"/>
                          <a:gd name="connsiteX8" fmla="*/ 220856 w 220855"/>
                          <a:gd name="connsiteY8" fmla="*/ 44396 h 171535"/>
                          <a:gd name="connsiteX9" fmla="*/ 176460 w 220855"/>
                          <a:gd name="connsiteY9" fmla="*/ 0 h 17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55" h="171535">
                            <a:moveTo>
                              <a:pt x="44396" y="82744"/>
                            </a:moveTo>
                            <a:cubicBezTo>
                              <a:pt x="19888" y="82744"/>
                              <a:pt x="0" y="102632"/>
                              <a:pt x="0" y="127140"/>
                            </a:cubicBezTo>
                            <a:cubicBezTo>
                              <a:pt x="0" y="151647"/>
                              <a:pt x="19860" y="171536"/>
                              <a:pt x="44396" y="171536"/>
                            </a:cubicBezTo>
                            <a:cubicBezTo>
                              <a:pt x="68904" y="171536"/>
                              <a:pt x="88792" y="151676"/>
                              <a:pt x="88792" y="127140"/>
                            </a:cubicBezTo>
                            <a:cubicBezTo>
                              <a:pt x="88792" y="102632"/>
                              <a:pt x="68932" y="82744"/>
                              <a:pt x="44396" y="82744"/>
                            </a:cubicBezTo>
                            <a:close/>
                            <a:moveTo>
                              <a:pt x="176460" y="0"/>
                            </a:moveTo>
                            <a:cubicBezTo>
                              <a:pt x="151952" y="0"/>
                              <a:pt x="132064" y="19860"/>
                              <a:pt x="132064" y="44396"/>
                            </a:cubicBezTo>
                            <a:cubicBezTo>
                              <a:pt x="132064" y="68904"/>
                              <a:pt x="151952" y="88792"/>
                              <a:pt x="176460" y="88792"/>
                            </a:cubicBezTo>
                            <a:cubicBezTo>
                              <a:pt x="200968" y="88792"/>
                              <a:pt x="220856" y="68904"/>
                              <a:pt x="220856" y="44396"/>
                            </a:cubicBezTo>
                            <a:cubicBezTo>
                              <a:pt x="220856" y="19888"/>
                              <a:pt x="200996" y="0"/>
                              <a:pt x="176460" y="0"/>
                            </a:cubicBezTo>
                            <a:close/>
                          </a:path>
                        </a:pathLst>
                      </a:custGeom>
                      <a:solidFill>
                        <a:schemeClr val="bg2"/>
                      </a:solidFill>
                      <a:ln w="9525" cap="flat">
                        <a:noFill/>
                        <a:prstDash val="solid"/>
                        <a:miter/>
                      </a:ln>
                    </p:spPr>
                    <p:txBody>
                      <a:bodyPr rtlCol="0" anchor="ctr"/>
                      <a:lstStyle/>
                      <a:p>
                        <a:endParaRPr lang="en-US"/>
                      </a:p>
                    </p:txBody>
                  </p:sp>
                </p:grpSp>
              </p:grpSp>
            </p:grpSp>
          </p:grpSp>
          <p:grpSp>
            <p:nvGrpSpPr>
              <p:cNvPr id="8" name="Group 7">
                <a:extLst>
                  <a:ext uri="{FF2B5EF4-FFF2-40B4-BE49-F238E27FC236}">
                    <a16:creationId xmlns:a16="http://schemas.microsoft.com/office/drawing/2014/main" id="{7209BC96-44B4-4163-9312-D11794CE457F}"/>
                  </a:ext>
                </a:extLst>
              </p:cNvPr>
              <p:cNvGrpSpPr/>
              <p:nvPr/>
            </p:nvGrpSpPr>
            <p:grpSpPr>
              <a:xfrm>
                <a:off x="2741068" y="1302601"/>
                <a:ext cx="5619254" cy="5157977"/>
                <a:chOff x="2741068" y="1302601"/>
                <a:chExt cx="5619254" cy="5157977"/>
              </a:xfrm>
            </p:grpSpPr>
            <p:grpSp>
              <p:nvGrpSpPr>
                <p:cNvPr id="9" name="Group 8">
                  <a:extLst>
                    <a:ext uri="{FF2B5EF4-FFF2-40B4-BE49-F238E27FC236}">
                      <a16:creationId xmlns:a16="http://schemas.microsoft.com/office/drawing/2014/main" id="{87E6EA94-4B20-4F79-9ACB-C3714A95206F}"/>
                    </a:ext>
                  </a:extLst>
                </p:cNvPr>
                <p:cNvGrpSpPr/>
                <p:nvPr/>
              </p:nvGrpSpPr>
              <p:grpSpPr>
                <a:xfrm>
                  <a:off x="2741068" y="2141635"/>
                  <a:ext cx="1644941" cy="3572709"/>
                  <a:chOff x="2656658" y="1638085"/>
                  <a:chExt cx="1644941" cy="3572709"/>
                </a:xfrm>
              </p:grpSpPr>
              <p:grpSp>
                <p:nvGrpSpPr>
                  <p:cNvPr id="93" name="Group 92">
                    <a:extLst>
                      <a:ext uri="{FF2B5EF4-FFF2-40B4-BE49-F238E27FC236}">
                        <a16:creationId xmlns:a16="http://schemas.microsoft.com/office/drawing/2014/main" id="{BD21CCF6-51D1-4E56-BD29-46EAB0676CF7}"/>
                      </a:ext>
                    </a:extLst>
                  </p:cNvPr>
                  <p:cNvGrpSpPr/>
                  <p:nvPr/>
                </p:nvGrpSpPr>
                <p:grpSpPr>
                  <a:xfrm>
                    <a:off x="2656682" y="1638085"/>
                    <a:ext cx="230768" cy="230768"/>
                    <a:chOff x="7609806" y="4155406"/>
                    <a:chExt cx="274388" cy="274388"/>
                  </a:xfrm>
                </p:grpSpPr>
                <p:sp>
                  <p:nvSpPr>
                    <p:cNvPr id="109" name="Oval 108">
                      <a:extLst>
                        <a:ext uri="{FF2B5EF4-FFF2-40B4-BE49-F238E27FC236}">
                          <a16:creationId xmlns:a16="http://schemas.microsoft.com/office/drawing/2014/main" id="{9E0D4612-E582-49FB-B119-20A6D76D7DF8}"/>
                        </a:ext>
                      </a:extLst>
                    </p:cNvPr>
                    <p:cNvSpPr/>
                    <p:nvPr/>
                  </p:nvSpPr>
                  <p:spPr>
                    <a:xfrm>
                      <a:off x="7609806" y="4155406"/>
                      <a:ext cx="274388" cy="274388"/>
                    </a:xfrm>
                    <a:prstGeom prst="ellipse">
                      <a:avLst/>
                    </a:prstGeom>
                    <a:solidFill>
                      <a:schemeClr val="bg2"/>
                    </a:solidFill>
                    <a:ln>
                      <a:solidFill>
                        <a:schemeClr val="accent1"/>
                      </a:solid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Oval 109">
                      <a:extLst>
                        <a:ext uri="{FF2B5EF4-FFF2-40B4-BE49-F238E27FC236}">
                          <a16:creationId xmlns:a16="http://schemas.microsoft.com/office/drawing/2014/main" id="{C8DED1D4-B0A2-40D2-94FB-697AAE1495C5}"/>
                        </a:ext>
                      </a:extLst>
                    </p:cNvPr>
                    <p:cNvSpPr/>
                    <p:nvPr/>
                  </p:nvSpPr>
                  <p:spPr>
                    <a:xfrm>
                      <a:off x="7662288" y="4207883"/>
                      <a:ext cx="169419" cy="169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4" name="Group 93">
                    <a:extLst>
                      <a:ext uri="{FF2B5EF4-FFF2-40B4-BE49-F238E27FC236}">
                        <a16:creationId xmlns:a16="http://schemas.microsoft.com/office/drawing/2014/main" id="{5A62C842-872E-438B-B29F-4F17219D08A6}"/>
                      </a:ext>
                    </a:extLst>
                  </p:cNvPr>
                  <p:cNvGrpSpPr/>
                  <p:nvPr/>
                </p:nvGrpSpPr>
                <p:grpSpPr>
                  <a:xfrm>
                    <a:off x="3502911" y="1964022"/>
                    <a:ext cx="230768" cy="230768"/>
                    <a:chOff x="7630967" y="4192211"/>
                    <a:chExt cx="274388" cy="274388"/>
                  </a:xfrm>
                </p:grpSpPr>
                <p:sp>
                  <p:nvSpPr>
                    <p:cNvPr id="107" name="Oval 106">
                      <a:extLst>
                        <a:ext uri="{FF2B5EF4-FFF2-40B4-BE49-F238E27FC236}">
                          <a16:creationId xmlns:a16="http://schemas.microsoft.com/office/drawing/2014/main" id="{4E5A5649-077D-4C46-B219-7F721856F411}"/>
                        </a:ext>
                      </a:extLst>
                    </p:cNvPr>
                    <p:cNvSpPr/>
                    <p:nvPr/>
                  </p:nvSpPr>
                  <p:spPr>
                    <a:xfrm>
                      <a:off x="7630967" y="4192211"/>
                      <a:ext cx="274388" cy="274388"/>
                    </a:xfrm>
                    <a:prstGeom prst="ellipse">
                      <a:avLst/>
                    </a:prstGeom>
                    <a:solidFill>
                      <a:schemeClr val="bg2"/>
                    </a:solidFill>
                    <a:ln>
                      <a:solidFill>
                        <a:schemeClr val="accent2"/>
                      </a:solid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Oval 107">
                      <a:extLst>
                        <a:ext uri="{FF2B5EF4-FFF2-40B4-BE49-F238E27FC236}">
                          <a16:creationId xmlns:a16="http://schemas.microsoft.com/office/drawing/2014/main" id="{3F5478B8-1FA9-4BD2-BCF2-3A92DF2378DC}"/>
                        </a:ext>
                      </a:extLst>
                    </p:cNvPr>
                    <p:cNvSpPr/>
                    <p:nvPr/>
                  </p:nvSpPr>
                  <p:spPr>
                    <a:xfrm>
                      <a:off x="7683452" y="4244696"/>
                      <a:ext cx="169419" cy="1694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5" name="Group 94">
                    <a:extLst>
                      <a:ext uri="{FF2B5EF4-FFF2-40B4-BE49-F238E27FC236}">
                        <a16:creationId xmlns:a16="http://schemas.microsoft.com/office/drawing/2014/main" id="{2C1A48DA-0DA3-4DC9-8777-7A261AC96746}"/>
                      </a:ext>
                    </a:extLst>
                  </p:cNvPr>
                  <p:cNvGrpSpPr/>
                  <p:nvPr/>
                </p:nvGrpSpPr>
                <p:grpSpPr>
                  <a:xfrm>
                    <a:off x="4070831" y="2825139"/>
                    <a:ext cx="230768" cy="230768"/>
                    <a:chOff x="7654635" y="4155406"/>
                    <a:chExt cx="274388" cy="274388"/>
                  </a:xfrm>
                </p:grpSpPr>
                <p:sp>
                  <p:nvSpPr>
                    <p:cNvPr id="105" name="Oval 104">
                      <a:extLst>
                        <a:ext uri="{FF2B5EF4-FFF2-40B4-BE49-F238E27FC236}">
                          <a16:creationId xmlns:a16="http://schemas.microsoft.com/office/drawing/2014/main" id="{0ED62D3E-C07A-4493-BD6B-E6407011E4C6}"/>
                        </a:ext>
                      </a:extLst>
                    </p:cNvPr>
                    <p:cNvSpPr/>
                    <p:nvPr/>
                  </p:nvSpPr>
                  <p:spPr>
                    <a:xfrm>
                      <a:off x="7654635" y="4155406"/>
                      <a:ext cx="274388" cy="274388"/>
                    </a:xfrm>
                    <a:prstGeom prst="ellipse">
                      <a:avLst/>
                    </a:prstGeom>
                    <a:solidFill>
                      <a:schemeClr val="bg2"/>
                    </a:solidFill>
                    <a:ln>
                      <a:solidFill>
                        <a:schemeClr val="accent1"/>
                      </a:solid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21E373FE-8D36-4930-983D-18F297D026BC}"/>
                        </a:ext>
                      </a:extLst>
                    </p:cNvPr>
                    <p:cNvSpPr/>
                    <p:nvPr/>
                  </p:nvSpPr>
                  <p:spPr>
                    <a:xfrm>
                      <a:off x="7707120" y="4207891"/>
                      <a:ext cx="169419" cy="169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6" name="Group 95">
                    <a:extLst>
                      <a:ext uri="{FF2B5EF4-FFF2-40B4-BE49-F238E27FC236}">
                        <a16:creationId xmlns:a16="http://schemas.microsoft.com/office/drawing/2014/main" id="{400ECFC9-BF37-4D1F-B613-4233DCEF3238}"/>
                      </a:ext>
                    </a:extLst>
                  </p:cNvPr>
                  <p:cNvGrpSpPr/>
                  <p:nvPr/>
                </p:nvGrpSpPr>
                <p:grpSpPr>
                  <a:xfrm>
                    <a:off x="4070831" y="3696870"/>
                    <a:ext cx="230768" cy="230768"/>
                    <a:chOff x="7654633" y="4155406"/>
                    <a:chExt cx="274388" cy="274388"/>
                  </a:xfrm>
                </p:grpSpPr>
                <p:sp>
                  <p:nvSpPr>
                    <p:cNvPr id="103" name="Oval 102">
                      <a:extLst>
                        <a:ext uri="{FF2B5EF4-FFF2-40B4-BE49-F238E27FC236}">
                          <a16:creationId xmlns:a16="http://schemas.microsoft.com/office/drawing/2014/main" id="{3DD066F3-3C3D-4C2E-A566-AB58CE1B4FD0}"/>
                        </a:ext>
                      </a:extLst>
                    </p:cNvPr>
                    <p:cNvSpPr/>
                    <p:nvPr/>
                  </p:nvSpPr>
                  <p:spPr>
                    <a:xfrm>
                      <a:off x="7654633" y="4155406"/>
                      <a:ext cx="274388" cy="274388"/>
                    </a:xfrm>
                    <a:prstGeom prst="ellipse">
                      <a:avLst/>
                    </a:prstGeom>
                    <a:solidFill>
                      <a:schemeClr val="bg2"/>
                    </a:solidFill>
                    <a:ln>
                      <a:solidFill>
                        <a:schemeClr val="accent2"/>
                      </a:solid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BBDB2639-D7E0-4D21-AD69-137A2A415C1C}"/>
                        </a:ext>
                      </a:extLst>
                    </p:cNvPr>
                    <p:cNvSpPr/>
                    <p:nvPr/>
                  </p:nvSpPr>
                  <p:spPr>
                    <a:xfrm>
                      <a:off x="7707118" y="4207891"/>
                      <a:ext cx="169419" cy="1694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 name="Group 96">
                    <a:extLst>
                      <a:ext uri="{FF2B5EF4-FFF2-40B4-BE49-F238E27FC236}">
                        <a16:creationId xmlns:a16="http://schemas.microsoft.com/office/drawing/2014/main" id="{A6F00AA8-0A24-4E46-AEFB-080C6B53E6C7}"/>
                      </a:ext>
                    </a:extLst>
                  </p:cNvPr>
                  <p:cNvGrpSpPr/>
                  <p:nvPr/>
                </p:nvGrpSpPr>
                <p:grpSpPr>
                  <a:xfrm>
                    <a:off x="3502911" y="4581532"/>
                    <a:ext cx="230768" cy="230768"/>
                    <a:chOff x="7565995" y="4155406"/>
                    <a:chExt cx="274388" cy="274388"/>
                  </a:xfrm>
                </p:grpSpPr>
                <p:sp>
                  <p:nvSpPr>
                    <p:cNvPr id="101" name="Oval 100">
                      <a:extLst>
                        <a:ext uri="{FF2B5EF4-FFF2-40B4-BE49-F238E27FC236}">
                          <a16:creationId xmlns:a16="http://schemas.microsoft.com/office/drawing/2014/main" id="{22F7AF8B-1D6B-4FAD-A4D1-9EB70FDE04FB}"/>
                        </a:ext>
                      </a:extLst>
                    </p:cNvPr>
                    <p:cNvSpPr/>
                    <p:nvPr/>
                  </p:nvSpPr>
                  <p:spPr>
                    <a:xfrm>
                      <a:off x="7565995" y="4155406"/>
                      <a:ext cx="274388" cy="274388"/>
                    </a:xfrm>
                    <a:prstGeom prst="ellipse">
                      <a:avLst/>
                    </a:prstGeom>
                    <a:solidFill>
                      <a:schemeClr val="bg2"/>
                    </a:solidFill>
                    <a:ln>
                      <a:solidFill>
                        <a:schemeClr val="accent1"/>
                      </a:solid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Oval 101">
                      <a:extLst>
                        <a:ext uri="{FF2B5EF4-FFF2-40B4-BE49-F238E27FC236}">
                          <a16:creationId xmlns:a16="http://schemas.microsoft.com/office/drawing/2014/main" id="{E3DAC523-7D38-43C9-9AE6-4D86A230ADC6}"/>
                        </a:ext>
                      </a:extLst>
                    </p:cNvPr>
                    <p:cNvSpPr/>
                    <p:nvPr/>
                  </p:nvSpPr>
                  <p:spPr>
                    <a:xfrm>
                      <a:off x="7618480" y="4207891"/>
                      <a:ext cx="169419" cy="169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8" name="Group 97">
                    <a:extLst>
                      <a:ext uri="{FF2B5EF4-FFF2-40B4-BE49-F238E27FC236}">
                        <a16:creationId xmlns:a16="http://schemas.microsoft.com/office/drawing/2014/main" id="{143E4DB9-0798-4F1D-86F4-04341C569C1F}"/>
                      </a:ext>
                    </a:extLst>
                  </p:cNvPr>
                  <p:cNvGrpSpPr/>
                  <p:nvPr/>
                </p:nvGrpSpPr>
                <p:grpSpPr>
                  <a:xfrm flipV="1">
                    <a:off x="2656658" y="4980026"/>
                    <a:ext cx="230768" cy="230768"/>
                    <a:chOff x="7255464" y="4064805"/>
                    <a:chExt cx="274389" cy="274388"/>
                  </a:xfrm>
                </p:grpSpPr>
                <p:sp>
                  <p:nvSpPr>
                    <p:cNvPr id="99" name="Oval 98">
                      <a:extLst>
                        <a:ext uri="{FF2B5EF4-FFF2-40B4-BE49-F238E27FC236}">
                          <a16:creationId xmlns:a16="http://schemas.microsoft.com/office/drawing/2014/main" id="{B88B36AE-4B90-41ED-80F6-004EEAB70D55}"/>
                        </a:ext>
                      </a:extLst>
                    </p:cNvPr>
                    <p:cNvSpPr/>
                    <p:nvPr/>
                  </p:nvSpPr>
                  <p:spPr>
                    <a:xfrm>
                      <a:off x="7255464" y="4064805"/>
                      <a:ext cx="274389" cy="274388"/>
                    </a:xfrm>
                    <a:prstGeom prst="ellipse">
                      <a:avLst/>
                    </a:prstGeom>
                    <a:solidFill>
                      <a:schemeClr val="bg1"/>
                    </a:solidFill>
                    <a:ln>
                      <a:solidFill>
                        <a:schemeClr val="accent2"/>
                      </a:solidFill>
                    </a:ln>
                    <a:effectLst>
                      <a:innerShdw blurRad="1143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Oval 99">
                      <a:extLst>
                        <a:ext uri="{FF2B5EF4-FFF2-40B4-BE49-F238E27FC236}">
                          <a16:creationId xmlns:a16="http://schemas.microsoft.com/office/drawing/2014/main" id="{B649C2BF-4B46-4422-AF4D-D47C7471FF21}"/>
                        </a:ext>
                      </a:extLst>
                    </p:cNvPr>
                    <p:cNvSpPr/>
                    <p:nvPr/>
                  </p:nvSpPr>
                  <p:spPr>
                    <a:xfrm>
                      <a:off x="7307948" y="4117290"/>
                      <a:ext cx="169419" cy="1694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0" name="Group 9">
                  <a:extLst>
                    <a:ext uri="{FF2B5EF4-FFF2-40B4-BE49-F238E27FC236}">
                      <a16:creationId xmlns:a16="http://schemas.microsoft.com/office/drawing/2014/main" id="{E3126049-0EF0-402D-B3B7-EB63BCF869F4}"/>
                    </a:ext>
                  </a:extLst>
                </p:cNvPr>
                <p:cNvGrpSpPr/>
                <p:nvPr/>
              </p:nvGrpSpPr>
              <p:grpSpPr>
                <a:xfrm>
                  <a:off x="2854851" y="1302601"/>
                  <a:ext cx="5505471" cy="5157977"/>
                  <a:chOff x="2854851" y="1302601"/>
                  <a:chExt cx="5505471" cy="5157977"/>
                </a:xfrm>
              </p:grpSpPr>
              <p:grpSp>
                <p:nvGrpSpPr>
                  <p:cNvPr id="11" name="Group 10">
                    <a:extLst>
                      <a:ext uri="{FF2B5EF4-FFF2-40B4-BE49-F238E27FC236}">
                        <a16:creationId xmlns:a16="http://schemas.microsoft.com/office/drawing/2014/main" id="{ADE4A619-B00B-4867-A464-151B9173EA2D}"/>
                      </a:ext>
                    </a:extLst>
                  </p:cNvPr>
                  <p:cNvGrpSpPr/>
                  <p:nvPr/>
                </p:nvGrpSpPr>
                <p:grpSpPr>
                  <a:xfrm>
                    <a:off x="2854851" y="1677444"/>
                    <a:ext cx="2862859" cy="4424891"/>
                    <a:chOff x="2854851" y="1677444"/>
                    <a:chExt cx="2862859" cy="4424891"/>
                  </a:xfrm>
                </p:grpSpPr>
                <p:grpSp>
                  <p:nvGrpSpPr>
                    <p:cNvPr id="83" name="Group 82">
                      <a:extLst>
                        <a:ext uri="{FF2B5EF4-FFF2-40B4-BE49-F238E27FC236}">
                          <a16:creationId xmlns:a16="http://schemas.microsoft.com/office/drawing/2014/main" id="{B40AE2C6-0366-4A37-94AC-548A8D57C953}"/>
                        </a:ext>
                      </a:extLst>
                    </p:cNvPr>
                    <p:cNvGrpSpPr/>
                    <p:nvPr/>
                  </p:nvGrpSpPr>
                  <p:grpSpPr>
                    <a:xfrm>
                      <a:off x="2854851" y="1677444"/>
                      <a:ext cx="1406244" cy="468095"/>
                      <a:chOff x="2770441" y="1173894"/>
                      <a:chExt cx="1406244" cy="468095"/>
                    </a:xfrm>
                  </p:grpSpPr>
                  <p:cxnSp>
                    <p:nvCxnSpPr>
                      <p:cNvPr id="91" name="Straight Connector 90">
                        <a:extLst>
                          <a:ext uri="{FF2B5EF4-FFF2-40B4-BE49-F238E27FC236}">
                            <a16:creationId xmlns:a16="http://schemas.microsoft.com/office/drawing/2014/main" id="{208234DB-B123-4B6E-B779-C63C9C8A898F}"/>
                          </a:ext>
                        </a:extLst>
                      </p:cNvPr>
                      <p:cNvCxnSpPr/>
                      <p:nvPr/>
                    </p:nvCxnSpPr>
                    <p:spPr>
                      <a:xfrm>
                        <a:off x="2772072" y="1173894"/>
                        <a:ext cx="0" cy="468095"/>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6E70DFC-E733-414E-90F3-FCDF180B82CB}"/>
                          </a:ext>
                        </a:extLst>
                      </p:cNvPr>
                      <p:cNvCxnSpPr>
                        <a:cxnSpLocks/>
                      </p:cNvCxnSpPr>
                      <p:nvPr/>
                    </p:nvCxnSpPr>
                    <p:spPr>
                      <a:xfrm flipH="1" flipV="1">
                        <a:off x="2770441" y="1173895"/>
                        <a:ext cx="1406244" cy="2"/>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33AD576D-88AC-4131-AE30-52FAD379E794}"/>
                        </a:ext>
                      </a:extLst>
                    </p:cNvPr>
                    <p:cNvCxnSpPr>
                      <a:cxnSpLocks/>
                    </p:cNvCxnSpPr>
                    <p:nvPr/>
                  </p:nvCxnSpPr>
                  <p:spPr>
                    <a:xfrm flipH="1" flipV="1">
                      <a:off x="3763452" y="2543428"/>
                      <a:ext cx="1406244" cy="2"/>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EFFB472-A9BC-46D9-9DDF-142EF4F17058}"/>
                        </a:ext>
                      </a:extLst>
                    </p:cNvPr>
                    <p:cNvCxnSpPr>
                      <a:cxnSpLocks/>
                    </p:cNvCxnSpPr>
                    <p:nvPr/>
                  </p:nvCxnSpPr>
                  <p:spPr>
                    <a:xfrm flipH="1" flipV="1">
                      <a:off x="4311466" y="3435500"/>
                      <a:ext cx="1406244" cy="2"/>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8CA2361-673E-49C2-9FFF-A3A666D1B297}"/>
                        </a:ext>
                      </a:extLst>
                    </p:cNvPr>
                    <p:cNvCxnSpPr>
                      <a:cxnSpLocks/>
                    </p:cNvCxnSpPr>
                    <p:nvPr/>
                  </p:nvCxnSpPr>
                  <p:spPr>
                    <a:xfrm flipH="1" flipV="1">
                      <a:off x="4311466" y="4307231"/>
                      <a:ext cx="1406244" cy="2"/>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AED0EAC2-F638-45D5-BCE5-AFA748F4ED0D}"/>
                        </a:ext>
                      </a:extLst>
                    </p:cNvPr>
                    <p:cNvGrpSpPr/>
                    <p:nvPr/>
                  </p:nvGrpSpPr>
                  <p:grpSpPr>
                    <a:xfrm flipV="1">
                      <a:off x="2875094" y="5634240"/>
                      <a:ext cx="1668366" cy="468095"/>
                      <a:chOff x="2492672" y="1173894"/>
                      <a:chExt cx="1668366" cy="468095"/>
                    </a:xfrm>
                  </p:grpSpPr>
                  <p:cxnSp>
                    <p:nvCxnSpPr>
                      <p:cNvPr id="89" name="Straight Connector 88">
                        <a:extLst>
                          <a:ext uri="{FF2B5EF4-FFF2-40B4-BE49-F238E27FC236}">
                            <a16:creationId xmlns:a16="http://schemas.microsoft.com/office/drawing/2014/main" id="{9EAC1526-5172-4D20-94D5-C67FF1ABCE07}"/>
                          </a:ext>
                        </a:extLst>
                      </p:cNvPr>
                      <p:cNvCxnSpPr/>
                      <p:nvPr/>
                    </p:nvCxnSpPr>
                    <p:spPr>
                      <a:xfrm>
                        <a:off x="2492672" y="1173894"/>
                        <a:ext cx="0" cy="468095"/>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4F8089B-F588-4D7A-993B-C1524D1688ED}"/>
                          </a:ext>
                        </a:extLst>
                      </p:cNvPr>
                      <p:cNvCxnSpPr>
                        <a:cxnSpLocks/>
                      </p:cNvCxnSpPr>
                      <p:nvPr/>
                    </p:nvCxnSpPr>
                    <p:spPr>
                      <a:xfrm flipH="1" flipV="1">
                        <a:off x="2493423" y="1173895"/>
                        <a:ext cx="1667615" cy="1"/>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cxnSp>
                  <p:nvCxnSpPr>
                    <p:cNvPr id="88" name="Straight Connector 87">
                      <a:extLst>
                        <a:ext uri="{FF2B5EF4-FFF2-40B4-BE49-F238E27FC236}">
                          <a16:creationId xmlns:a16="http://schemas.microsoft.com/office/drawing/2014/main" id="{9CB297A3-00C0-4F18-A583-9831A9D29347}"/>
                        </a:ext>
                      </a:extLst>
                    </p:cNvPr>
                    <p:cNvCxnSpPr>
                      <a:cxnSpLocks/>
                    </p:cNvCxnSpPr>
                    <p:nvPr/>
                  </p:nvCxnSpPr>
                  <p:spPr>
                    <a:xfrm flipH="1" flipV="1">
                      <a:off x="3818095" y="5191893"/>
                      <a:ext cx="1406244" cy="2"/>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8EED9F71-261F-4F63-90DB-90D72773E281}"/>
                      </a:ext>
                    </a:extLst>
                  </p:cNvPr>
                  <p:cNvGrpSpPr/>
                  <p:nvPr/>
                </p:nvGrpSpPr>
                <p:grpSpPr>
                  <a:xfrm>
                    <a:off x="4232928" y="1302601"/>
                    <a:ext cx="4127394" cy="5157977"/>
                    <a:chOff x="4232928" y="1302601"/>
                    <a:chExt cx="4127394" cy="5157977"/>
                  </a:xfrm>
                </p:grpSpPr>
                <p:grpSp>
                  <p:nvGrpSpPr>
                    <p:cNvPr id="13" name="Group 12">
                      <a:extLst>
                        <a:ext uri="{FF2B5EF4-FFF2-40B4-BE49-F238E27FC236}">
                          <a16:creationId xmlns:a16="http://schemas.microsoft.com/office/drawing/2014/main" id="{D4B195FB-76EF-4587-A61F-1A224EC1D457}"/>
                        </a:ext>
                      </a:extLst>
                    </p:cNvPr>
                    <p:cNvGrpSpPr/>
                    <p:nvPr/>
                  </p:nvGrpSpPr>
                  <p:grpSpPr>
                    <a:xfrm>
                      <a:off x="5157161" y="2197138"/>
                      <a:ext cx="2505862" cy="716490"/>
                      <a:chOff x="5157161" y="2197138"/>
                      <a:chExt cx="2505862" cy="716490"/>
                    </a:xfrm>
                  </p:grpSpPr>
                  <p:grpSp>
                    <p:nvGrpSpPr>
                      <p:cNvPr id="72" name="Group 71">
                        <a:extLst>
                          <a:ext uri="{FF2B5EF4-FFF2-40B4-BE49-F238E27FC236}">
                            <a16:creationId xmlns:a16="http://schemas.microsoft.com/office/drawing/2014/main" id="{CE154A75-6E10-4378-A962-2CE2A50C5086}"/>
                          </a:ext>
                        </a:extLst>
                      </p:cNvPr>
                      <p:cNvGrpSpPr/>
                      <p:nvPr/>
                    </p:nvGrpSpPr>
                    <p:grpSpPr>
                      <a:xfrm>
                        <a:off x="5157161" y="2197138"/>
                        <a:ext cx="2505862" cy="716490"/>
                        <a:chOff x="5157161" y="2197138"/>
                        <a:chExt cx="2505862" cy="716490"/>
                      </a:xfrm>
                    </p:grpSpPr>
                    <p:sp>
                      <p:nvSpPr>
                        <p:cNvPr id="74" name="Rectangle: Rounded Corners 73">
                          <a:extLst>
                            <a:ext uri="{FF2B5EF4-FFF2-40B4-BE49-F238E27FC236}">
                              <a16:creationId xmlns:a16="http://schemas.microsoft.com/office/drawing/2014/main" id="{DCED2B00-DF47-4D42-B22A-95161DA984E8}"/>
                            </a:ext>
                          </a:extLst>
                        </p:cNvPr>
                        <p:cNvSpPr/>
                        <p:nvPr/>
                      </p:nvSpPr>
                      <p:spPr>
                        <a:xfrm>
                          <a:off x="5157161" y="2197138"/>
                          <a:ext cx="2505862" cy="71649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37B01FCF-D91A-41F3-B332-229CCB5AADBC}"/>
                            </a:ext>
                          </a:extLst>
                        </p:cNvPr>
                        <p:cNvSpPr/>
                        <p:nvPr/>
                      </p:nvSpPr>
                      <p:spPr>
                        <a:xfrm>
                          <a:off x="5220221" y="2239921"/>
                          <a:ext cx="2393241" cy="626161"/>
                        </a:xfrm>
                        <a:prstGeom prst="roundRect">
                          <a:avLst>
                            <a:gd name="adj" fmla="val 50000"/>
                          </a:avLst>
                        </a:prstGeom>
                        <a:solidFill>
                          <a:schemeClr val="bg2"/>
                        </a:solidFill>
                        <a:ln>
                          <a:noFill/>
                        </a:ln>
                        <a:effectLst>
                          <a:outerShdw blurRad="50800" dist="50800" dir="2700000" algn="tl" rotWithShape="0">
                            <a:schemeClr val="tx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B0AC22A3-7572-40BB-B938-E7B4C1C0A757}"/>
                            </a:ext>
                          </a:extLst>
                        </p:cNvPr>
                        <p:cNvGrpSpPr/>
                        <p:nvPr/>
                      </p:nvGrpSpPr>
                      <p:grpSpPr>
                        <a:xfrm>
                          <a:off x="5205343" y="2231100"/>
                          <a:ext cx="649146" cy="649144"/>
                          <a:chOff x="5205343" y="2231100"/>
                          <a:chExt cx="649146" cy="649144"/>
                        </a:xfrm>
                      </p:grpSpPr>
                      <p:grpSp>
                        <p:nvGrpSpPr>
                          <p:cNvPr id="77" name="Group 76">
                            <a:extLst>
                              <a:ext uri="{FF2B5EF4-FFF2-40B4-BE49-F238E27FC236}">
                                <a16:creationId xmlns:a16="http://schemas.microsoft.com/office/drawing/2014/main" id="{5CA16F6D-59E7-4C86-94C8-66395C283EC3}"/>
                              </a:ext>
                            </a:extLst>
                          </p:cNvPr>
                          <p:cNvGrpSpPr/>
                          <p:nvPr/>
                        </p:nvGrpSpPr>
                        <p:grpSpPr>
                          <a:xfrm>
                            <a:off x="5205343" y="2231100"/>
                            <a:ext cx="649146" cy="649144"/>
                            <a:chOff x="5885252" y="768037"/>
                            <a:chExt cx="666750" cy="666750"/>
                          </a:xfrm>
                        </p:grpSpPr>
                        <p:sp>
                          <p:nvSpPr>
                            <p:cNvPr id="79" name="Oval 78">
                              <a:extLst>
                                <a:ext uri="{FF2B5EF4-FFF2-40B4-BE49-F238E27FC236}">
                                  <a16:creationId xmlns:a16="http://schemas.microsoft.com/office/drawing/2014/main" id="{82219E5B-5917-45F6-BB83-6521088920A5}"/>
                                </a:ext>
                              </a:extLst>
                            </p:cNvPr>
                            <p:cNvSpPr/>
                            <p:nvPr/>
                          </p:nvSpPr>
                          <p:spPr>
                            <a:xfrm>
                              <a:off x="5885252" y="768037"/>
                              <a:ext cx="666750" cy="6667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EE07E7FE-811A-4670-B8F9-0F84FB5E268E}"/>
                                </a:ext>
                              </a:extLst>
                            </p:cNvPr>
                            <p:cNvGrpSpPr/>
                            <p:nvPr/>
                          </p:nvGrpSpPr>
                          <p:grpSpPr>
                            <a:xfrm>
                              <a:off x="5925944" y="812090"/>
                              <a:ext cx="585366" cy="581026"/>
                              <a:chOff x="5925944" y="813280"/>
                              <a:chExt cx="585366" cy="581026"/>
                            </a:xfrm>
                          </p:grpSpPr>
                          <p:sp>
                            <p:nvSpPr>
                              <p:cNvPr id="81" name="Freeform: Shape 80">
                                <a:extLst>
                                  <a:ext uri="{FF2B5EF4-FFF2-40B4-BE49-F238E27FC236}">
                                    <a16:creationId xmlns:a16="http://schemas.microsoft.com/office/drawing/2014/main" id="{B2829796-9952-49FD-BB3B-9EAD9AE5A44B}"/>
                                  </a:ext>
                                </a:extLst>
                              </p:cNvPr>
                              <p:cNvSpPr/>
                              <p:nvPr/>
                            </p:nvSpPr>
                            <p:spPr>
                              <a:xfrm>
                                <a:off x="5925944" y="1103503"/>
                                <a:ext cx="585366" cy="290803"/>
                              </a:xfrm>
                              <a:custGeom>
                                <a:avLst/>
                                <a:gdLst>
                                  <a:gd name="connsiteX0" fmla="*/ 0 w 585366"/>
                                  <a:gd name="connsiteY0" fmla="*/ 0 h 290803"/>
                                  <a:gd name="connsiteX1" fmla="*/ 585366 w 585366"/>
                                  <a:gd name="connsiteY1" fmla="*/ 0 h 290803"/>
                                  <a:gd name="connsiteX2" fmla="*/ 579626 w 585366"/>
                                  <a:gd name="connsiteY2" fmla="*/ 56937 h 290803"/>
                                  <a:gd name="connsiteX3" fmla="*/ 292683 w 585366"/>
                                  <a:gd name="connsiteY3" fmla="*/ 290803 h 290803"/>
                                  <a:gd name="connsiteX4" fmla="*/ 5740 w 585366"/>
                                  <a:gd name="connsiteY4" fmla="*/ 56937 h 290803"/>
                                  <a:gd name="connsiteX5" fmla="*/ 0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0" y="0"/>
                                    </a:moveTo>
                                    <a:lnTo>
                                      <a:pt x="585366" y="0"/>
                                    </a:lnTo>
                                    <a:lnTo>
                                      <a:pt x="579626" y="56937"/>
                                    </a:lnTo>
                                    <a:cubicBezTo>
                                      <a:pt x="552315" y="190404"/>
                                      <a:pt x="434224" y="290803"/>
                                      <a:pt x="292683" y="290803"/>
                                    </a:cubicBezTo>
                                    <a:cubicBezTo>
                                      <a:pt x="151142" y="290803"/>
                                      <a:pt x="33051" y="190404"/>
                                      <a:pt x="5740" y="56937"/>
                                    </a:cubicBez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34AF569B-47DB-4AE2-A290-E13678588053}"/>
                                  </a:ext>
                                </a:extLst>
                              </p:cNvPr>
                              <p:cNvSpPr/>
                              <p:nvPr/>
                            </p:nvSpPr>
                            <p:spPr>
                              <a:xfrm>
                                <a:off x="5925944" y="813280"/>
                                <a:ext cx="585366" cy="290803"/>
                              </a:xfrm>
                              <a:custGeom>
                                <a:avLst/>
                                <a:gdLst>
                                  <a:gd name="connsiteX0" fmla="*/ 292683 w 585366"/>
                                  <a:gd name="connsiteY0" fmla="*/ 0 h 290803"/>
                                  <a:gd name="connsiteX1" fmla="*/ 579626 w 585366"/>
                                  <a:gd name="connsiteY1" fmla="*/ 233866 h 290803"/>
                                  <a:gd name="connsiteX2" fmla="*/ 585366 w 585366"/>
                                  <a:gd name="connsiteY2" fmla="*/ 290803 h 290803"/>
                                  <a:gd name="connsiteX3" fmla="*/ 0 w 585366"/>
                                  <a:gd name="connsiteY3" fmla="*/ 290803 h 290803"/>
                                  <a:gd name="connsiteX4" fmla="*/ 5740 w 585366"/>
                                  <a:gd name="connsiteY4" fmla="*/ 233866 h 290803"/>
                                  <a:gd name="connsiteX5" fmla="*/ 292683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292683" y="0"/>
                                    </a:moveTo>
                                    <a:cubicBezTo>
                                      <a:pt x="434224" y="0"/>
                                      <a:pt x="552315" y="100399"/>
                                      <a:pt x="579626" y="233866"/>
                                    </a:cubicBezTo>
                                    <a:lnTo>
                                      <a:pt x="585366" y="290803"/>
                                    </a:lnTo>
                                    <a:lnTo>
                                      <a:pt x="0" y="290803"/>
                                    </a:lnTo>
                                    <a:lnTo>
                                      <a:pt x="5740" y="233866"/>
                                    </a:lnTo>
                                    <a:cubicBezTo>
                                      <a:pt x="33051" y="100399"/>
                                      <a:pt x="151142" y="0"/>
                                      <a:pt x="29268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78" name="Freeform: Shape 77">
                            <a:extLst>
                              <a:ext uri="{FF2B5EF4-FFF2-40B4-BE49-F238E27FC236}">
                                <a16:creationId xmlns:a16="http://schemas.microsoft.com/office/drawing/2014/main" id="{7B24E578-B7A7-4C4E-8B27-30AA0D10A396}"/>
                              </a:ext>
                            </a:extLst>
                          </p:cNvPr>
                          <p:cNvSpPr/>
                          <p:nvPr/>
                        </p:nvSpPr>
                        <p:spPr>
                          <a:xfrm>
                            <a:off x="5350181" y="2408616"/>
                            <a:ext cx="359470" cy="294112"/>
                          </a:xfrm>
                          <a:custGeom>
                            <a:avLst/>
                            <a:gdLst>
                              <a:gd name="connsiteX0" fmla="*/ 351001 w 359164"/>
                              <a:gd name="connsiteY0" fmla="*/ 212234 h 293862"/>
                              <a:gd name="connsiteX1" fmla="*/ 359164 w 359164"/>
                              <a:gd name="connsiteY1" fmla="*/ 220397 h 293862"/>
                              <a:gd name="connsiteX2" fmla="*/ 359164 w 359164"/>
                              <a:gd name="connsiteY2" fmla="*/ 285699 h 293862"/>
                              <a:gd name="connsiteX3" fmla="*/ 351001 w 359164"/>
                              <a:gd name="connsiteY3" fmla="*/ 293862 h 293862"/>
                              <a:gd name="connsiteX4" fmla="*/ 285699 w 359164"/>
                              <a:gd name="connsiteY4" fmla="*/ 293862 h 293862"/>
                              <a:gd name="connsiteX5" fmla="*/ 277536 w 359164"/>
                              <a:gd name="connsiteY5" fmla="*/ 285699 h 293862"/>
                              <a:gd name="connsiteX6" fmla="*/ 285699 w 359164"/>
                              <a:gd name="connsiteY6" fmla="*/ 277537 h 293862"/>
                              <a:gd name="connsiteX7" fmla="*/ 342839 w 359164"/>
                              <a:gd name="connsiteY7" fmla="*/ 277537 h 293862"/>
                              <a:gd name="connsiteX8" fmla="*/ 342839 w 359164"/>
                              <a:gd name="connsiteY8" fmla="*/ 220397 h 293862"/>
                              <a:gd name="connsiteX9" fmla="*/ 351001 w 359164"/>
                              <a:gd name="connsiteY9" fmla="*/ 212234 h 293862"/>
                              <a:gd name="connsiteX10" fmla="*/ 8163 w 359164"/>
                              <a:gd name="connsiteY10" fmla="*/ 212234 h 293862"/>
                              <a:gd name="connsiteX11" fmla="*/ 16326 w 359164"/>
                              <a:gd name="connsiteY11" fmla="*/ 220397 h 293862"/>
                              <a:gd name="connsiteX12" fmla="*/ 16326 w 359164"/>
                              <a:gd name="connsiteY12" fmla="*/ 277537 h 293862"/>
                              <a:gd name="connsiteX13" fmla="*/ 73465 w 359164"/>
                              <a:gd name="connsiteY13" fmla="*/ 277537 h 293862"/>
                              <a:gd name="connsiteX14" fmla="*/ 81628 w 359164"/>
                              <a:gd name="connsiteY14" fmla="*/ 285699 h 293862"/>
                              <a:gd name="connsiteX15" fmla="*/ 73465 w 359164"/>
                              <a:gd name="connsiteY15" fmla="*/ 293862 h 293862"/>
                              <a:gd name="connsiteX16" fmla="*/ 8163 w 359164"/>
                              <a:gd name="connsiteY16" fmla="*/ 293862 h 293862"/>
                              <a:gd name="connsiteX17" fmla="*/ 0 w 359164"/>
                              <a:gd name="connsiteY17" fmla="*/ 285699 h 293862"/>
                              <a:gd name="connsiteX18" fmla="*/ 0 w 359164"/>
                              <a:gd name="connsiteY18" fmla="*/ 220397 h 293862"/>
                              <a:gd name="connsiteX19" fmla="*/ 8163 w 359164"/>
                              <a:gd name="connsiteY19" fmla="*/ 212234 h 293862"/>
                              <a:gd name="connsiteX20" fmla="*/ 179582 w 359164"/>
                              <a:gd name="connsiteY20" fmla="*/ 81629 h 293862"/>
                              <a:gd name="connsiteX21" fmla="*/ 114280 w 359164"/>
                              <a:gd name="connsiteY21" fmla="*/ 146932 h 293862"/>
                              <a:gd name="connsiteX22" fmla="*/ 179582 w 359164"/>
                              <a:gd name="connsiteY22" fmla="*/ 212234 h 293862"/>
                              <a:gd name="connsiteX23" fmla="*/ 244885 w 359164"/>
                              <a:gd name="connsiteY23" fmla="*/ 146932 h 293862"/>
                              <a:gd name="connsiteX24" fmla="*/ 179582 w 359164"/>
                              <a:gd name="connsiteY24" fmla="*/ 81629 h 293862"/>
                              <a:gd name="connsiteX25" fmla="*/ 179582 w 359164"/>
                              <a:gd name="connsiteY25" fmla="*/ 65303 h 293862"/>
                              <a:gd name="connsiteX26" fmla="*/ 261210 w 359164"/>
                              <a:gd name="connsiteY26" fmla="*/ 146932 h 293862"/>
                              <a:gd name="connsiteX27" fmla="*/ 179582 w 359164"/>
                              <a:gd name="connsiteY27" fmla="*/ 228560 h 293862"/>
                              <a:gd name="connsiteX28" fmla="*/ 97954 w 359164"/>
                              <a:gd name="connsiteY28" fmla="*/ 146932 h 293862"/>
                              <a:gd name="connsiteX29" fmla="*/ 179582 w 359164"/>
                              <a:gd name="connsiteY29" fmla="*/ 65303 h 293862"/>
                              <a:gd name="connsiteX30" fmla="*/ 285699 w 359164"/>
                              <a:gd name="connsiteY30" fmla="*/ 0 h 293862"/>
                              <a:gd name="connsiteX31" fmla="*/ 351001 w 359164"/>
                              <a:gd name="connsiteY31" fmla="*/ 0 h 293862"/>
                              <a:gd name="connsiteX32" fmla="*/ 359164 w 359164"/>
                              <a:gd name="connsiteY32" fmla="*/ 8163 h 293862"/>
                              <a:gd name="connsiteX33" fmla="*/ 359164 w 359164"/>
                              <a:gd name="connsiteY33" fmla="*/ 73465 h 293862"/>
                              <a:gd name="connsiteX34" fmla="*/ 351001 w 359164"/>
                              <a:gd name="connsiteY34" fmla="*/ 81628 h 293862"/>
                              <a:gd name="connsiteX35" fmla="*/ 342839 w 359164"/>
                              <a:gd name="connsiteY35" fmla="*/ 73465 h 293862"/>
                              <a:gd name="connsiteX36" fmla="*/ 342839 w 359164"/>
                              <a:gd name="connsiteY36" fmla="*/ 16326 h 293862"/>
                              <a:gd name="connsiteX37" fmla="*/ 285699 w 359164"/>
                              <a:gd name="connsiteY37" fmla="*/ 16326 h 293862"/>
                              <a:gd name="connsiteX38" fmla="*/ 277536 w 359164"/>
                              <a:gd name="connsiteY38" fmla="*/ 8163 h 293862"/>
                              <a:gd name="connsiteX39" fmla="*/ 285699 w 359164"/>
                              <a:gd name="connsiteY39" fmla="*/ 0 h 293862"/>
                              <a:gd name="connsiteX40" fmla="*/ 8163 w 359164"/>
                              <a:gd name="connsiteY40" fmla="*/ 0 h 293862"/>
                              <a:gd name="connsiteX41" fmla="*/ 73465 w 359164"/>
                              <a:gd name="connsiteY41" fmla="*/ 0 h 293862"/>
                              <a:gd name="connsiteX42" fmla="*/ 81628 w 359164"/>
                              <a:gd name="connsiteY42" fmla="*/ 8163 h 293862"/>
                              <a:gd name="connsiteX43" fmla="*/ 73465 w 359164"/>
                              <a:gd name="connsiteY43" fmla="*/ 16326 h 293862"/>
                              <a:gd name="connsiteX44" fmla="*/ 16326 w 359164"/>
                              <a:gd name="connsiteY44" fmla="*/ 16326 h 293862"/>
                              <a:gd name="connsiteX45" fmla="*/ 16326 w 359164"/>
                              <a:gd name="connsiteY45" fmla="*/ 73465 h 293862"/>
                              <a:gd name="connsiteX46" fmla="*/ 8163 w 359164"/>
                              <a:gd name="connsiteY46" fmla="*/ 81628 h 293862"/>
                              <a:gd name="connsiteX47" fmla="*/ 0 w 359164"/>
                              <a:gd name="connsiteY47" fmla="*/ 73465 h 293862"/>
                              <a:gd name="connsiteX48" fmla="*/ 0 w 359164"/>
                              <a:gd name="connsiteY48" fmla="*/ 8163 h 293862"/>
                              <a:gd name="connsiteX49" fmla="*/ 8163 w 359164"/>
                              <a:gd name="connsiteY49" fmla="*/ 0 h 29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59164" h="293862">
                                <a:moveTo>
                                  <a:pt x="351001" y="212234"/>
                                </a:moveTo>
                                <a:cubicBezTo>
                                  <a:pt x="355510" y="212234"/>
                                  <a:pt x="359164" y="215888"/>
                                  <a:pt x="359164" y="220397"/>
                                </a:cubicBezTo>
                                <a:lnTo>
                                  <a:pt x="359164" y="285699"/>
                                </a:lnTo>
                                <a:cubicBezTo>
                                  <a:pt x="359164" y="290208"/>
                                  <a:pt x="355510" y="293862"/>
                                  <a:pt x="351001" y="293862"/>
                                </a:cubicBezTo>
                                <a:lnTo>
                                  <a:pt x="285699" y="293862"/>
                                </a:lnTo>
                                <a:cubicBezTo>
                                  <a:pt x="281190" y="293862"/>
                                  <a:pt x="277536" y="290208"/>
                                  <a:pt x="277536" y="285699"/>
                                </a:cubicBezTo>
                                <a:cubicBezTo>
                                  <a:pt x="277536" y="281191"/>
                                  <a:pt x="281190" y="277537"/>
                                  <a:pt x="285699" y="277537"/>
                                </a:cubicBezTo>
                                <a:lnTo>
                                  <a:pt x="342839" y="277537"/>
                                </a:lnTo>
                                <a:lnTo>
                                  <a:pt x="342839" y="220397"/>
                                </a:lnTo>
                                <a:cubicBezTo>
                                  <a:pt x="342839" y="215888"/>
                                  <a:pt x="346493" y="212234"/>
                                  <a:pt x="351001" y="212234"/>
                                </a:cubicBezTo>
                                <a:close/>
                                <a:moveTo>
                                  <a:pt x="8163" y="212234"/>
                                </a:moveTo>
                                <a:cubicBezTo>
                                  <a:pt x="12671" y="212234"/>
                                  <a:pt x="16326" y="215888"/>
                                  <a:pt x="16326" y="220397"/>
                                </a:cubicBezTo>
                                <a:lnTo>
                                  <a:pt x="16326" y="277537"/>
                                </a:lnTo>
                                <a:lnTo>
                                  <a:pt x="73465" y="277537"/>
                                </a:lnTo>
                                <a:cubicBezTo>
                                  <a:pt x="77974" y="277537"/>
                                  <a:pt x="81628" y="281191"/>
                                  <a:pt x="81628" y="285699"/>
                                </a:cubicBezTo>
                                <a:cubicBezTo>
                                  <a:pt x="81628" y="290208"/>
                                  <a:pt x="77974" y="293862"/>
                                  <a:pt x="73465" y="293862"/>
                                </a:cubicBezTo>
                                <a:lnTo>
                                  <a:pt x="8163" y="293862"/>
                                </a:lnTo>
                                <a:cubicBezTo>
                                  <a:pt x="3655" y="293862"/>
                                  <a:pt x="0" y="290208"/>
                                  <a:pt x="0" y="285699"/>
                                </a:cubicBezTo>
                                <a:lnTo>
                                  <a:pt x="0" y="220397"/>
                                </a:lnTo>
                                <a:cubicBezTo>
                                  <a:pt x="0" y="215888"/>
                                  <a:pt x="3655" y="212234"/>
                                  <a:pt x="8163" y="212234"/>
                                </a:cubicBezTo>
                                <a:close/>
                                <a:moveTo>
                                  <a:pt x="179582" y="81629"/>
                                </a:moveTo>
                                <a:cubicBezTo>
                                  <a:pt x="143517" y="81629"/>
                                  <a:pt x="114280" y="110866"/>
                                  <a:pt x="114280" y="146932"/>
                                </a:cubicBezTo>
                                <a:cubicBezTo>
                                  <a:pt x="114280" y="182997"/>
                                  <a:pt x="143517" y="212234"/>
                                  <a:pt x="179582" y="212234"/>
                                </a:cubicBezTo>
                                <a:cubicBezTo>
                                  <a:pt x="215648" y="212234"/>
                                  <a:pt x="244885" y="182997"/>
                                  <a:pt x="244885" y="146932"/>
                                </a:cubicBezTo>
                                <a:cubicBezTo>
                                  <a:pt x="244885" y="110866"/>
                                  <a:pt x="215648" y="81629"/>
                                  <a:pt x="179582" y="81629"/>
                                </a:cubicBezTo>
                                <a:close/>
                                <a:moveTo>
                                  <a:pt x="179582" y="65303"/>
                                </a:moveTo>
                                <a:cubicBezTo>
                                  <a:pt x="224664" y="65303"/>
                                  <a:pt x="261210" y="101850"/>
                                  <a:pt x="261210" y="146932"/>
                                </a:cubicBezTo>
                                <a:cubicBezTo>
                                  <a:pt x="261210" y="192014"/>
                                  <a:pt x="224664" y="228560"/>
                                  <a:pt x="179582" y="228560"/>
                                </a:cubicBezTo>
                                <a:cubicBezTo>
                                  <a:pt x="134500" y="228560"/>
                                  <a:pt x="97954" y="192014"/>
                                  <a:pt x="97954" y="146932"/>
                                </a:cubicBezTo>
                                <a:cubicBezTo>
                                  <a:pt x="97954" y="101850"/>
                                  <a:pt x="134500" y="65303"/>
                                  <a:pt x="179582" y="65303"/>
                                </a:cubicBezTo>
                                <a:close/>
                                <a:moveTo>
                                  <a:pt x="285699" y="0"/>
                                </a:moveTo>
                                <a:lnTo>
                                  <a:pt x="351001" y="0"/>
                                </a:lnTo>
                                <a:cubicBezTo>
                                  <a:pt x="355510" y="0"/>
                                  <a:pt x="359164" y="3655"/>
                                  <a:pt x="359164" y="8163"/>
                                </a:cubicBezTo>
                                <a:lnTo>
                                  <a:pt x="359164" y="73465"/>
                                </a:lnTo>
                                <a:cubicBezTo>
                                  <a:pt x="359164" y="77974"/>
                                  <a:pt x="355510" y="81628"/>
                                  <a:pt x="351001" y="81628"/>
                                </a:cubicBezTo>
                                <a:cubicBezTo>
                                  <a:pt x="346493" y="81628"/>
                                  <a:pt x="342839" y="77974"/>
                                  <a:pt x="342839" y="73465"/>
                                </a:cubicBezTo>
                                <a:lnTo>
                                  <a:pt x="342839" y="16326"/>
                                </a:lnTo>
                                <a:lnTo>
                                  <a:pt x="285699" y="16326"/>
                                </a:lnTo>
                                <a:cubicBezTo>
                                  <a:pt x="281190" y="16326"/>
                                  <a:pt x="277536" y="12671"/>
                                  <a:pt x="277536" y="8163"/>
                                </a:cubicBezTo>
                                <a:cubicBezTo>
                                  <a:pt x="277536" y="3655"/>
                                  <a:pt x="281190" y="0"/>
                                  <a:pt x="285699" y="0"/>
                                </a:cubicBezTo>
                                <a:close/>
                                <a:moveTo>
                                  <a:pt x="8163" y="0"/>
                                </a:moveTo>
                                <a:lnTo>
                                  <a:pt x="73465" y="0"/>
                                </a:lnTo>
                                <a:cubicBezTo>
                                  <a:pt x="77974" y="0"/>
                                  <a:pt x="81628" y="3655"/>
                                  <a:pt x="81628" y="8163"/>
                                </a:cubicBezTo>
                                <a:cubicBezTo>
                                  <a:pt x="81628" y="12671"/>
                                  <a:pt x="77974" y="16326"/>
                                  <a:pt x="73465" y="16326"/>
                                </a:cubicBezTo>
                                <a:lnTo>
                                  <a:pt x="16326" y="16326"/>
                                </a:lnTo>
                                <a:lnTo>
                                  <a:pt x="16326" y="73465"/>
                                </a:lnTo>
                                <a:cubicBezTo>
                                  <a:pt x="16326" y="77974"/>
                                  <a:pt x="12671" y="81628"/>
                                  <a:pt x="8163" y="81628"/>
                                </a:cubicBezTo>
                                <a:cubicBezTo>
                                  <a:pt x="3655" y="81628"/>
                                  <a:pt x="0" y="77974"/>
                                  <a:pt x="0" y="73465"/>
                                </a:cubicBezTo>
                                <a:lnTo>
                                  <a:pt x="0" y="8163"/>
                                </a:lnTo>
                                <a:cubicBezTo>
                                  <a:pt x="0" y="3655"/>
                                  <a:pt x="3655" y="0"/>
                                  <a:pt x="8163" y="0"/>
                                </a:cubicBezTo>
                                <a:close/>
                              </a:path>
                            </a:pathLst>
                          </a:custGeom>
                          <a:solidFill>
                            <a:schemeClr val="tx2">
                              <a:lumMod val="75000"/>
                              <a:lumOff val="25000"/>
                            </a:schemeClr>
                          </a:solidFill>
                          <a:ln w="9525" cap="flat">
                            <a:solidFill>
                              <a:schemeClr val="tx2">
                                <a:lumMod val="75000"/>
                                <a:lumOff val="25000"/>
                              </a:schemeClr>
                            </a:solidFill>
                            <a:prstDash val="solid"/>
                            <a:miter/>
                          </a:ln>
                        </p:spPr>
                        <p:txBody>
                          <a:bodyPr rtlCol="0" anchor="ctr"/>
                          <a:lstStyle/>
                          <a:p>
                            <a:endParaRPr lang="en-US"/>
                          </a:p>
                        </p:txBody>
                      </p:sp>
                    </p:grpSp>
                  </p:grpSp>
                  <p:sp>
                    <p:nvSpPr>
                      <p:cNvPr id="73" name="Rectangle 72">
                        <a:extLst>
                          <a:ext uri="{FF2B5EF4-FFF2-40B4-BE49-F238E27FC236}">
                            <a16:creationId xmlns:a16="http://schemas.microsoft.com/office/drawing/2014/main" id="{CE370D98-7A58-446B-8FAC-ED2D6D9CA022}"/>
                          </a:ext>
                        </a:extLst>
                      </p:cNvPr>
                      <p:cNvSpPr/>
                      <p:nvPr/>
                    </p:nvSpPr>
                    <p:spPr>
                      <a:xfrm>
                        <a:off x="5834976" y="2464636"/>
                        <a:ext cx="1809839" cy="182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a:solidFill>
                              <a:schemeClr val="tx2">
                                <a:lumMod val="75000"/>
                                <a:lumOff val="25000"/>
                              </a:schemeClr>
                            </a:solidFill>
                            <a:latin typeface="Century Gothic" panose="020B0502020202020204" pitchFamily="34" charset="0"/>
                            <a:ea typeface="Ebrima" panose="02000000000000000000" pitchFamily="2" charset="0"/>
                            <a:cs typeface="Ebrima" panose="02000000000000000000" pitchFamily="2" charset="0"/>
                          </a:rPr>
                          <a:t>Knowledge Capture</a:t>
                        </a:r>
                      </a:p>
                    </p:txBody>
                  </p:sp>
                </p:grpSp>
                <p:grpSp>
                  <p:nvGrpSpPr>
                    <p:cNvPr id="14" name="Group 13">
                      <a:extLst>
                        <a:ext uri="{FF2B5EF4-FFF2-40B4-BE49-F238E27FC236}">
                          <a16:creationId xmlns:a16="http://schemas.microsoft.com/office/drawing/2014/main" id="{E4D6E86F-AC88-4509-B0DF-4AECE045162D}"/>
                        </a:ext>
                      </a:extLst>
                    </p:cNvPr>
                    <p:cNvGrpSpPr/>
                    <p:nvPr/>
                  </p:nvGrpSpPr>
                  <p:grpSpPr>
                    <a:xfrm>
                      <a:off x="5654650" y="3084122"/>
                      <a:ext cx="2705672" cy="716490"/>
                      <a:chOff x="5654650" y="3084122"/>
                      <a:chExt cx="2705672" cy="716490"/>
                    </a:xfrm>
                  </p:grpSpPr>
                  <p:grpSp>
                    <p:nvGrpSpPr>
                      <p:cNvPr id="60" name="Group 59">
                        <a:extLst>
                          <a:ext uri="{FF2B5EF4-FFF2-40B4-BE49-F238E27FC236}">
                            <a16:creationId xmlns:a16="http://schemas.microsoft.com/office/drawing/2014/main" id="{D09F7354-62DD-4417-AF21-68AA6EC1AB57}"/>
                          </a:ext>
                        </a:extLst>
                      </p:cNvPr>
                      <p:cNvGrpSpPr/>
                      <p:nvPr/>
                    </p:nvGrpSpPr>
                    <p:grpSpPr>
                      <a:xfrm>
                        <a:off x="5654650" y="3084122"/>
                        <a:ext cx="2505862" cy="716490"/>
                        <a:chOff x="5654650" y="3084122"/>
                        <a:chExt cx="2505862" cy="716490"/>
                      </a:xfrm>
                    </p:grpSpPr>
                    <p:grpSp>
                      <p:nvGrpSpPr>
                        <p:cNvPr id="62" name="Group 61">
                          <a:extLst>
                            <a:ext uri="{FF2B5EF4-FFF2-40B4-BE49-F238E27FC236}">
                              <a16:creationId xmlns:a16="http://schemas.microsoft.com/office/drawing/2014/main" id="{777FCC3C-9045-44C3-86A3-0C22EFAABA6E}"/>
                            </a:ext>
                          </a:extLst>
                        </p:cNvPr>
                        <p:cNvGrpSpPr/>
                        <p:nvPr/>
                      </p:nvGrpSpPr>
                      <p:grpSpPr>
                        <a:xfrm>
                          <a:off x="5654650" y="3084122"/>
                          <a:ext cx="2505862" cy="716490"/>
                          <a:chOff x="5654650" y="3084122"/>
                          <a:chExt cx="2505862" cy="716490"/>
                        </a:xfrm>
                      </p:grpSpPr>
                      <p:sp>
                        <p:nvSpPr>
                          <p:cNvPr id="70" name="Rectangle: Rounded Corners 69">
                            <a:extLst>
                              <a:ext uri="{FF2B5EF4-FFF2-40B4-BE49-F238E27FC236}">
                                <a16:creationId xmlns:a16="http://schemas.microsoft.com/office/drawing/2014/main" id="{4A72DF71-CD1F-48E9-99C0-B46E1F743ED8}"/>
                              </a:ext>
                            </a:extLst>
                          </p:cNvPr>
                          <p:cNvSpPr/>
                          <p:nvPr/>
                        </p:nvSpPr>
                        <p:spPr>
                          <a:xfrm>
                            <a:off x="5654650" y="3084122"/>
                            <a:ext cx="2505862" cy="71649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Rounded Corners 70">
                            <a:extLst>
                              <a:ext uri="{FF2B5EF4-FFF2-40B4-BE49-F238E27FC236}">
                                <a16:creationId xmlns:a16="http://schemas.microsoft.com/office/drawing/2014/main" id="{FE47829E-AF9D-4923-B778-94CBA7AB894B}"/>
                              </a:ext>
                            </a:extLst>
                          </p:cNvPr>
                          <p:cNvSpPr/>
                          <p:nvPr/>
                        </p:nvSpPr>
                        <p:spPr>
                          <a:xfrm>
                            <a:off x="5717710" y="3126905"/>
                            <a:ext cx="2393241" cy="626161"/>
                          </a:xfrm>
                          <a:prstGeom prst="roundRect">
                            <a:avLst>
                              <a:gd name="adj" fmla="val 50000"/>
                            </a:avLst>
                          </a:prstGeom>
                          <a:solidFill>
                            <a:schemeClr val="bg2"/>
                          </a:solidFill>
                          <a:ln>
                            <a:noFill/>
                          </a:ln>
                          <a:effectLst>
                            <a:outerShdw blurRad="50800" dist="50800" dir="2700000" algn="tl" rotWithShape="0">
                              <a:schemeClr val="tx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3" name="Group 62">
                          <a:extLst>
                            <a:ext uri="{FF2B5EF4-FFF2-40B4-BE49-F238E27FC236}">
                              <a16:creationId xmlns:a16="http://schemas.microsoft.com/office/drawing/2014/main" id="{355DA5E6-1DE1-425B-BE91-DC2446DC14CA}"/>
                            </a:ext>
                          </a:extLst>
                        </p:cNvPr>
                        <p:cNvGrpSpPr/>
                        <p:nvPr/>
                      </p:nvGrpSpPr>
                      <p:grpSpPr>
                        <a:xfrm>
                          <a:off x="5702832" y="3118084"/>
                          <a:ext cx="649146" cy="649144"/>
                          <a:chOff x="5702832" y="3118084"/>
                          <a:chExt cx="649146" cy="649144"/>
                        </a:xfrm>
                      </p:grpSpPr>
                      <p:grpSp>
                        <p:nvGrpSpPr>
                          <p:cNvPr id="64" name="Group 63">
                            <a:extLst>
                              <a:ext uri="{FF2B5EF4-FFF2-40B4-BE49-F238E27FC236}">
                                <a16:creationId xmlns:a16="http://schemas.microsoft.com/office/drawing/2014/main" id="{D8AF6C70-096F-461B-B5F5-DEEF3A8D2556}"/>
                              </a:ext>
                            </a:extLst>
                          </p:cNvPr>
                          <p:cNvGrpSpPr/>
                          <p:nvPr/>
                        </p:nvGrpSpPr>
                        <p:grpSpPr>
                          <a:xfrm>
                            <a:off x="5702832" y="3118084"/>
                            <a:ext cx="649146" cy="649144"/>
                            <a:chOff x="5885252" y="768037"/>
                            <a:chExt cx="666750" cy="666750"/>
                          </a:xfrm>
                        </p:grpSpPr>
                        <p:sp>
                          <p:nvSpPr>
                            <p:cNvPr id="66" name="Oval 65">
                              <a:extLst>
                                <a:ext uri="{FF2B5EF4-FFF2-40B4-BE49-F238E27FC236}">
                                  <a16:creationId xmlns:a16="http://schemas.microsoft.com/office/drawing/2014/main" id="{8E2BE9E7-A62C-4C68-A640-6F649E4E91CC}"/>
                                </a:ext>
                              </a:extLst>
                            </p:cNvPr>
                            <p:cNvSpPr/>
                            <p:nvPr/>
                          </p:nvSpPr>
                          <p:spPr>
                            <a:xfrm>
                              <a:off x="5885252" y="768037"/>
                              <a:ext cx="666750" cy="666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66">
                              <a:extLst>
                                <a:ext uri="{FF2B5EF4-FFF2-40B4-BE49-F238E27FC236}">
                                  <a16:creationId xmlns:a16="http://schemas.microsoft.com/office/drawing/2014/main" id="{9A94EF79-3B51-4296-985D-A5F2866F1E69}"/>
                                </a:ext>
                              </a:extLst>
                            </p:cNvPr>
                            <p:cNvGrpSpPr/>
                            <p:nvPr/>
                          </p:nvGrpSpPr>
                          <p:grpSpPr>
                            <a:xfrm>
                              <a:off x="5925944" y="812090"/>
                              <a:ext cx="585366" cy="581026"/>
                              <a:chOff x="5925944" y="813280"/>
                              <a:chExt cx="585366" cy="581026"/>
                            </a:xfrm>
                          </p:grpSpPr>
                          <p:sp>
                            <p:nvSpPr>
                              <p:cNvPr id="68" name="Freeform: Shape 67">
                                <a:extLst>
                                  <a:ext uri="{FF2B5EF4-FFF2-40B4-BE49-F238E27FC236}">
                                    <a16:creationId xmlns:a16="http://schemas.microsoft.com/office/drawing/2014/main" id="{F494351B-AFD6-4856-B5FE-0EF42122D09F}"/>
                                  </a:ext>
                                </a:extLst>
                              </p:cNvPr>
                              <p:cNvSpPr/>
                              <p:nvPr/>
                            </p:nvSpPr>
                            <p:spPr>
                              <a:xfrm>
                                <a:off x="5925944" y="1103503"/>
                                <a:ext cx="585366" cy="290803"/>
                              </a:xfrm>
                              <a:custGeom>
                                <a:avLst/>
                                <a:gdLst>
                                  <a:gd name="connsiteX0" fmla="*/ 0 w 585366"/>
                                  <a:gd name="connsiteY0" fmla="*/ 0 h 290803"/>
                                  <a:gd name="connsiteX1" fmla="*/ 585366 w 585366"/>
                                  <a:gd name="connsiteY1" fmla="*/ 0 h 290803"/>
                                  <a:gd name="connsiteX2" fmla="*/ 579626 w 585366"/>
                                  <a:gd name="connsiteY2" fmla="*/ 56937 h 290803"/>
                                  <a:gd name="connsiteX3" fmla="*/ 292683 w 585366"/>
                                  <a:gd name="connsiteY3" fmla="*/ 290803 h 290803"/>
                                  <a:gd name="connsiteX4" fmla="*/ 5740 w 585366"/>
                                  <a:gd name="connsiteY4" fmla="*/ 56937 h 290803"/>
                                  <a:gd name="connsiteX5" fmla="*/ 0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0" y="0"/>
                                    </a:moveTo>
                                    <a:lnTo>
                                      <a:pt x="585366" y="0"/>
                                    </a:lnTo>
                                    <a:lnTo>
                                      <a:pt x="579626" y="56937"/>
                                    </a:lnTo>
                                    <a:cubicBezTo>
                                      <a:pt x="552315" y="190404"/>
                                      <a:pt x="434224" y="290803"/>
                                      <a:pt x="292683" y="290803"/>
                                    </a:cubicBezTo>
                                    <a:cubicBezTo>
                                      <a:pt x="151142" y="290803"/>
                                      <a:pt x="33051" y="190404"/>
                                      <a:pt x="5740" y="56937"/>
                                    </a:cubicBez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B9C77512-9DCF-4BAA-9682-01BE09EF8951}"/>
                                  </a:ext>
                                </a:extLst>
                              </p:cNvPr>
                              <p:cNvSpPr/>
                              <p:nvPr/>
                            </p:nvSpPr>
                            <p:spPr>
                              <a:xfrm>
                                <a:off x="5925944" y="813280"/>
                                <a:ext cx="585366" cy="290803"/>
                              </a:xfrm>
                              <a:custGeom>
                                <a:avLst/>
                                <a:gdLst>
                                  <a:gd name="connsiteX0" fmla="*/ 292683 w 585366"/>
                                  <a:gd name="connsiteY0" fmla="*/ 0 h 290803"/>
                                  <a:gd name="connsiteX1" fmla="*/ 579626 w 585366"/>
                                  <a:gd name="connsiteY1" fmla="*/ 233866 h 290803"/>
                                  <a:gd name="connsiteX2" fmla="*/ 585366 w 585366"/>
                                  <a:gd name="connsiteY2" fmla="*/ 290803 h 290803"/>
                                  <a:gd name="connsiteX3" fmla="*/ 0 w 585366"/>
                                  <a:gd name="connsiteY3" fmla="*/ 290803 h 290803"/>
                                  <a:gd name="connsiteX4" fmla="*/ 5740 w 585366"/>
                                  <a:gd name="connsiteY4" fmla="*/ 233866 h 290803"/>
                                  <a:gd name="connsiteX5" fmla="*/ 292683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292683" y="0"/>
                                    </a:moveTo>
                                    <a:cubicBezTo>
                                      <a:pt x="434224" y="0"/>
                                      <a:pt x="552315" y="100399"/>
                                      <a:pt x="579626" y="233866"/>
                                    </a:cubicBezTo>
                                    <a:lnTo>
                                      <a:pt x="585366" y="290803"/>
                                    </a:lnTo>
                                    <a:lnTo>
                                      <a:pt x="0" y="290803"/>
                                    </a:lnTo>
                                    <a:lnTo>
                                      <a:pt x="5740" y="233866"/>
                                    </a:lnTo>
                                    <a:cubicBezTo>
                                      <a:pt x="33051" y="100399"/>
                                      <a:pt x="151142" y="0"/>
                                      <a:pt x="29268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65" name="Freeform: Shape 64">
                            <a:extLst>
                              <a:ext uri="{FF2B5EF4-FFF2-40B4-BE49-F238E27FC236}">
                                <a16:creationId xmlns:a16="http://schemas.microsoft.com/office/drawing/2014/main" id="{E8BD153E-DC99-4258-8BB8-409F8EAB0958}"/>
                              </a:ext>
                            </a:extLst>
                          </p:cNvPr>
                          <p:cNvSpPr/>
                          <p:nvPr/>
                        </p:nvSpPr>
                        <p:spPr>
                          <a:xfrm>
                            <a:off x="5848479" y="3242538"/>
                            <a:ext cx="357852" cy="400236"/>
                          </a:xfrm>
                          <a:custGeom>
                            <a:avLst/>
                            <a:gdLst>
                              <a:gd name="connsiteX0" fmla="*/ 211619 w 423120"/>
                              <a:gd name="connsiteY0" fmla="*/ 417301 h 473238"/>
                              <a:gd name="connsiteX1" fmla="*/ 206083 w 423120"/>
                              <a:gd name="connsiteY1" fmla="*/ 422836 h 473238"/>
                              <a:gd name="connsiteX2" fmla="*/ 211619 w 423120"/>
                              <a:gd name="connsiteY2" fmla="*/ 428371 h 473238"/>
                              <a:gd name="connsiteX3" fmla="*/ 217154 w 423120"/>
                              <a:gd name="connsiteY3" fmla="*/ 422836 h 473238"/>
                              <a:gd name="connsiteX4" fmla="*/ 211619 w 423120"/>
                              <a:gd name="connsiteY4" fmla="*/ 417301 h 473238"/>
                              <a:gd name="connsiteX5" fmla="*/ 211619 w 423120"/>
                              <a:gd name="connsiteY5" fmla="*/ 409434 h 473238"/>
                              <a:gd name="connsiteX6" fmla="*/ 224924 w 423120"/>
                              <a:gd name="connsiteY6" fmla="*/ 422739 h 473238"/>
                              <a:gd name="connsiteX7" fmla="*/ 211619 w 423120"/>
                              <a:gd name="connsiteY7" fmla="*/ 436044 h 473238"/>
                              <a:gd name="connsiteX8" fmla="*/ 198314 w 423120"/>
                              <a:gd name="connsiteY8" fmla="*/ 422739 h 473238"/>
                              <a:gd name="connsiteX9" fmla="*/ 211619 w 423120"/>
                              <a:gd name="connsiteY9" fmla="*/ 409434 h 473238"/>
                              <a:gd name="connsiteX10" fmla="*/ 211619 w 423120"/>
                              <a:gd name="connsiteY10" fmla="*/ 380008 h 473238"/>
                              <a:gd name="connsiteX11" fmla="*/ 181441 w 423120"/>
                              <a:gd name="connsiteY11" fmla="*/ 392524 h 473238"/>
                              <a:gd name="connsiteX12" fmla="*/ 168888 w 423120"/>
                              <a:gd name="connsiteY12" fmla="*/ 422739 h 473238"/>
                              <a:gd name="connsiteX13" fmla="*/ 211619 w 423120"/>
                              <a:gd name="connsiteY13" fmla="*/ 465469 h 473238"/>
                              <a:gd name="connsiteX14" fmla="*/ 254349 w 423120"/>
                              <a:gd name="connsiteY14" fmla="*/ 422739 h 473238"/>
                              <a:gd name="connsiteX15" fmla="*/ 241761 w 423120"/>
                              <a:gd name="connsiteY15" fmla="*/ 392560 h 473238"/>
                              <a:gd name="connsiteX16" fmla="*/ 211620 w 423120"/>
                              <a:gd name="connsiteY16" fmla="*/ 380009 h 473238"/>
                              <a:gd name="connsiteX17" fmla="*/ 372635 w 423120"/>
                              <a:gd name="connsiteY17" fmla="*/ 324071 h 473238"/>
                              <a:gd name="connsiteX18" fmla="*/ 367100 w 423120"/>
                              <a:gd name="connsiteY18" fmla="*/ 329607 h 473238"/>
                              <a:gd name="connsiteX19" fmla="*/ 372635 w 423120"/>
                              <a:gd name="connsiteY19" fmla="*/ 335045 h 473238"/>
                              <a:gd name="connsiteX20" fmla="*/ 378171 w 423120"/>
                              <a:gd name="connsiteY20" fmla="*/ 329607 h 473238"/>
                              <a:gd name="connsiteX21" fmla="*/ 372635 w 423120"/>
                              <a:gd name="connsiteY21" fmla="*/ 324071 h 473238"/>
                              <a:gd name="connsiteX22" fmla="*/ 50480 w 423120"/>
                              <a:gd name="connsiteY22" fmla="*/ 324071 h 473238"/>
                              <a:gd name="connsiteX23" fmla="*/ 45042 w 423120"/>
                              <a:gd name="connsiteY23" fmla="*/ 329607 h 473238"/>
                              <a:gd name="connsiteX24" fmla="*/ 50480 w 423120"/>
                              <a:gd name="connsiteY24" fmla="*/ 335045 h 473238"/>
                              <a:gd name="connsiteX25" fmla="*/ 56015 w 423120"/>
                              <a:gd name="connsiteY25" fmla="*/ 329607 h 473238"/>
                              <a:gd name="connsiteX26" fmla="*/ 50480 w 423120"/>
                              <a:gd name="connsiteY26" fmla="*/ 324071 h 473238"/>
                              <a:gd name="connsiteX27" fmla="*/ 372635 w 423120"/>
                              <a:gd name="connsiteY27" fmla="*/ 316399 h 473238"/>
                              <a:gd name="connsiteX28" fmla="*/ 385940 w 423120"/>
                              <a:gd name="connsiteY28" fmla="*/ 329704 h 473238"/>
                              <a:gd name="connsiteX29" fmla="*/ 372635 w 423120"/>
                              <a:gd name="connsiteY29" fmla="*/ 342912 h 473238"/>
                              <a:gd name="connsiteX30" fmla="*/ 359330 w 423120"/>
                              <a:gd name="connsiteY30" fmla="*/ 329704 h 473238"/>
                              <a:gd name="connsiteX31" fmla="*/ 372635 w 423120"/>
                              <a:gd name="connsiteY31" fmla="*/ 316399 h 473238"/>
                              <a:gd name="connsiteX32" fmla="*/ 50480 w 423120"/>
                              <a:gd name="connsiteY32" fmla="*/ 316399 h 473238"/>
                              <a:gd name="connsiteX33" fmla="*/ 63785 w 423120"/>
                              <a:gd name="connsiteY33" fmla="*/ 329704 h 473238"/>
                              <a:gd name="connsiteX34" fmla="*/ 50480 w 423120"/>
                              <a:gd name="connsiteY34" fmla="*/ 342912 h 473238"/>
                              <a:gd name="connsiteX35" fmla="*/ 37272 w 423120"/>
                              <a:gd name="connsiteY35" fmla="*/ 329704 h 473238"/>
                              <a:gd name="connsiteX36" fmla="*/ 50480 w 423120"/>
                              <a:gd name="connsiteY36" fmla="*/ 316399 h 473238"/>
                              <a:gd name="connsiteX37" fmla="*/ 372732 w 423120"/>
                              <a:gd name="connsiteY37" fmla="*/ 286973 h 473238"/>
                              <a:gd name="connsiteX38" fmla="*/ 335731 w 423120"/>
                              <a:gd name="connsiteY38" fmla="*/ 308338 h 473238"/>
                              <a:gd name="connsiteX39" fmla="*/ 331458 w 423120"/>
                              <a:gd name="connsiteY39" fmla="*/ 340775 h 473238"/>
                              <a:gd name="connsiteX40" fmla="*/ 351366 w 423120"/>
                              <a:gd name="connsiteY40" fmla="*/ 366704 h 473238"/>
                              <a:gd name="connsiteX41" fmla="*/ 372732 w 423120"/>
                              <a:gd name="connsiteY41" fmla="*/ 372434 h 473238"/>
                              <a:gd name="connsiteX42" fmla="*/ 409732 w 423120"/>
                              <a:gd name="connsiteY42" fmla="*/ 351069 h 473238"/>
                              <a:gd name="connsiteX43" fmla="*/ 394097 w 423120"/>
                              <a:gd name="connsiteY43" fmla="*/ 292703 h 473238"/>
                              <a:gd name="connsiteX44" fmla="*/ 372732 w 423120"/>
                              <a:gd name="connsiteY44" fmla="*/ 286973 h 473238"/>
                              <a:gd name="connsiteX45" fmla="*/ 50410 w 423120"/>
                              <a:gd name="connsiteY45" fmla="*/ 286973 h 473238"/>
                              <a:gd name="connsiteX46" fmla="*/ 29142 w 423120"/>
                              <a:gd name="connsiteY46" fmla="*/ 292703 h 473238"/>
                              <a:gd name="connsiteX47" fmla="*/ 13506 w 423120"/>
                              <a:gd name="connsiteY47" fmla="*/ 351166 h 473238"/>
                              <a:gd name="connsiteX48" fmla="*/ 50508 w 423120"/>
                              <a:gd name="connsiteY48" fmla="*/ 372531 h 473238"/>
                              <a:gd name="connsiteX49" fmla="*/ 71873 w 423120"/>
                              <a:gd name="connsiteY49" fmla="*/ 366802 h 473238"/>
                              <a:gd name="connsiteX50" fmla="*/ 91781 w 423120"/>
                              <a:gd name="connsiteY50" fmla="*/ 340872 h 473238"/>
                              <a:gd name="connsiteX51" fmla="*/ 87508 w 423120"/>
                              <a:gd name="connsiteY51" fmla="*/ 308435 h 473238"/>
                              <a:gd name="connsiteX52" fmla="*/ 87412 w 423120"/>
                              <a:gd name="connsiteY52" fmla="*/ 308339 h 473238"/>
                              <a:gd name="connsiteX53" fmla="*/ 87411 w 423120"/>
                              <a:gd name="connsiteY53" fmla="*/ 308338 h 473238"/>
                              <a:gd name="connsiteX54" fmla="*/ 87411 w 423120"/>
                              <a:gd name="connsiteY54" fmla="*/ 308337 h 473238"/>
                              <a:gd name="connsiteX55" fmla="*/ 71836 w 423120"/>
                              <a:gd name="connsiteY55" fmla="*/ 292715 h 473238"/>
                              <a:gd name="connsiteX56" fmla="*/ 50410 w 423120"/>
                              <a:gd name="connsiteY56" fmla="*/ 286973 h 473238"/>
                              <a:gd name="connsiteX57" fmla="*/ 211631 w 423120"/>
                              <a:gd name="connsiteY57" fmla="*/ 250424 h 473238"/>
                              <a:gd name="connsiteX58" fmla="*/ 178954 w 423120"/>
                              <a:gd name="connsiteY58" fmla="*/ 272647 h 473238"/>
                              <a:gd name="connsiteX59" fmla="*/ 244327 w 423120"/>
                              <a:gd name="connsiteY59" fmla="*/ 272647 h 473238"/>
                              <a:gd name="connsiteX60" fmla="*/ 211631 w 423120"/>
                              <a:gd name="connsiteY60" fmla="*/ 250424 h 473238"/>
                              <a:gd name="connsiteX61" fmla="*/ 211631 w 423120"/>
                              <a:gd name="connsiteY61" fmla="*/ 238393 h 473238"/>
                              <a:gd name="connsiteX62" fmla="*/ 256504 w 423120"/>
                              <a:gd name="connsiteY62" fmla="*/ 273831 h 473238"/>
                              <a:gd name="connsiteX63" fmla="*/ 256600 w 423120"/>
                              <a:gd name="connsiteY63" fmla="*/ 284678 h 473238"/>
                              <a:gd name="connsiteX64" fmla="*/ 166639 w 423120"/>
                              <a:gd name="connsiteY64" fmla="*/ 284678 h 473238"/>
                              <a:gd name="connsiteX65" fmla="*/ 166796 w 423120"/>
                              <a:gd name="connsiteY65" fmla="*/ 273429 h 473238"/>
                              <a:gd name="connsiteX66" fmla="*/ 211631 w 423120"/>
                              <a:gd name="connsiteY66" fmla="*/ 238393 h 473238"/>
                              <a:gd name="connsiteX67" fmla="*/ 211633 w 423120"/>
                              <a:gd name="connsiteY67" fmla="*/ 198429 h 473238"/>
                              <a:gd name="connsiteX68" fmla="*/ 200394 w 423120"/>
                              <a:gd name="connsiteY68" fmla="*/ 209666 h 473238"/>
                              <a:gd name="connsiteX69" fmla="*/ 211633 w 423120"/>
                              <a:gd name="connsiteY69" fmla="*/ 220904 h 473238"/>
                              <a:gd name="connsiteX70" fmla="*/ 222870 w 423120"/>
                              <a:gd name="connsiteY70" fmla="*/ 209666 h 473238"/>
                              <a:gd name="connsiteX71" fmla="*/ 211633 w 423120"/>
                              <a:gd name="connsiteY71" fmla="*/ 198429 h 473238"/>
                              <a:gd name="connsiteX72" fmla="*/ 211633 w 423120"/>
                              <a:gd name="connsiteY72" fmla="*/ 186398 h 473238"/>
                              <a:gd name="connsiteX73" fmla="*/ 234901 w 423120"/>
                              <a:gd name="connsiteY73" fmla="*/ 209666 h 473238"/>
                              <a:gd name="connsiteX74" fmla="*/ 211633 w 423120"/>
                              <a:gd name="connsiteY74" fmla="*/ 232936 h 473238"/>
                              <a:gd name="connsiteX75" fmla="*/ 188363 w 423120"/>
                              <a:gd name="connsiteY75" fmla="*/ 209666 h 473238"/>
                              <a:gd name="connsiteX76" fmla="*/ 211633 w 423120"/>
                              <a:gd name="connsiteY76" fmla="*/ 186398 h 473238"/>
                              <a:gd name="connsiteX77" fmla="*/ 211620 w 423120"/>
                              <a:gd name="connsiteY77" fmla="*/ 143923 h 473238"/>
                              <a:gd name="connsiteX78" fmla="*/ 171900 w 423120"/>
                              <a:gd name="connsiteY78" fmla="*/ 166842 h 473238"/>
                              <a:gd name="connsiteX79" fmla="*/ 132180 w 423120"/>
                              <a:gd name="connsiteY79" fmla="*/ 189761 h 473238"/>
                              <a:gd name="connsiteX80" fmla="*/ 132180 w 423120"/>
                              <a:gd name="connsiteY80" fmla="*/ 281535 h 473238"/>
                              <a:gd name="connsiteX81" fmla="*/ 171900 w 423120"/>
                              <a:gd name="connsiteY81" fmla="*/ 304551 h 473238"/>
                              <a:gd name="connsiteX82" fmla="*/ 211620 w 423120"/>
                              <a:gd name="connsiteY82" fmla="*/ 327470 h 473238"/>
                              <a:gd name="connsiteX83" fmla="*/ 251339 w 423120"/>
                              <a:gd name="connsiteY83" fmla="*/ 304551 h 473238"/>
                              <a:gd name="connsiteX84" fmla="*/ 291059 w 423120"/>
                              <a:gd name="connsiteY84" fmla="*/ 281632 h 473238"/>
                              <a:gd name="connsiteX85" fmla="*/ 291059 w 423120"/>
                              <a:gd name="connsiteY85" fmla="*/ 189859 h 473238"/>
                              <a:gd name="connsiteX86" fmla="*/ 251339 w 423120"/>
                              <a:gd name="connsiteY86" fmla="*/ 166842 h 473238"/>
                              <a:gd name="connsiteX87" fmla="*/ 372683 w 423120"/>
                              <a:gd name="connsiteY87" fmla="*/ 138098 h 473238"/>
                              <a:gd name="connsiteX88" fmla="*/ 367148 w 423120"/>
                              <a:gd name="connsiteY88" fmla="*/ 143633 h 473238"/>
                              <a:gd name="connsiteX89" fmla="*/ 372683 w 423120"/>
                              <a:gd name="connsiteY89" fmla="*/ 149168 h 473238"/>
                              <a:gd name="connsiteX90" fmla="*/ 378121 w 423120"/>
                              <a:gd name="connsiteY90" fmla="*/ 143633 h 473238"/>
                              <a:gd name="connsiteX91" fmla="*/ 372683 w 423120"/>
                              <a:gd name="connsiteY91" fmla="*/ 138098 h 473238"/>
                              <a:gd name="connsiteX92" fmla="*/ 50475 w 423120"/>
                              <a:gd name="connsiteY92" fmla="*/ 138049 h 473238"/>
                              <a:gd name="connsiteX93" fmla="*/ 44939 w 423120"/>
                              <a:gd name="connsiteY93" fmla="*/ 143585 h 473238"/>
                              <a:gd name="connsiteX94" fmla="*/ 50475 w 423120"/>
                              <a:gd name="connsiteY94" fmla="*/ 149120 h 473238"/>
                              <a:gd name="connsiteX95" fmla="*/ 56010 w 423120"/>
                              <a:gd name="connsiteY95" fmla="*/ 143585 h 473238"/>
                              <a:gd name="connsiteX96" fmla="*/ 50475 w 423120"/>
                              <a:gd name="connsiteY96" fmla="*/ 138049 h 473238"/>
                              <a:gd name="connsiteX97" fmla="*/ 372683 w 423120"/>
                              <a:gd name="connsiteY97" fmla="*/ 130328 h 473238"/>
                              <a:gd name="connsiteX98" fmla="*/ 385891 w 423120"/>
                              <a:gd name="connsiteY98" fmla="*/ 143633 h 473238"/>
                              <a:gd name="connsiteX99" fmla="*/ 372683 w 423120"/>
                              <a:gd name="connsiteY99" fmla="*/ 156938 h 473238"/>
                              <a:gd name="connsiteX100" fmla="*/ 359378 w 423120"/>
                              <a:gd name="connsiteY100" fmla="*/ 143633 h 473238"/>
                              <a:gd name="connsiteX101" fmla="*/ 372683 w 423120"/>
                              <a:gd name="connsiteY101" fmla="*/ 130328 h 473238"/>
                              <a:gd name="connsiteX102" fmla="*/ 50475 w 423120"/>
                              <a:gd name="connsiteY102" fmla="*/ 130280 h 473238"/>
                              <a:gd name="connsiteX103" fmla="*/ 63780 w 423120"/>
                              <a:gd name="connsiteY103" fmla="*/ 143585 h 473238"/>
                              <a:gd name="connsiteX104" fmla="*/ 50475 w 423120"/>
                              <a:gd name="connsiteY104" fmla="*/ 156889 h 473238"/>
                              <a:gd name="connsiteX105" fmla="*/ 37170 w 423120"/>
                              <a:gd name="connsiteY105" fmla="*/ 143585 h 473238"/>
                              <a:gd name="connsiteX106" fmla="*/ 50475 w 423120"/>
                              <a:gd name="connsiteY106" fmla="*/ 130280 h 473238"/>
                              <a:gd name="connsiteX107" fmla="*/ 372636 w 423120"/>
                              <a:gd name="connsiteY107" fmla="*/ 100903 h 473238"/>
                              <a:gd name="connsiteX108" fmla="*/ 351368 w 423120"/>
                              <a:gd name="connsiteY108" fmla="*/ 106632 h 473238"/>
                              <a:gd name="connsiteX109" fmla="*/ 331495 w 423120"/>
                              <a:gd name="connsiteY109" fmla="*/ 132610 h 473238"/>
                              <a:gd name="connsiteX110" fmla="*/ 335719 w 423120"/>
                              <a:gd name="connsiteY110" fmla="*/ 164896 h 473238"/>
                              <a:gd name="connsiteX111" fmla="*/ 335732 w 423120"/>
                              <a:gd name="connsiteY111" fmla="*/ 164900 h 473238"/>
                              <a:gd name="connsiteX112" fmla="*/ 335723 w 423120"/>
                              <a:gd name="connsiteY112" fmla="*/ 164930 h 473238"/>
                              <a:gd name="connsiteX113" fmla="*/ 335732 w 423120"/>
                              <a:gd name="connsiteY113" fmla="*/ 164998 h 473238"/>
                              <a:gd name="connsiteX114" fmla="*/ 372733 w 423120"/>
                              <a:gd name="connsiteY114" fmla="*/ 186363 h 473238"/>
                              <a:gd name="connsiteX115" fmla="*/ 394001 w 423120"/>
                              <a:gd name="connsiteY115" fmla="*/ 180633 h 473238"/>
                              <a:gd name="connsiteX116" fmla="*/ 409636 w 423120"/>
                              <a:gd name="connsiteY116" fmla="*/ 122267 h 473238"/>
                              <a:gd name="connsiteX117" fmla="*/ 372636 w 423120"/>
                              <a:gd name="connsiteY117" fmla="*/ 100903 h 473238"/>
                              <a:gd name="connsiteX118" fmla="*/ 50507 w 423120"/>
                              <a:gd name="connsiteY118" fmla="*/ 100902 h 473238"/>
                              <a:gd name="connsiteX119" fmla="*/ 13409 w 423120"/>
                              <a:gd name="connsiteY119" fmla="*/ 122268 h 473238"/>
                              <a:gd name="connsiteX120" fmla="*/ 9136 w 423120"/>
                              <a:gd name="connsiteY120" fmla="*/ 154704 h 473238"/>
                              <a:gd name="connsiteX121" fmla="*/ 29044 w 423120"/>
                              <a:gd name="connsiteY121" fmla="*/ 180633 h 473238"/>
                              <a:gd name="connsiteX122" fmla="*/ 50410 w 423120"/>
                              <a:gd name="connsiteY122" fmla="*/ 186363 h 473238"/>
                              <a:gd name="connsiteX123" fmla="*/ 87410 w 423120"/>
                              <a:gd name="connsiteY123" fmla="*/ 164998 h 473238"/>
                              <a:gd name="connsiteX124" fmla="*/ 71775 w 423120"/>
                              <a:gd name="connsiteY124" fmla="*/ 106632 h 473238"/>
                              <a:gd name="connsiteX125" fmla="*/ 50507 w 423120"/>
                              <a:gd name="connsiteY125" fmla="*/ 100902 h 473238"/>
                              <a:gd name="connsiteX126" fmla="*/ 211619 w 423120"/>
                              <a:gd name="connsiteY126" fmla="*/ 44915 h 473238"/>
                              <a:gd name="connsiteX127" fmla="*/ 206083 w 423120"/>
                              <a:gd name="connsiteY127" fmla="*/ 50354 h 473238"/>
                              <a:gd name="connsiteX128" fmla="*/ 211619 w 423120"/>
                              <a:gd name="connsiteY128" fmla="*/ 55889 h 473238"/>
                              <a:gd name="connsiteX129" fmla="*/ 217154 w 423120"/>
                              <a:gd name="connsiteY129" fmla="*/ 50354 h 473238"/>
                              <a:gd name="connsiteX130" fmla="*/ 211619 w 423120"/>
                              <a:gd name="connsiteY130" fmla="*/ 44915 h 473238"/>
                              <a:gd name="connsiteX131" fmla="*/ 211619 w 423120"/>
                              <a:gd name="connsiteY131" fmla="*/ 37243 h 473238"/>
                              <a:gd name="connsiteX132" fmla="*/ 224924 w 423120"/>
                              <a:gd name="connsiteY132" fmla="*/ 50451 h 473238"/>
                              <a:gd name="connsiteX133" fmla="*/ 211619 w 423120"/>
                              <a:gd name="connsiteY133" fmla="*/ 63756 h 473238"/>
                              <a:gd name="connsiteX134" fmla="*/ 198314 w 423120"/>
                              <a:gd name="connsiteY134" fmla="*/ 50451 h 473238"/>
                              <a:gd name="connsiteX135" fmla="*/ 211619 w 423120"/>
                              <a:gd name="connsiteY135" fmla="*/ 37243 h 473238"/>
                              <a:gd name="connsiteX136" fmla="*/ 211619 w 423120"/>
                              <a:gd name="connsiteY136" fmla="*/ 7769 h 473238"/>
                              <a:gd name="connsiteX137" fmla="*/ 168888 w 423120"/>
                              <a:gd name="connsiteY137" fmla="*/ 50500 h 473238"/>
                              <a:gd name="connsiteX138" fmla="*/ 181404 w 423120"/>
                              <a:gd name="connsiteY138" fmla="*/ 80678 h 473238"/>
                              <a:gd name="connsiteX139" fmla="*/ 211619 w 423120"/>
                              <a:gd name="connsiteY139" fmla="*/ 93230 h 473238"/>
                              <a:gd name="connsiteX140" fmla="*/ 211620 w 423120"/>
                              <a:gd name="connsiteY140" fmla="*/ 93229 h 473238"/>
                              <a:gd name="connsiteX141" fmla="*/ 211620 w 423120"/>
                              <a:gd name="connsiteY141" fmla="*/ 93230 h 473238"/>
                              <a:gd name="connsiteX142" fmla="*/ 241833 w 423120"/>
                              <a:gd name="connsiteY142" fmla="*/ 80714 h 473238"/>
                              <a:gd name="connsiteX143" fmla="*/ 254349 w 423120"/>
                              <a:gd name="connsiteY143" fmla="*/ 50500 h 473238"/>
                              <a:gd name="connsiteX144" fmla="*/ 211619 w 423120"/>
                              <a:gd name="connsiteY144" fmla="*/ 7769 h 473238"/>
                              <a:gd name="connsiteX145" fmla="*/ 211619 w 423120"/>
                              <a:gd name="connsiteY145" fmla="*/ 0 h 473238"/>
                              <a:gd name="connsiteX146" fmla="*/ 262118 w 423120"/>
                              <a:gd name="connsiteY146" fmla="*/ 50500 h 473238"/>
                              <a:gd name="connsiteX147" fmla="*/ 231213 w 423120"/>
                              <a:gd name="connsiteY147" fmla="*/ 97028 h 473238"/>
                              <a:gd name="connsiteX148" fmla="*/ 215505 w 423120"/>
                              <a:gd name="connsiteY148" fmla="*/ 100212 h 473238"/>
                              <a:gd name="connsiteX149" fmla="*/ 215505 w 423120"/>
                              <a:gd name="connsiteY149" fmla="*/ 136986 h 473238"/>
                              <a:gd name="connsiteX150" fmla="*/ 255224 w 423120"/>
                              <a:gd name="connsiteY150" fmla="*/ 159947 h 473238"/>
                              <a:gd name="connsiteX151" fmla="*/ 295881 w 423120"/>
                              <a:gd name="connsiteY151" fmla="*/ 183451 h 473238"/>
                              <a:gd name="connsiteX152" fmla="*/ 327645 w 423120"/>
                              <a:gd name="connsiteY152" fmla="*/ 165036 h 473238"/>
                              <a:gd name="connsiteX153" fmla="*/ 322571 w 423120"/>
                              <a:gd name="connsiteY153" fmla="*/ 149901 h 473238"/>
                              <a:gd name="connsiteX154" fmla="*/ 347386 w 423120"/>
                              <a:gd name="connsiteY154" fmla="*/ 99931 h 473238"/>
                              <a:gd name="connsiteX155" fmla="*/ 372538 w 423120"/>
                              <a:gd name="connsiteY155" fmla="*/ 93133 h 473238"/>
                              <a:gd name="connsiteX156" fmla="*/ 416337 w 423120"/>
                              <a:gd name="connsiteY156" fmla="*/ 118383 h 473238"/>
                              <a:gd name="connsiteX157" fmla="*/ 397885 w 423120"/>
                              <a:gd name="connsiteY157" fmla="*/ 187334 h 473238"/>
                              <a:gd name="connsiteX158" fmla="*/ 372733 w 423120"/>
                              <a:gd name="connsiteY158" fmla="*/ 194132 h 473238"/>
                              <a:gd name="connsiteX159" fmla="*/ 347483 w 423120"/>
                              <a:gd name="connsiteY159" fmla="*/ 187334 h 473238"/>
                              <a:gd name="connsiteX160" fmla="*/ 331764 w 423120"/>
                              <a:gd name="connsiteY160" fmla="*/ 171698 h 473238"/>
                              <a:gd name="connsiteX161" fmla="*/ 298828 w 423120"/>
                              <a:gd name="connsiteY161" fmla="*/ 190793 h 473238"/>
                              <a:gd name="connsiteX162" fmla="*/ 298828 w 423120"/>
                              <a:gd name="connsiteY162" fmla="*/ 282497 h 473238"/>
                              <a:gd name="connsiteX163" fmla="*/ 331783 w 423120"/>
                              <a:gd name="connsiteY163" fmla="*/ 301517 h 473238"/>
                              <a:gd name="connsiteX164" fmla="*/ 347446 w 423120"/>
                              <a:gd name="connsiteY164" fmla="*/ 285905 h 473238"/>
                              <a:gd name="connsiteX165" fmla="*/ 372732 w 423120"/>
                              <a:gd name="connsiteY165" fmla="*/ 279107 h 473238"/>
                              <a:gd name="connsiteX166" fmla="*/ 397884 w 423120"/>
                              <a:gd name="connsiteY166" fmla="*/ 285905 h 473238"/>
                              <a:gd name="connsiteX167" fmla="*/ 416336 w 423120"/>
                              <a:gd name="connsiteY167" fmla="*/ 354857 h 473238"/>
                              <a:gd name="connsiteX168" fmla="*/ 372635 w 423120"/>
                              <a:gd name="connsiteY168" fmla="*/ 380203 h 473238"/>
                              <a:gd name="connsiteX169" fmla="*/ 347385 w 423120"/>
                              <a:gd name="connsiteY169" fmla="*/ 373405 h 473238"/>
                              <a:gd name="connsiteX170" fmla="*/ 323883 w 423120"/>
                              <a:gd name="connsiteY170" fmla="*/ 342717 h 473238"/>
                              <a:gd name="connsiteX171" fmla="*/ 322584 w 423120"/>
                              <a:gd name="connsiteY171" fmla="*/ 323064 h 473238"/>
                              <a:gd name="connsiteX172" fmla="*/ 327630 w 423120"/>
                              <a:gd name="connsiteY172" fmla="*/ 308198 h 473238"/>
                              <a:gd name="connsiteX173" fmla="*/ 294073 w 423120"/>
                              <a:gd name="connsiteY173" fmla="*/ 288793 h 473238"/>
                              <a:gd name="connsiteX174" fmla="*/ 255224 w 423120"/>
                              <a:gd name="connsiteY174" fmla="*/ 311252 h 473238"/>
                              <a:gd name="connsiteX175" fmla="*/ 215505 w 423120"/>
                              <a:gd name="connsiteY175" fmla="*/ 334120 h 473238"/>
                              <a:gd name="connsiteX176" fmla="*/ 215505 w 423120"/>
                              <a:gd name="connsiteY176" fmla="*/ 373024 h 473238"/>
                              <a:gd name="connsiteX177" fmla="*/ 231268 w 423120"/>
                              <a:gd name="connsiteY177" fmla="*/ 376210 h 473238"/>
                              <a:gd name="connsiteX178" fmla="*/ 262118 w 423120"/>
                              <a:gd name="connsiteY178" fmla="*/ 422739 h 473238"/>
                              <a:gd name="connsiteX179" fmla="*/ 211619 w 423120"/>
                              <a:gd name="connsiteY179" fmla="*/ 473238 h 473238"/>
                              <a:gd name="connsiteX180" fmla="*/ 161119 w 423120"/>
                              <a:gd name="connsiteY180" fmla="*/ 422739 h 473238"/>
                              <a:gd name="connsiteX181" fmla="*/ 191970 w 423120"/>
                              <a:gd name="connsiteY181" fmla="*/ 376210 h 473238"/>
                              <a:gd name="connsiteX182" fmla="*/ 207735 w 423120"/>
                              <a:gd name="connsiteY182" fmla="*/ 373024 h 473238"/>
                              <a:gd name="connsiteX183" fmla="*/ 207735 w 423120"/>
                              <a:gd name="connsiteY183" fmla="*/ 334116 h 473238"/>
                              <a:gd name="connsiteX184" fmla="*/ 168015 w 423120"/>
                              <a:gd name="connsiteY184" fmla="*/ 311154 h 473238"/>
                              <a:gd name="connsiteX185" fmla="*/ 129287 w 423120"/>
                              <a:gd name="connsiteY185" fmla="*/ 288766 h 473238"/>
                              <a:gd name="connsiteX186" fmla="*/ 95519 w 423120"/>
                              <a:gd name="connsiteY186" fmla="*/ 308202 h 473238"/>
                              <a:gd name="connsiteX187" fmla="*/ 100558 w 423120"/>
                              <a:gd name="connsiteY187" fmla="*/ 322991 h 473238"/>
                              <a:gd name="connsiteX188" fmla="*/ 99259 w 423120"/>
                              <a:gd name="connsiteY188" fmla="*/ 342717 h 473238"/>
                              <a:gd name="connsiteX189" fmla="*/ 75757 w 423120"/>
                              <a:gd name="connsiteY189" fmla="*/ 373405 h 473238"/>
                              <a:gd name="connsiteX190" fmla="*/ 50508 w 423120"/>
                              <a:gd name="connsiteY190" fmla="*/ 380203 h 473238"/>
                              <a:gd name="connsiteX191" fmla="*/ 6806 w 423120"/>
                              <a:gd name="connsiteY191" fmla="*/ 354954 h 473238"/>
                              <a:gd name="connsiteX192" fmla="*/ 25257 w 423120"/>
                              <a:gd name="connsiteY192" fmla="*/ 285905 h 473238"/>
                              <a:gd name="connsiteX193" fmla="*/ 50410 w 423120"/>
                              <a:gd name="connsiteY193" fmla="*/ 279107 h 473238"/>
                              <a:gd name="connsiteX194" fmla="*/ 75697 w 423120"/>
                              <a:gd name="connsiteY194" fmla="*/ 285905 h 473238"/>
                              <a:gd name="connsiteX195" fmla="*/ 91388 w 423120"/>
                              <a:gd name="connsiteY195" fmla="*/ 301546 h 473238"/>
                              <a:gd name="connsiteX196" fmla="*/ 124411 w 423120"/>
                              <a:gd name="connsiteY196" fmla="*/ 282537 h 473238"/>
                              <a:gd name="connsiteX197" fmla="*/ 124411 w 423120"/>
                              <a:gd name="connsiteY197" fmla="*/ 190793 h 473238"/>
                              <a:gd name="connsiteX198" fmla="*/ 91366 w 423120"/>
                              <a:gd name="connsiteY198" fmla="*/ 171633 h 473238"/>
                              <a:gd name="connsiteX199" fmla="*/ 75708 w 423120"/>
                              <a:gd name="connsiteY199" fmla="*/ 187322 h 473238"/>
                              <a:gd name="connsiteX200" fmla="*/ 50507 w 423120"/>
                              <a:gd name="connsiteY200" fmla="*/ 194132 h 473238"/>
                              <a:gd name="connsiteX201" fmla="*/ 25257 w 423120"/>
                              <a:gd name="connsiteY201" fmla="*/ 187334 h 473238"/>
                              <a:gd name="connsiteX202" fmla="*/ 1756 w 423120"/>
                              <a:gd name="connsiteY202" fmla="*/ 156646 h 473238"/>
                              <a:gd name="connsiteX203" fmla="*/ 6805 w 423120"/>
                              <a:gd name="connsiteY203" fmla="*/ 118286 h 473238"/>
                              <a:gd name="connsiteX204" fmla="*/ 50604 w 423120"/>
                              <a:gd name="connsiteY204" fmla="*/ 93036 h 473238"/>
                              <a:gd name="connsiteX205" fmla="*/ 75756 w 423120"/>
                              <a:gd name="connsiteY205" fmla="*/ 99834 h 473238"/>
                              <a:gd name="connsiteX206" fmla="*/ 100571 w 423120"/>
                              <a:gd name="connsiteY206" fmla="*/ 149818 h 473238"/>
                              <a:gd name="connsiteX207" fmla="*/ 95487 w 423120"/>
                              <a:gd name="connsiteY207" fmla="*/ 164972 h 473238"/>
                              <a:gd name="connsiteX208" fmla="*/ 127358 w 423120"/>
                              <a:gd name="connsiteY208" fmla="*/ 183451 h 473238"/>
                              <a:gd name="connsiteX209" fmla="*/ 168015 w 423120"/>
                              <a:gd name="connsiteY209" fmla="*/ 159947 h 473238"/>
                              <a:gd name="connsiteX210" fmla="*/ 207735 w 423120"/>
                              <a:gd name="connsiteY210" fmla="*/ 136986 h 473238"/>
                              <a:gd name="connsiteX211" fmla="*/ 207735 w 423120"/>
                              <a:gd name="connsiteY211" fmla="*/ 100214 h 473238"/>
                              <a:gd name="connsiteX212" fmla="*/ 191970 w 423120"/>
                              <a:gd name="connsiteY212" fmla="*/ 97028 h 473238"/>
                              <a:gd name="connsiteX213" fmla="*/ 161119 w 423120"/>
                              <a:gd name="connsiteY213" fmla="*/ 50500 h 473238"/>
                              <a:gd name="connsiteX214" fmla="*/ 211619 w 423120"/>
                              <a:gd name="connsiteY214" fmla="*/ 0 h 47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423120" h="473238">
                                <a:moveTo>
                                  <a:pt x="211619" y="417301"/>
                                </a:moveTo>
                                <a:cubicBezTo>
                                  <a:pt x="208608" y="417301"/>
                                  <a:pt x="206083" y="419728"/>
                                  <a:pt x="206083" y="422836"/>
                                </a:cubicBezTo>
                                <a:cubicBezTo>
                                  <a:pt x="206083" y="425944"/>
                                  <a:pt x="208511" y="428371"/>
                                  <a:pt x="211619" y="428371"/>
                                </a:cubicBezTo>
                                <a:cubicBezTo>
                                  <a:pt x="214629" y="428371"/>
                                  <a:pt x="217154" y="425944"/>
                                  <a:pt x="217154" y="422836"/>
                                </a:cubicBezTo>
                                <a:cubicBezTo>
                                  <a:pt x="217154" y="419728"/>
                                  <a:pt x="214629" y="417301"/>
                                  <a:pt x="211619" y="417301"/>
                                </a:cubicBezTo>
                                <a:close/>
                                <a:moveTo>
                                  <a:pt x="211619" y="409434"/>
                                </a:moveTo>
                                <a:cubicBezTo>
                                  <a:pt x="218903" y="409434"/>
                                  <a:pt x="224924" y="415358"/>
                                  <a:pt x="224924" y="422739"/>
                                </a:cubicBezTo>
                                <a:cubicBezTo>
                                  <a:pt x="224924" y="430120"/>
                                  <a:pt x="218903" y="436044"/>
                                  <a:pt x="211619" y="436044"/>
                                </a:cubicBezTo>
                                <a:cubicBezTo>
                                  <a:pt x="204335" y="436044"/>
                                  <a:pt x="198314" y="430120"/>
                                  <a:pt x="198314" y="422739"/>
                                </a:cubicBezTo>
                                <a:cubicBezTo>
                                  <a:pt x="198314" y="415358"/>
                                  <a:pt x="204238" y="409434"/>
                                  <a:pt x="211619" y="409434"/>
                                </a:cubicBezTo>
                                <a:close/>
                                <a:moveTo>
                                  <a:pt x="211619" y="380008"/>
                                </a:moveTo>
                                <a:lnTo>
                                  <a:pt x="181441" y="392524"/>
                                </a:lnTo>
                                <a:cubicBezTo>
                                  <a:pt x="173696" y="400257"/>
                                  <a:pt x="168888" y="410940"/>
                                  <a:pt x="168888" y="422739"/>
                                </a:cubicBezTo>
                                <a:cubicBezTo>
                                  <a:pt x="168888" y="446338"/>
                                  <a:pt x="188020" y="465469"/>
                                  <a:pt x="211619" y="465469"/>
                                </a:cubicBezTo>
                                <a:cubicBezTo>
                                  <a:pt x="235217" y="465469"/>
                                  <a:pt x="254349" y="446338"/>
                                  <a:pt x="254349" y="422739"/>
                                </a:cubicBezTo>
                                <a:cubicBezTo>
                                  <a:pt x="254301" y="410988"/>
                                  <a:pt x="249494" y="400305"/>
                                  <a:pt x="241761" y="392560"/>
                                </a:cubicBezTo>
                                <a:lnTo>
                                  <a:pt x="211620" y="380009"/>
                                </a:lnTo>
                                <a:close/>
                                <a:moveTo>
                                  <a:pt x="372635" y="324071"/>
                                </a:moveTo>
                                <a:cubicBezTo>
                                  <a:pt x="369625" y="324071"/>
                                  <a:pt x="367100" y="326596"/>
                                  <a:pt x="367100" y="329607"/>
                                </a:cubicBezTo>
                                <a:cubicBezTo>
                                  <a:pt x="367100" y="332617"/>
                                  <a:pt x="369528" y="335045"/>
                                  <a:pt x="372635" y="335045"/>
                                </a:cubicBezTo>
                                <a:cubicBezTo>
                                  <a:pt x="375646" y="335045"/>
                                  <a:pt x="378171" y="332617"/>
                                  <a:pt x="378171" y="329607"/>
                                </a:cubicBezTo>
                                <a:cubicBezTo>
                                  <a:pt x="378171" y="326596"/>
                                  <a:pt x="375743" y="324071"/>
                                  <a:pt x="372635" y="324071"/>
                                </a:cubicBezTo>
                                <a:close/>
                                <a:moveTo>
                                  <a:pt x="50480" y="324071"/>
                                </a:moveTo>
                                <a:cubicBezTo>
                                  <a:pt x="47469" y="324071"/>
                                  <a:pt x="45042" y="326596"/>
                                  <a:pt x="45042" y="329607"/>
                                </a:cubicBezTo>
                                <a:cubicBezTo>
                                  <a:pt x="45042" y="332617"/>
                                  <a:pt x="47469" y="335045"/>
                                  <a:pt x="50480" y="335045"/>
                                </a:cubicBezTo>
                                <a:cubicBezTo>
                                  <a:pt x="53491" y="335045"/>
                                  <a:pt x="56015" y="332617"/>
                                  <a:pt x="56015" y="329607"/>
                                </a:cubicBezTo>
                                <a:cubicBezTo>
                                  <a:pt x="55918" y="326596"/>
                                  <a:pt x="53491" y="324071"/>
                                  <a:pt x="50480" y="324071"/>
                                </a:cubicBezTo>
                                <a:close/>
                                <a:moveTo>
                                  <a:pt x="372635" y="316399"/>
                                </a:moveTo>
                                <a:cubicBezTo>
                                  <a:pt x="379919" y="316399"/>
                                  <a:pt x="385940" y="322420"/>
                                  <a:pt x="385940" y="329704"/>
                                </a:cubicBezTo>
                                <a:cubicBezTo>
                                  <a:pt x="385940" y="336988"/>
                                  <a:pt x="380016" y="342912"/>
                                  <a:pt x="372635" y="342912"/>
                                </a:cubicBezTo>
                                <a:cubicBezTo>
                                  <a:pt x="365351" y="342912"/>
                                  <a:pt x="359330" y="336988"/>
                                  <a:pt x="359330" y="329704"/>
                                </a:cubicBezTo>
                                <a:cubicBezTo>
                                  <a:pt x="359330" y="322323"/>
                                  <a:pt x="365254" y="316399"/>
                                  <a:pt x="372635" y="316399"/>
                                </a:cubicBezTo>
                                <a:close/>
                                <a:moveTo>
                                  <a:pt x="50480" y="316399"/>
                                </a:moveTo>
                                <a:cubicBezTo>
                                  <a:pt x="57764" y="316399"/>
                                  <a:pt x="63785" y="322420"/>
                                  <a:pt x="63785" y="329704"/>
                                </a:cubicBezTo>
                                <a:cubicBezTo>
                                  <a:pt x="63688" y="336988"/>
                                  <a:pt x="57764" y="342912"/>
                                  <a:pt x="50480" y="342912"/>
                                </a:cubicBezTo>
                                <a:cubicBezTo>
                                  <a:pt x="43196" y="342912"/>
                                  <a:pt x="37272" y="336988"/>
                                  <a:pt x="37272" y="329704"/>
                                </a:cubicBezTo>
                                <a:cubicBezTo>
                                  <a:pt x="37272" y="322323"/>
                                  <a:pt x="43196" y="316399"/>
                                  <a:pt x="50480" y="316399"/>
                                </a:cubicBezTo>
                                <a:close/>
                                <a:moveTo>
                                  <a:pt x="372732" y="286973"/>
                                </a:moveTo>
                                <a:cubicBezTo>
                                  <a:pt x="357484" y="286973"/>
                                  <a:pt x="343306" y="295131"/>
                                  <a:pt x="335731" y="308338"/>
                                </a:cubicBezTo>
                                <a:cubicBezTo>
                                  <a:pt x="330001" y="318245"/>
                                  <a:pt x="328545" y="329704"/>
                                  <a:pt x="331458" y="340775"/>
                                </a:cubicBezTo>
                                <a:cubicBezTo>
                                  <a:pt x="334372" y="351846"/>
                                  <a:pt x="341461" y="360975"/>
                                  <a:pt x="351366" y="366704"/>
                                </a:cubicBezTo>
                                <a:cubicBezTo>
                                  <a:pt x="357873" y="370492"/>
                                  <a:pt x="365254" y="372434"/>
                                  <a:pt x="372732" y="372434"/>
                                </a:cubicBezTo>
                                <a:cubicBezTo>
                                  <a:pt x="387979" y="372434"/>
                                  <a:pt x="402157" y="364276"/>
                                  <a:pt x="409732" y="351069"/>
                                </a:cubicBezTo>
                                <a:cubicBezTo>
                                  <a:pt x="421483" y="330675"/>
                                  <a:pt x="414491" y="304454"/>
                                  <a:pt x="394097" y="292703"/>
                                </a:cubicBezTo>
                                <a:cubicBezTo>
                                  <a:pt x="387493" y="288916"/>
                                  <a:pt x="380209" y="286973"/>
                                  <a:pt x="372732" y="286973"/>
                                </a:cubicBezTo>
                                <a:close/>
                                <a:moveTo>
                                  <a:pt x="50410" y="286973"/>
                                </a:moveTo>
                                <a:cubicBezTo>
                                  <a:pt x="42932" y="286973"/>
                                  <a:pt x="35649" y="288916"/>
                                  <a:pt x="29142" y="292703"/>
                                </a:cubicBezTo>
                                <a:cubicBezTo>
                                  <a:pt x="8748" y="304454"/>
                                  <a:pt x="1756" y="330675"/>
                                  <a:pt x="13506" y="351166"/>
                                </a:cubicBezTo>
                                <a:cubicBezTo>
                                  <a:pt x="21082" y="364373"/>
                                  <a:pt x="35260" y="372531"/>
                                  <a:pt x="50508" y="372531"/>
                                </a:cubicBezTo>
                                <a:cubicBezTo>
                                  <a:pt x="57985" y="372531"/>
                                  <a:pt x="65366" y="370589"/>
                                  <a:pt x="71873" y="366802"/>
                                </a:cubicBezTo>
                                <a:cubicBezTo>
                                  <a:pt x="81778" y="361072"/>
                                  <a:pt x="88770" y="351846"/>
                                  <a:pt x="91781" y="340872"/>
                                </a:cubicBezTo>
                                <a:cubicBezTo>
                                  <a:pt x="94791" y="329898"/>
                                  <a:pt x="93238" y="318342"/>
                                  <a:pt x="87508" y="308435"/>
                                </a:cubicBezTo>
                                <a:lnTo>
                                  <a:pt x="87412" y="308339"/>
                                </a:lnTo>
                                <a:lnTo>
                                  <a:pt x="87411" y="308338"/>
                                </a:lnTo>
                                <a:lnTo>
                                  <a:pt x="87411" y="308337"/>
                                </a:lnTo>
                                <a:lnTo>
                                  <a:pt x="71836" y="292715"/>
                                </a:lnTo>
                                <a:cubicBezTo>
                                  <a:pt x="65415" y="289013"/>
                                  <a:pt x="58034" y="286973"/>
                                  <a:pt x="50410" y="286973"/>
                                </a:cubicBezTo>
                                <a:close/>
                                <a:moveTo>
                                  <a:pt x="211631" y="250424"/>
                                </a:moveTo>
                                <a:cubicBezTo>
                                  <a:pt x="198103" y="250424"/>
                                  <a:pt x="181270" y="257873"/>
                                  <a:pt x="178954" y="272647"/>
                                </a:cubicBezTo>
                                <a:lnTo>
                                  <a:pt x="244327" y="272647"/>
                                </a:lnTo>
                                <a:cubicBezTo>
                                  <a:pt x="241958" y="257836"/>
                                  <a:pt x="225150" y="250424"/>
                                  <a:pt x="211631" y="250424"/>
                                </a:cubicBezTo>
                                <a:close/>
                                <a:moveTo>
                                  <a:pt x="211631" y="238393"/>
                                </a:moveTo>
                                <a:cubicBezTo>
                                  <a:pt x="231286" y="238393"/>
                                  <a:pt x="256504" y="252012"/>
                                  <a:pt x="256504" y="273831"/>
                                </a:cubicBezTo>
                                <a:cubicBezTo>
                                  <a:pt x="256570" y="277447"/>
                                  <a:pt x="256577" y="281062"/>
                                  <a:pt x="256600" y="284678"/>
                                </a:cubicBezTo>
                                <a:cubicBezTo>
                                  <a:pt x="226611" y="284678"/>
                                  <a:pt x="196628" y="284678"/>
                                  <a:pt x="166639" y="284678"/>
                                </a:cubicBezTo>
                                <a:cubicBezTo>
                                  <a:pt x="166681" y="280931"/>
                                  <a:pt x="166681" y="277177"/>
                                  <a:pt x="166796" y="273429"/>
                                </a:cubicBezTo>
                                <a:cubicBezTo>
                                  <a:pt x="166796" y="251869"/>
                                  <a:pt x="192297" y="238393"/>
                                  <a:pt x="211631" y="238393"/>
                                </a:cubicBezTo>
                                <a:close/>
                                <a:moveTo>
                                  <a:pt x="211633" y="198429"/>
                                </a:moveTo>
                                <a:cubicBezTo>
                                  <a:pt x="205394" y="198429"/>
                                  <a:pt x="200394" y="203429"/>
                                  <a:pt x="200394" y="209666"/>
                                </a:cubicBezTo>
                                <a:cubicBezTo>
                                  <a:pt x="200394" y="215875"/>
                                  <a:pt x="205424" y="220904"/>
                                  <a:pt x="211633" y="220904"/>
                                </a:cubicBezTo>
                                <a:cubicBezTo>
                                  <a:pt x="217840" y="220904"/>
                                  <a:pt x="222870" y="215875"/>
                                  <a:pt x="222870" y="209666"/>
                                </a:cubicBezTo>
                                <a:cubicBezTo>
                                  <a:pt x="222870" y="203429"/>
                                  <a:pt x="217870" y="198429"/>
                                  <a:pt x="211633" y="198429"/>
                                </a:cubicBezTo>
                                <a:close/>
                                <a:moveTo>
                                  <a:pt x="211633" y="186398"/>
                                </a:moveTo>
                                <a:cubicBezTo>
                                  <a:pt x="224453" y="186398"/>
                                  <a:pt x="234901" y="196848"/>
                                  <a:pt x="234901" y="209666"/>
                                </a:cubicBezTo>
                                <a:cubicBezTo>
                                  <a:pt x="234901" y="222516"/>
                                  <a:pt x="224483" y="232936"/>
                                  <a:pt x="211633" y="232936"/>
                                </a:cubicBezTo>
                                <a:cubicBezTo>
                                  <a:pt x="198783" y="232936"/>
                                  <a:pt x="188363" y="222516"/>
                                  <a:pt x="188363" y="209666"/>
                                </a:cubicBezTo>
                                <a:cubicBezTo>
                                  <a:pt x="188363" y="196848"/>
                                  <a:pt x="198813" y="186398"/>
                                  <a:pt x="211633" y="186398"/>
                                </a:cubicBezTo>
                                <a:close/>
                                <a:moveTo>
                                  <a:pt x="211620" y="143923"/>
                                </a:moveTo>
                                <a:lnTo>
                                  <a:pt x="171900" y="166842"/>
                                </a:lnTo>
                                <a:lnTo>
                                  <a:pt x="132180" y="189761"/>
                                </a:lnTo>
                                <a:lnTo>
                                  <a:pt x="132180" y="281535"/>
                                </a:lnTo>
                                <a:lnTo>
                                  <a:pt x="171900" y="304551"/>
                                </a:lnTo>
                                <a:lnTo>
                                  <a:pt x="211620" y="327470"/>
                                </a:lnTo>
                                <a:lnTo>
                                  <a:pt x="251339" y="304551"/>
                                </a:lnTo>
                                <a:lnTo>
                                  <a:pt x="291059" y="281632"/>
                                </a:lnTo>
                                <a:lnTo>
                                  <a:pt x="291059" y="189859"/>
                                </a:lnTo>
                                <a:lnTo>
                                  <a:pt x="251339" y="166842"/>
                                </a:lnTo>
                                <a:close/>
                                <a:moveTo>
                                  <a:pt x="372683" y="138098"/>
                                </a:moveTo>
                                <a:cubicBezTo>
                                  <a:pt x="369673" y="138098"/>
                                  <a:pt x="367148" y="140525"/>
                                  <a:pt x="367148" y="143633"/>
                                </a:cubicBezTo>
                                <a:cubicBezTo>
                                  <a:pt x="367148" y="146643"/>
                                  <a:pt x="369576" y="149168"/>
                                  <a:pt x="372683" y="149168"/>
                                </a:cubicBezTo>
                                <a:cubicBezTo>
                                  <a:pt x="375791" y="149168"/>
                                  <a:pt x="378121" y="146741"/>
                                  <a:pt x="378121" y="143633"/>
                                </a:cubicBezTo>
                                <a:cubicBezTo>
                                  <a:pt x="378219" y="140622"/>
                                  <a:pt x="375791" y="138098"/>
                                  <a:pt x="372683" y="138098"/>
                                </a:cubicBezTo>
                                <a:close/>
                                <a:moveTo>
                                  <a:pt x="50475" y="138049"/>
                                </a:moveTo>
                                <a:cubicBezTo>
                                  <a:pt x="47464" y="138049"/>
                                  <a:pt x="44939" y="140477"/>
                                  <a:pt x="44939" y="143585"/>
                                </a:cubicBezTo>
                                <a:cubicBezTo>
                                  <a:pt x="44939" y="146595"/>
                                  <a:pt x="47367" y="149120"/>
                                  <a:pt x="50475" y="149120"/>
                                </a:cubicBezTo>
                                <a:cubicBezTo>
                                  <a:pt x="53485" y="149120"/>
                                  <a:pt x="56010" y="146693"/>
                                  <a:pt x="56010" y="143585"/>
                                </a:cubicBezTo>
                                <a:cubicBezTo>
                                  <a:pt x="55913" y="140574"/>
                                  <a:pt x="53485" y="138049"/>
                                  <a:pt x="50475" y="138049"/>
                                </a:cubicBezTo>
                                <a:close/>
                                <a:moveTo>
                                  <a:pt x="372683" y="130328"/>
                                </a:moveTo>
                                <a:cubicBezTo>
                                  <a:pt x="379967" y="130328"/>
                                  <a:pt x="385891" y="136252"/>
                                  <a:pt x="385891" y="143633"/>
                                </a:cubicBezTo>
                                <a:cubicBezTo>
                                  <a:pt x="385988" y="150917"/>
                                  <a:pt x="380064" y="156938"/>
                                  <a:pt x="372683" y="156938"/>
                                </a:cubicBezTo>
                                <a:cubicBezTo>
                                  <a:pt x="365399" y="156938"/>
                                  <a:pt x="359378" y="151014"/>
                                  <a:pt x="359378" y="143633"/>
                                </a:cubicBezTo>
                                <a:cubicBezTo>
                                  <a:pt x="359378" y="136349"/>
                                  <a:pt x="365302" y="130328"/>
                                  <a:pt x="372683" y="130328"/>
                                </a:cubicBezTo>
                                <a:close/>
                                <a:moveTo>
                                  <a:pt x="50475" y="130280"/>
                                </a:moveTo>
                                <a:cubicBezTo>
                                  <a:pt x="57759" y="130280"/>
                                  <a:pt x="63780" y="136204"/>
                                  <a:pt x="63780" y="143585"/>
                                </a:cubicBezTo>
                                <a:cubicBezTo>
                                  <a:pt x="63682" y="150868"/>
                                  <a:pt x="57759" y="156889"/>
                                  <a:pt x="50475" y="156889"/>
                                </a:cubicBezTo>
                                <a:cubicBezTo>
                                  <a:pt x="43191" y="156889"/>
                                  <a:pt x="37170" y="150965"/>
                                  <a:pt x="37170" y="143585"/>
                                </a:cubicBezTo>
                                <a:cubicBezTo>
                                  <a:pt x="37170" y="136301"/>
                                  <a:pt x="43094" y="130280"/>
                                  <a:pt x="50475" y="130280"/>
                                </a:cubicBezTo>
                                <a:close/>
                                <a:moveTo>
                                  <a:pt x="372636" y="100903"/>
                                </a:moveTo>
                                <a:cubicBezTo>
                                  <a:pt x="365157" y="100903"/>
                                  <a:pt x="357777" y="102845"/>
                                  <a:pt x="351368" y="106632"/>
                                </a:cubicBezTo>
                                <a:cubicBezTo>
                                  <a:pt x="341171" y="112556"/>
                                  <a:pt x="334324" y="122049"/>
                                  <a:pt x="331495" y="132610"/>
                                </a:cubicBezTo>
                                <a:lnTo>
                                  <a:pt x="335719" y="164896"/>
                                </a:lnTo>
                                <a:lnTo>
                                  <a:pt x="335732" y="164900"/>
                                </a:lnTo>
                                <a:lnTo>
                                  <a:pt x="335723" y="164930"/>
                                </a:lnTo>
                                <a:lnTo>
                                  <a:pt x="335732" y="164998"/>
                                </a:lnTo>
                                <a:cubicBezTo>
                                  <a:pt x="343307" y="178205"/>
                                  <a:pt x="357583" y="186363"/>
                                  <a:pt x="372733" y="186363"/>
                                </a:cubicBezTo>
                                <a:cubicBezTo>
                                  <a:pt x="380210" y="186363"/>
                                  <a:pt x="387494" y="184421"/>
                                  <a:pt x="394001" y="180633"/>
                                </a:cubicBezTo>
                                <a:cubicBezTo>
                                  <a:pt x="414394" y="168883"/>
                                  <a:pt x="421387" y="142662"/>
                                  <a:pt x="409636" y="122267"/>
                                </a:cubicBezTo>
                                <a:cubicBezTo>
                                  <a:pt x="402062" y="109060"/>
                                  <a:pt x="387882" y="100903"/>
                                  <a:pt x="372636" y="100903"/>
                                </a:cubicBezTo>
                                <a:close/>
                                <a:moveTo>
                                  <a:pt x="50507" y="100902"/>
                                </a:moveTo>
                                <a:cubicBezTo>
                                  <a:pt x="35260" y="100902"/>
                                  <a:pt x="21081" y="109060"/>
                                  <a:pt x="13409" y="122268"/>
                                </a:cubicBezTo>
                                <a:cubicBezTo>
                                  <a:pt x="7680" y="132173"/>
                                  <a:pt x="6223" y="143633"/>
                                  <a:pt x="9136" y="154704"/>
                                </a:cubicBezTo>
                                <a:cubicBezTo>
                                  <a:pt x="12050" y="165775"/>
                                  <a:pt x="19139" y="174904"/>
                                  <a:pt x="29044" y="180633"/>
                                </a:cubicBezTo>
                                <a:cubicBezTo>
                                  <a:pt x="35551" y="184421"/>
                                  <a:pt x="42932" y="186363"/>
                                  <a:pt x="50410" y="186363"/>
                                </a:cubicBezTo>
                                <a:cubicBezTo>
                                  <a:pt x="65656" y="186363"/>
                                  <a:pt x="79835" y="178205"/>
                                  <a:pt x="87410" y="164998"/>
                                </a:cubicBezTo>
                                <a:cubicBezTo>
                                  <a:pt x="99161" y="144604"/>
                                  <a:pt x="92169" y="118480"/>
                                  <a:pt x="71775" y="106632"/>
                                </a:cubicBezTo>
                                <a:cubicBezTo>
                                  <a:pt x="65365" y="102845"/>
                                  <a:pt x="57985" y="100902"/>
                                  <a:pt x="50507" y="100902"/>
                                </a:cubicBezTo>
                                <a:close/>
                                <a:moveTo>
                                  <a:pt x="211619" y="44915"/>
                                </a:moveTo>
                                <a:cubicBezTo>
                                  <a:pt x="208608" y="44915"/>
                                  <a:pt x="206083" y="47343"/>
                                  <a:pt x="206083" y="50354"/>
                                </a:cubicBezTo>
                                <a:cubicBezTo>
                                  <a:pt x="206083" y="53461"/>
                                  <a:pt x="208511" y="55889"/>
                                  <a:pt x="211619" y="55889"/>
                                </a:cubicBezTo>
                                <a:cubicBezTo>
                                  <a:pt x="214629" y="55889"/>
                                  <a:pt x="217154" y="53364"/>
                                  <a:pt x="217154" y="50354"/>
                                </a:cubicBezTo>
                                <a:cubicBezTo>
                                  <a:pt x="217057" y="47440"/>
                                  <a:pt x="214629" y="44915"/>
                                  <a:pt x="211619" y="44915"/>
                                </a:cubicBezTo>
                                <a:close/>
                                <a:moveTo>
                                  <a:pt x="211619" y="37243"/>
                                </a:moveTo>
                                <a:cubicBezTo>
                                  <a:pt x="218903" y="37243"/>
                                  <a:pt x="224924" y="43167"/>
                                  <a:pt x="224924" y="50451"/>
                                </a:cubicBezTo>
                                <a:cubicBezTo>
                                  <a:pt x="224826" y="57735"/>
                                  <a:pt x="218903" y="63756"/>
                                  <a:pt x="211619" y="63756"/>
                                </a:cubicBezTo>
                                <a:cubicBezTo>
                                  <a:pt x="204335" y="63756"/>
                                  <a:pt x="198314" y="57735"/>
                                  <a:pt x="198314" y="50451"/>
                                </a:cubicBezTo>
                                <a:cubicBezTo>
                                  <a:pt x="198314" y="43167"/>
                                  <a:pt x="204238" y="37243"/>
                                  <a:pt x="211619" y="37243"/>
                                </a:cubicBezTo>
                                <a:close/>
                                <a:moveTo>
                                  <a:pt x="211619" y="7769"/>
                                </a:moveTo>
                                <a:cubicBezTo>
                                  <a:pt x="188117" y="7769"/>
                                  <a:pt x="168888" y="26900"/>
                                  <a:pt x="168888" y="50500"/>
                                </a:cubicBezTo>
                                <a:cubicBezTo>
                                  <a:pt x="168888" y="62251"/>
                                  <a:pt x="173671" y="72933"/>
                                  <a:pt x="181404" y="80678"/>
                                </a:cubicBezTo>
                                <a:lnTo>
                                  <a:pt x="211619" y="93230"/>
                                </a:lnTo>
                                <a:lnTo>
                                  <a:pt x="211620" y="93229"/>
                                </a:lnTo>
                                <a:lnTo>
                                  <a:pt x="211620" y="93230"/>
                                </a:lnTo>
                                <a:lnTo>
                                  <a:pt x="241833" y="80714"/>
                                </a:lnTo>
                                <a:cubicBezTo>
                                  <a:pt x="249566" y="72982"/>
                                  <a:pt x="254349" y="62299"/>
                                  <a:pt x="254349" y="50500"/>
                                </a:cubicBezTo>
                                <a:cubicBezTo>
                                  <a:pt x="254252" y="26998"/>
                                  <a:pt x="235121" y="7769"/>
                                  <a:pt x="211619" y="7769"/>
                                </a:cubicBezTo>
                                <a:close/>
                                <a:moveTo>
                                  <a:pt x="211619" y="0"/>
                                </a:moveTo>
                                <a:cubicBezTo>
                                  <a:pt x="239490" y="0"/>
                                  <a:pt x="262118" y="22628"/>
                                  <a:pt x="262118" y="50500"/>
                                </a:cubicBezTo>
                                <a:cubicBezTo>
                                  <a:pt x="262046" y="71403"/>
                                  <a:pt x="249299" y="89357"/>
                                  <a:pt x="231213" y="97028"/>
                                </a:cubicBezTo>
                                <a:lnTo>
                                  <a:pt x="215505" y="100212"/>
                                </a:lnTo>
                                <a:lnTo>
                                  <a:pt x="215505" y="136986"/>
                                </a:lnTo>
                                <a:lnTo>
                                  <a:pt x="255224" y="159947"/>
                                </a:lnTo>
                                <a:lnTo>
                                  <a:pt x="295881" y="183451"/>
                                </a:lnTo>
                                <a:lnTo>
                                  <a:pt x="327645" y="165036"/>
                                </a:lnTo>
                                <a:lnTo>
                                  <a:pt x="322571" y="149901"/>
                                </a:lnTo>
                                <a:cubicBezTo>
                                  <a:pt x="320163" y="130376"/>
                                  <a:pt x="329322" y="110346"/>
                                  <a:pt x="347386" y="99931"/>
                                </a:cubicBezTo>
                                <a:cubicBezTo>
                                  <a:pt x="355058" y="95464"/>
                                  <a:pt x="363798" y="93133"/>
                                  <a:pt x="372538" y="93133"/>
                                </a:cubicBezTo>
                                <a:cubicBezTo>
                                  <a:pt x="390504" y="93133"/>
                                  <a:pt x="407306" y="102845"/>
                                  <a:pt x="416337" y="118383"/>
                                </a:cubicBezTo>
                                <a:cubicBezTo>
                                  <a:pt x="430224" y="142467"/>
                                  <a:pt x="421970" y="173447"/>
                                  <a:pt x="397885" y="187334"/>
                                </a:cubicBezTo>
                                <a:cubicBezTo>
                                  <a:pt x="390213" y="191802"/>
                                  <a:pt x="381570" y="194132"/>
                                  <a:pt x="372733" y="194132"/>
                                </a:cubicBezTo>
                                <a:cubicBezTo>
                                  <a:pt x="363750" y="194132"/>
                                  <a:pt x="355059" y="191704"/>
                                  <a:pt x="347483" y="187334"/>
                                </a:cubicBezTo>
                                <a:lnTo>
                                  <a:pt x="331764" y="171698"/>
                                </a:lnTo>
                                <a:lnTo>
                                  <a:pt x="298828" y="190793"/>
                                </a:lnTo>
                                <a:lnTo>
                                  <a:pt x="298828" y="282497"/>
                                </a:lnTo>
                                <a:lnTo>
                                  <a:pt x="331783" y="301517"/>
                                </a:lnTo>
                                <a:lnTo>
                                  <a:pt x="347446" y="285905"/>
                                </a:lnTo>
                                <a:cubicBezTo>
                                  <a:pt x="355008" y="281535"/>
                                  <a:pt x="363700" y="279107"/>
                                  <a:pt x="372732" y="279107"/>
                                </a:cubicBezTo>
                                <a:cubicBezTo>
                                  <a:pt x="381569" y="279107"/>
                                  <a:pt x="390212" y="281438"/>
                                  <a:pt x="397884" y="285905"/>
                                </a:cubicBezTo>
                                <a:cubicBezTo>
                                  <a:pt x="421968" y="299889"/>
                                  <a:pt x="430320" y="330772"/>
                                  <a:pt x="416336" y="354857"/>
                                </a:cubicBezTo>
                                <a:cubicBezTo>
                                  <a:pt x="407401" y="370492"/>
                                  <a:pt x="390698" y="380203"/>
                                  <a:pt x="372635" y="380203"/>
                                </a:cubicBezTo>
                                <a:cubicBezTo>
                                  <a:pt x="363797" y="380203"/>
                                  <a:pt x="355057" y="377873"/>
                                  <a:pt x="347385" y="373405"/>
                                </a:cubicBezTo>
                                <a:cubicBezTo>
                                  <a:pt x="335731" y="366704"/>
                                  <a:pt x="327379" y="355827"/>
                                  <a:pt x="323883" y="342717"/>
                                </a:cubicBezTo>
                                <a:cubicBezTo>
                                  <a:pt x="322135" y="336211"/>
                                  <a:pt x="321722" y="329558"/>
                                  <a:pt x="322584" y="323064"/>
                                </a:cubicBezTo>
                                <a:lnTo>
                                  <a:pt x="327630" y="308198"/>
                                </a:lnTo>
                                <a:lnTo>
                                  <a:pt x="294073" y="288793"/>
                                </a:lnTo>
                                <a:lnTo>
                                  <a:pt x="255224" y="311252"/>
                                </a:lnTo>
                                <a:lnTo>
                                  <a:pt x="215505" y="334120"/>
                                </a:lnTo>
                                <a:lnTo>
                                  <a:pt x="215505" y="373024"/>
                                </a:lnTo>
                                <a:lnTo>
                                  <a:pt x="231268" y="376210"/>
                                </a:lnTo>
                                <a:cubicBezTo>
                                  <a:pt x="249390" y="383881"/>
                                  <a:pt x="262118" y="401835"/>
                                  <a:pt x="262118" y="422739"/>
                                </a:cubicBezTo>
                                <a:cubicBezTo>
                                  <a:pt x="262021" y="450610"/>
                                  <a:pt x="239393" y="473238"/>
                                  <a:pt x="211619" y="473238"/>
                                </a:cubicBezTo>
                                <a:cubicBezTo>
                                  <a:pt x="183747" y="473238"/>
                                  <a:pt x="161119" y="450610"/>
                                  <a:pt x="161119" y="422739"/>
                                </a:cubicBezTo>
                                <a:cubicBezTo>
                                  <a:pt x="161119" y="401835"/>
                                  <a:pt x="173848" y="383881"/>
                                  <a:pt x="191970" y="376210"/>
                                </a:cubicBezTo>
                                <a:lnTo>
                                  <a:pt x="207735" y="373024"/>
                                </a:lnTo>
                                <a:lnTo>
                                  <a:pt x="207735" y="334116"/>
                                </a:lnTo>
                                <a:lnTo>
                                  <a:pt x="168015" y="311154"/>
                                </a:lnTo>
                                <a:lnTo>
                                  <a:pt x="129287" y="288766"/>
                                </a:lnTo>
                                <a:lnTo>
                                  <a:pt x="95519" y="308202"/>
                                </a:lnTo>
                                <a:lnTo>
                                  <a:pt x="100558" y="322991"/>
                                </a:lnTo>
                                <a:cubicBezTo>
                                  <a:pt x="101420" y="329486"/>
                                  <a:pt x="101007" y="336162"/>
                                  <a:pt x="99259" y="342717"/>
                                </a:cubicBezTo>
                                <a:cubicBezTo>
                                  <a:pt x="95763" y="355730"/>
                                  <a:pt x="87411" y="366607"/>
                                  <a:pt x="75757" y="373405"/>
                                </a:cubicBezTo>
                                <a:cubicBezTo>
                                  <a:pt x="68085" y="377873"/>
                                  <a:pt x="59345" y="380203"/>
                                  <a:pt x="50508" y="380203"/>
                                </a:cubicBezTo>
                                <a:cubicBezTo>
                                  <a:pt x="32541" y="380203"/>
                                  <a:pt x="15740" y="370492"/>
                                  <a:pt x="6806" y="354954"/>
                                </a:cubicBezTo>
                                <a:cubicBezTo>
                                  <a:pt x="-7082" y="330869"/>
                                  <a:pt x="1173" y="299889"/>
                                  <a:pt x="25257" y="285905"/>
                                </a:cubicBezTo>
                                <a:cubicBezTo>
                                  <a:pt x="32929" y="281438"/>
                                  <a:pt x="41670" y="279107"/>
                                  <a:pt x="50410" y="279107"/>
                                </a:cubicBezTo>
                                <a:cubicBezTo>
                                  <a:pt x="59442" y="279107"/>
                                  <a:pt x="68134" y="281535"/>
                                  <a:pt x="75697" y="285905"/>
                                </a:cubicBezTo>
                                <a:lnTo>
                                  <a:pt x="91388" y="301546"/>
                                </a:lnTo>
                                <a:lnTo>
                                  <a:pt x="124411" y="282537"/>
                                </a:lnTo>
                                <a:lnTo>
                                  <a:pt x="124411" y="190793"/>
                                </a:lnTo>
                                <a:lnTo>
                                  <a:pt x="91366" y="171633"/>
                                </a:lnTo>
                                <a:lnTo>
                                  <a:pt x="75708" y="187322"/>
                                </a:lnTo>
                                <a:cubicBezTo>
                                  <a:pt x="68158" y="191704"/>
                                  <a:pt x="59490" y="194132"/>
                                  <a:pt x="50507" y="194132"/>
                                </a:cubicBezTo>
                                <a:cubicBezTo>
                                  <a:pt x="41669" y="194132"/>
                                  <a:pt x="32929" y="191801"/>
                                  <a:pt x="25257" y="187334"/>
                                </a:cubicBezTo>
                                <a:cubicBezTo>
                                  <a:pt x="13604" y="180633"/>
                                  <a:pt x="5252" y="169757"/>
                                  <a:pt x="1756" y="156646"/>
                                </a:cubicBezTo>
                                <a:cubicBezTo>
                                  <a:pt x="-1741" y="143633"/>
                                  <a:pt x="7" y="130037"/>
                                  <a:pt x="6805" y="118286"/>
                                </a:cubicBezTo>
                                <a:cubicBezTo>
                                  <a:pt x="15837" y="102748"/>
                                  <a:pt x="32541" y="93036"/>
                                  <a:pt x="50604" y="93036"/>
                                </a:cubicBezTo>
                                <a:cubicBezTo>
                                  <a:pt x="59441" y="93036"/>
                                  <a:pt x="68084" y="95367"/>
                                  <a:pt x="75756" y="99834"/>
                                </a:cubicBezTo>
                                <a:cubicBezTo>
                                  <a:pt x="93820" y="110323"/>
                                  <a:pt x="102979" y="130316"/>
                                  <a:pt x="100571" y="149818"/>
                                </a:cubicBezTo>
                                <a:lnTo>
                                  <a:pt x="95487" y="164972"/>
                                </a:lnTo>
                                <a:lnTo>
                                  <a:pt x="127358" y="183451"/>
                                </a:lnTo>
                                <a:lnTo>
                                  <a:pt x="168015" y="159947"/>
                                </a:lnTo>
                                <a:lnTo>
                                  <a:pt x="207735" y="136986"/>
                                </a:lnTo>
                                <a:lnTo>
                                  <a:pt x="207735" y="100214"/>
                                </a:lnTo>
                                <a:lnTo>
                                  <a:pt x="191970" y="97028"/>
                                </a:lnTo>
                                <a:cubicBezTo>
                                  <a:pt x="173848" y="89357"/>
                                  <a:pt x="161119" y="71403"/>
                                  <a:pt x="161119" y="50500"/>
                                </a:cubicBezTo>
                                <a:cubicBezTo>
                                  <a:pt x="161119" y="22628"/>
                                  <a:pt x="183747" y="0"/>
                                  <a:pt x="211619" y="0"/>
                                </a:cubicBezTo>
                                <a:close/>
                              </a:path>
                            </a:pathLst>
                          </a:custGeom>
                          <a:solidFill>
                            <a:schemeClr val="tx2">
                              <a:lumMod val="75000"/>
                              <a:lumOff val="25000"/>
                            </a:schemeClr>
                          </a:solidFill>
                          <a:ln w="3218" cap="flat">
                            <a:solidFill>
                              <a:schemeClr val="tx2">
                                <a:lumMod val="75000"/>
                                <a:lumOff val="25000"/>
                              </a:schemeClr>
                            </a:solidFill>
                            <a:prstDash val="solid"/>
                            <a:miter/>
                          </a:ln>
                        </p:spPr>
                        <p:txBody>
                          <a:bodyPr rtlCol="0" anchor="ctr"/>
                          <a:lstStyle/>
                          <a:p>
                            <a:endParaRPr lang="en-US"/>
                          </a:p>
                        </p:txBody>
                      </p:sp>
                    </p:grpSp>
                  </p:grpSp>
                  <p:sp>
                    <p:nvSpPr>
                      <p:cNvPr id="61" name="Rectangle 60">
                        <a:extLst>
                          <a:ext uri="{FF2B5EF4-FFF2-40B4-BE49-F238E27FC236}">
                            <a16:creationId xmlns:a16="http://schemas.microsoft.com/office/drawing/2014/main" id="{64A40DB1-C6D9-44C7-B3B6-D278EFAD4F00}"/>
                          </a:ext>
                        </a:extLst>
                      </p:cNvPr>
                      <p:cNvSpPr/>
                      <p:nvPr/>
                    </p:nvSpPr>
                    <p:spPr>
                      <a:xfrm>
                        <a:off x="6329227" y="3282011"/>
                        <a:ext cx="2031095" cy="3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a:solidFill>
                              <a:schemeClr val="tx2">
                                <a:lumMod val="75000"/>
                                <a:lumOff val="25000"/>
                              </a:schemeClr>
                            </a:solidFill>
                            <a:latin typeface="Century Gothic" panose="020B0502020202020204" pitchFamily="34" charset="0"/>
                            <a:ea typeface="Ebrima" panose="02000000000000000000" pitchFamily="2" charset="0"/>
                            <a:cs typeface="Ebrima" panose="02000000000000000000" pitchFamily="2" charset="0"/>
                          </a:rPr>
                          <a:t>Knowledge Organization</a:t>
                        </a:r>
                      </a:p>
                    </p:txBody>
                  </p:sp>
                </p:grpSp>
                <p:grpSp>
                  <p:nvGrpSpPr>
                    <p:cNvPr id="15" name="Group 14">
                      <a:extLst>
                        <a:ext uri="{FF2B5EF4-FFF2-40B4-BE49-F238E27FC236}">
                          <a16:creationId xmlns:a16="http://schemas.microsoft.com/office/drawing/2014/main" id="{2CB2D643-90DA-4D52-87AD-4078A238E622}"/>
                        </a:ext>
                      </a:extLst>
                    </p:cNvPr>
                    <p:cNvGrpSpPr/>
                    <p:nvPr/>
                  </p:nvGrpSpPr>
                  <p:grpSpPr>
                    <a:xfrm>
                      <a:off x="4232928" y="1302601"/>
                      <a:ext cx="2580280" cy="716490"/>
                      <a:chOff x="4232928" y="1302601"/>
                      <a:chExt cx="2580280" cy="716490"/>
                    </a:xfrm>
                  </p:grpSpPr>
                  <p:grpSp>
                    <p:nvGrpSpPr>
                      <p:cNvPr id="48" name="Group 47">
                        <a:extLst>
                          <a:ext uri="{FF2B5EF4-FFF2-40B4-BE49-F238E27FC236}">
                            <a16:creationId xmlns:a16="http://schemas.microsoft.com/office/drawing/2014/main" id="{C73FBB10-B061-4A48-A5E4-03CC60C40488}"/>
                          </a:ext>
                        </a:extLst>
                      </p:cNvPr>
                      <p:cNvGrpSpPr/>
                      <p:nvPr/>
                    </p:nvGrpSpPr>
                    <p:grpSpPr>
                      <a:xfrm>
                        <a:off x="4232928" y="1302601"/>
                        <a:ext cx="2505862" cy="716490"/>
                        <a:chOff x="4232928" y="1302601"/>
                        <a:chExt cx="2505862" cy="716490"/>
                      </a:xfrm>
                    </p:grpSpPr>
                    <p:sp>
                      <p:nvSpPr>
                        <p:cNvPr id="58" name="Rectangle: Rounded Corners 57">
                          <a:extLst>
                            <a:ext uri="{FF2B5EF4-FFF2-40B4-BE49-F238E27FC236}">
                              <a16:creationId xmlns:a16="http://schemas.microsoft.com/office/drawing/2014/main" id="{0C49F576-756E-4B28-839B-8687B73BBC31}"/>
                            </a:ext>
                          </a:extLst>
                        </p:cNvPr>
                        <p:cNvSpPr/>
                        <p:nvPr/>
                      </p:nvSpPr>
                      <p:spPr>
                        <a:xfrm>
                          <a:off x="4232928" y="1302601"/>
                          <a:ext cx="2505862" cy="71649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Rounded Corners 58">
                          <a:extLst>
                            <a:ext uri="{FF2B5EF4-FFF2-40B4-BE49-F238E27FC236}">
                              <a16:creationId xmlns:a16="http://schemas.microsoft.com/office/drawing/2014/main" id="{4C5F4359-FF67-4E4E-B81B-73D0D6DF7469}"/>
                            </a:ext>
                          </a:extLst>
                        </p:cNvPr>
                        <p:cNvSpPr/>
                        <p:nvPr/>
                      </p:nvSpPr>
                      <p:spPr>
                        <a:xfrm>
                          <a:off x="4295988" y="1345383"/>
                          <a:ext cx="2393241" cy="626161"/>
                        </a:xfrm>
                        <a:prstGeom prst="roundRect">
                          <a:avLst>
                            <a:gd name="adj" fmla="val 50000"/>
                          </a:avLst>
                        </a:prstGeom>
                        <a:solidFill>
                          <a:schemeClr val="bg2"/>
                        </a:solidFill>
                        <a:ln>
                          <a:noFill/>
                        </a:ln>
                        <a:effectLst>
                          <a:outerShdw blurRad="50800" dist="50800" dir="2700000" algn="tl" rotWithShape="0">
                            <a:schemeClr val="tx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6D9FCD75-EB9F-4F12-90E2-D2FD91E1EF09}"/>
                          </a:ext>
                        </a:extLst>
                      </p:cNvPr>
                      <p:cNvGrpSpPr/>
                      <p:nvPr/>
                    </p:nvGrpSpPr>
                    <p:grpSpPr>
                      <a:xfrm>
                        <a:off x="4281110" y="1336562"/>
                        <a:ext cx="2532098" cy="649144"/>
                        <a:chOff x="4281110" y="1336562"/>
                        <a:chExt cx="2532098" cy="649144"/>
                      </a:xfrm>
                    </p:grpSpPr>
                    <p:sp>
                      <p:nvSpPr>
                        <p:cNvPr id="50" name="Rectangle 49">
                          <a:extLst>
                            <a:ext uri="{FF2B5EF4-FFF2-40B4-BE49-F238E27FC236}">
                              <a16:creationId xmlns:a16="http://schemas.microsoft.com/office/drawing/2014/main" id="{241FF3CB-BB0C-4E3B-92A2-023FEA8E2ED3}"/>
                            </a:ext>
                          </a:extLst>
                        </p:cNvPr>
                        <p:cNvSpPr/>
                        <p:nvPr/>
                      </p:nvSpPr>
                      <p:spPr>
                        <a:xfrm>
                          <a:off x="4868043" y="1416121"/>
                          <a:ext cx="1945165" cy="490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a:solidFill>
                                <a:schemeClr val="tx2">
                                  <a:lumMod val="75000"/>
                                  <a:lumOff val="25000"/>
                                </a:schemeClr>
                              </a:solidFill>
                              <a:latin typeface="Century Gothic" panose="020B0502020202020204" pitchFamily="34" charset="0"/>
                              <a:ea typeface="Ebrima" panose="02000000000000000000" pitchFamily="2" charset="0"/>
                              <a:cs typeface="Ebrima" panose="02000000000000000000" pitchFamily="2" charset="0"/>
                            </a:rPr>
                            <a:t>Knowledge Acquisition and Generation</a:t>
                          </a:r>
                        </a:p>
                      </p:txBody>
                    </p:sp>
                    <p:grpSp>
                      <p:nvGrpSpPr>
                        <p:cNvPr id="51" name="Group 50">
                          <a:extLst>
                            <a:ext uri="{FF2B5EF4-FFF2-40B4-BE49-F238E27FC236}">
                              <a16:creationId xmlns:a16="http://schemas.microsoft.com/office/drawing/2014/main" id="{9E0FD0D7-DE54-4F59-989A-691BAB7D69FB}"/>
                            </a:ext>
                          </a:extLst>
                        </p:cNvPr>
                        <p:cNvGrpSpPr/>
                        <p:nvPr/>
                      </p:nvGrpSpPr>
                      <p:grpSpPr>
                        <a:xfrm>
                          <a:off x="4281110" y="1336562"/>
                          <a:ext cx="649146" cy="649144"/>
                          <a:chOff x="4281110" y="1336562"/>
                          <a:chExt cx="649146" cy="649144"/>
                        </a:xfrm>
                      </p:grpSpPr>
                      <p:grpSp>
                        <p:nvGrpSpPr>
                          <p:cNvPr id="52" name="Group 51">
                            <a:extLst>
                              <a:ext uri="{FF2B5EF4-FFF2-40B4-BE49-F238E27FC236}">
                                <a16:creationId xmlns:a16="http://schemas.microsoft.com/office/drawing/2014/main" id="{5547BD24-ECFA-4917-90A2-27C6087DC74D}"/>
                              </a:ext>
                            </a:extLst>
                          </p:cNvPr>
                          <p:cNvGrpSpPr/>
                          <p:nvPr/>
                        </p:nvGrpSpPr>
                        <p:grpSpPr>
                          <a:xfrm>
                            <a:off x="4281110" y="1336562"/>
                            <a:ext cx="649146" cy="649144"/>
                            <a:chOff x="5885252" y="768037"/>
                            <a:chExt cx="666750" cy="666750"/>
                          </a:xfrm>
                        </p:grpSpPr>
                        <p:sp>
                          <p:nvSpPr>
                            <p:cNvPr id="54" name="Oval 53">
                              <a:extLst>
                                <a:ext uri="{FF2B5EF4-FFF2-40B4-BE49-F238E27FC236}">
                                  <a16:creationId xmlns:a16="http://schemas.microsoft.com/office/drawing/2014/main" id="{E4D7800A-9FC2-40E3-B015-D21DE2180BE2}"/>
                                </a:ext>
                              </a:extLst>
                            </p:cNvPr>
                            <p:cNvSpPr/>
                            <p:nvPr/>
                          </p:nvSpPr>
                          <p:spPr>
                            <a:xfrm>
                              <a:off x="5885252" y="768037"/>
                              <a:ext cx="666750" cy="666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5" name="Group 54">
                              <a:extLst>
                                <a:ext uri="{FF2B5EF4-FFF2-40B4-BE49-F238E27FC236}">
                                  <a16:creationId xmlns:a16="http://schemas.microsoft.com/office/drawing/2014/main" id="{DD62F48B-AD5B-4153-A5AF-A75D0CD9A1E9}"/>
                                </a:ext>
                              </a:extLst>
                            </p:cNvPr>
                            <p:cNvGrpSpPr/>
                            <p:nvPr/>
                          </p:nvGrpSpPr>
                          <p:grpSpPr>
                            <a:xfrm>
                              <a:off x="5925944" y="812089"/>
                              <a:ext cx="585366" cy="581027"/>
                              <a:chOff x="5925944" y="813279"/>
                              <a:chExt cx="585366" cy="581027"/>
                            </a:xfrm>
                          </p:grpSpPr>
                          <p:sp>
                            <p:nvSpPr>
                              <p:cNvPr id="56" name="Freeform: Shape 55">
                                <a:extLst>
                                  <a:ext uri="{FF2B5EF4-FFF2-40B4-BE49-F238E27FC236}">
                                    <a16:creationId xmlns:a16="http://schemas.microsoft.com/office/drawing/2014/main" id="{C4D10E0E-0A78-457C-AB19-E5E910B4D8BC}"/>
                                  </a:ext>
                                </a:extLst>
                              </p:cNvPr>
                              <p:cNvSpPr/>
                              <p:nvPr/>
                            </p:nvSpPr>
                            <p:spPr>
                              <a:xfrm>
                                <a:off x="5925944" y="1103503"/>
                                <a:ext cx="585366" cy="290803"/>
                              </a:xfrm>
                              <a:custGeom>
                                <a:avLst/>
                                <a:gdLst>
                                  <a:gd name="connsiteX0" fmla="*/ 0 w 585366"/>
                                  <a:gd name="connsiteY0" fmla="*/ 0 h 290803"/>
                                  <a:gd name="connsiteX1" fmla="*/ 585366 w 585366"/>
                                  <a:gd name="connsiteY1" fmla="*/ 0 h 290803"/>
                                  <a:gd name="connsiteX2" fmla="*/ 579626 w 585366"/>
                                  <a:gd name="connsiteY2" fmla="*/ 56937 h 290803"/>
                                  <a:gd name="connsiteX3" fmla="*/ 292683 w 585366"/>
                                  <a:gd name="connsiteY3" fmla="*/ 290803 h 290803"/>
                                  <a:gd name="connsiteX4" fmla="*/ 5740 w 585366"/>
                                  <a:gd name="connsiteY4" fmla="*/ 56937 h 290803"/>
                                  <a:gd name="connsiteX5" fmla="*/ 0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0" y="0"/>
                                    </a:moveTo>
                                    <a:lnTo>
                                      <a:pt x="585366" y="0"/>
                                    </a:lnTo>
                                    <a:lnTo>
                                      <a:pt x="579626" y="56937"/>
                                    </a:lnTo>
                                    <a:cubicBezTo>
                                      <a:pt x="552315" y="190404"/>
                                      <a:pt x="434224" y="290803"/>
                                      <a:pt x="292683" y="290803"/>
                                    </a:cubicBezTo>
                                    <a:cubicBezTo>
                                      <a:pt x="151142" y="290803"/>
                                      <a:pt x="33051" y="190404"/>
                                      <a:pt x="5740" y="56937"/>
                                    </a:cubicBez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3F59B37E-DD12-4B01-A588-3FCF0A1DAA1A}"/>
                                  </a:ext>
                                </a:extLst>
                              </p:cNvPr>
                              <p:cNvSpPr/>
                              <p:nvPr/>
                            </p:nvSpPr>
                            <p:spPr>
                              <a:xfrm>
                                <a:off x="5925944" y="813279"/>
                                <a:ext cx="585366" cy="290803"/>
                              </a:xfrm>
                              <a:custGeom>
                                <a:avLst/>
                                <a:gdLst>
                                  <a:gd name="connsiteX0" fmla="*/ 292683 w 585366"/>
                                  <a:gd name="connsiteY0" fmla="*/ 0 h 290803"/>
                                  <a:gd name="connsiteX1" fmla="*/ 579626 w 585366"/>
                                  <a:gd name="connsiteY1" fmla="*/ 233866 h 290803"/>
                                  <a:gd name="connsiteX2" fmla="*/ 585366 w 585366"/>
                                  <a:gd name="connsiteY2" fmla="*/ 290803 h 290803"/>
                                  <a:gd name="connsiteX3" fmla="*/ 0 w 585366"/>
                                  <a:gd name="connsiteY3" fmla="*/ 290803 h 290803"/>
                                  <a:gd name="connsiteX4" fmla="*/ 5740 w 585366"/>
                                  <a:gd name="connsiteY4" fmla="*/ 233866 h 290803"/>
                                  <a:gd name="connsiteX5" fmla="*/ 292683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292683" y="0"/>
                                    </a:moveTo>
                                    <a:cubicBezTo>
                                      <a:pt x="434224" y="0"/>
                                      <a:pt x="552315" y="100399"/>
                                      <a:pt x="579626" y="233866"/>
                                    </a:cubicBezTo>
                                    <a:lnTo>
                                      <a:pt x="585366" y="290803"/>
                                    </a:lnTo>
                                    <a:lnTo>
                                      <a:pt x="0" y="290803"/>
                                    </a:lnTo>
                                    <a:lnTo>
                                      <a:pt x="5740" y="233866"/>
                                    </a:lnTo>
                                    <a:cubicBezTo>
                                      <a:pt x="33051" y="100399"/>
                                      <a:pt x="151142" y="0"/>
                                      <a:pt x="29268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3" name="Freeform: Shape 52">
                            <a:extLst>
                              <a:ext uri="{FF2B5EF4-FFF2-40B4-BE49-F238E27FC236}">
                                <a16:creationId xmlns:a16="http://schemas.microsoft.com/office/drawing/2014/main" id="{2D43763C-AFA5-4224-BECC-9CFAA2711500}"/>
                              </a:ext>
                            </a:extLst>
                          </p:cNvPr>
                          <p:cNvSpPr/>
                          <p:nvPr/>
                        </p:nvSpPr>
                        <p:spPr>
                          <a:xfrm>
                            <a:off x="4431717" y="1477859"/>
                            <a:ext cx="347933" cy="347502"/>
                          </a:xfrm>
                          <a:custGeom>
                            <a:avLst/>
                            <a:gdLst>
                              <a:gd name="connsiteX0" fmla="*/ 73235 w 347636"/>
                              <a:gd name="connsiteY0" fmla="*/ 216201 h 347206"/>
                              <a:gd name="connsiteX1" fmla="*/ 73235 w 347636"/>
                              <a:gd name="connsiteY1" fmla="*/ 276950 h 347206"/>
                              <a:gd name="connsiteX2" fmla="*/ 90027 w 347636"/>
                              <a:gd name="connsiteY2" fmla="*/ 276950 h 347206"/>
                              <a:gd name="connsiteX3" fmla="*/ 98248 w 347636"/>
                              <a:gd name="connsiteY3" fmla="*/ 280354 h 347206"/>
                              <a:gd name="connsiteX4" fmla="*/ 141859 w 347636"/>
                              <a:gd name="connsiteY4" fmla="*/ 323949 h 347206"/>
                              <a:gd name="connsiteX5" fmla="*/ 261962 w 347636"/>
                              <a:gd name="connsiteY5" fmla="*/ 323949 h 347206"/>
                              <a:gd name="connsiteX6" fmla="*/ 271050 w 347636"/>
                              <a:gd name="connsiteY6" fmla="*/ 314862 h 347206"/>
                              <a:gd name="connsiteX7" fmla="*/ 261961 w 347636"/>
                              <a:gd name="connsiteY7" fmla="*/ 305774 h 347206"/>
                              <a:gd name="connsiteX8" fmla="*/ 207508 w 347636"/>
                              <a:gd name="connsiteY8" fmla="*/ 305774 h 347206"/>
                              <a:gd name="connsiteX9" fmla="*/ 190383 w 347636"/>
                              <a:gd name="connsiteY9" fmla="*/ 310675 h 347206"/>
                              <a:gd name="connsiteX10" fmla="*/ 167506 w 347636"/>
                              <a:gd name="connsiteY10" fmla="*/ 301197 h 347206"/>
                              <a:gd name="connsiteX11" fmla="*/ 133791 w 347636"/>
                              <a:gd name="connsiteY11" fmla="*/ 267480 h 347206"/>
                              <a:gd name="connsiteX12" fmla="*/ 150238 w 347636"/>
                              <a:gd name="connsiteY12" fmla="*/ 251034 h 347206"/>
                              <a:gd name="connsiteX13" fmla="*/ 183953 w 347636"/>
                              <a:gd name="connsiteY13" fmla="*/ 284752 h 347206"/>
                              <a:gd name="connsiteX14" fmla="*/ 190383 w 347636"/>
                              <a:gd name="connsiteY14" fmla="*/ 287417 h 347206"/>
                              <a:gd name="connsiteX15" fmla="*/ 196813 w 347636"/>
                              <a:gd name="connsiteY15" fmla="*/ 284753 h 347206"/>
                              <a:gd name="connsiteX16" fmla="*/ 199477 w 347636"/>
                              <a:gd name="connsiteY16" fmla="*/ 278330 h 347206"/>
                              <a:gd name="connsiteX17" fmla="*/ 196811 w 347636"/>
                              <a:gd name="connsiteY17" fmla="*/ 271896 h 347206"/>
                              <a:gd name="connsiteX18" fmla="*/ 141120 w 347636"/>
                              <a:gd name="connsiteY18" fmla="*/ 216201 h 347206"/>
                              <a:gd name="connsiteX19" fmla="*/ 0 w 347636"/>
                              <a:gd name="connsiteY19" fmla="*/ 171842 h 347206"/>
                              <a:gd name="connsiteX20" fmla="*/ 61606 w 347636"/>
                              <a:gd name="connsiteY20" fmla="*/ 171842 h 347206"/>
                              <a:gd name="connsiteX21" fmla="*/ 73235 w 347636"/>
                              <a:gd name="connsiteY21" fmla="*/ 183471 h 347206"/>
                              <a:gd name="connsiteX22" fmla="*/ 73235 w 347636"/>
                              <a:gd name="connsiteY22" fmla="*/ 192942 h 347206"/>
                              <a:gd name="connsiteX23" fmla="*/ 145937 w 347636"/>
                              <a:gd name="connsiteY23" fmla="*/ 192942 h 347206"/>
                              <a:gd name="connsiteX24" fmla="*/ 154160 w 347636"/>
                              <a:gd name="connsiteY24" fmla="*/ 196350 h 347206"/>
                              <a:gd name="connsiteX25" fmla="*/ 213259 w 347636"/>
                              <a:gd name="connsiteY25" fmla="*/ 255453 h 347206"/>
                              <a:gd name="connsiteX26" fmla="*/ 222735 w 347636"/>
                              <a:gd name="connsiteY26" fmla="*/ 278325 h 347206"/>
                              <a:gd name="connsiteX27" fmla="*/ 222460 w 347636"/>
                              <a:gd name="connsiteY27" fmla="*/ 282514 h 347206"/>
                              <a:gd name="connsiteX28" fmla="*/ 261962 w 347636"/>
                              <a:gd name="connsiteY28" fmla="*/ 282514 h 347206"/>
                              <a:gd name="connsiteX29" fmla="*/ 294308 w 347636"/>
                              <a:gd name="connsiteY29" fmla="*/ 314860 h 347206"/>
                              <a:gd name="connsiteX30" fmla="*/ 261962 w 347636"/>
                              <a:gd name="connsiteY30" fmla="*/ 347206 h 347206"/>
                              <a:gd name="connsiteX31" fmla="*/ 137043 w 347636"/>
                              <a:gd name="connsiteY31" fmla="*/ 347206 h 347206"/>
                              <a:gd name="connsiteX32" fmla="*/ 128822 w 347636"/>
                              <a:gd name="connsiteY32" fmla="*/ 343800 h 347206"/>
                              <a:gd name="connsiteX33" fmla="*/ 85211 w 347636"/>
                              <a:gd name="connsiteY33" fmla="*/ 300207 h 347206"/>
                              <a:gd name="connsiteX34" fmla="*/ 73235 w 347636"/>
                              <a:gd name="connsiteY34" fmla="*/ 300207 h 347206"/>
                              <a:gd name="connsiteX35" fmla="*/ 73235 w 347636"/>
                              <a:gd name="connsiteY35" fmla="*/ 307640 h 347206"/>
                              <a:gd name="connsiteX36" fmla="*/ 61606 w 347636"/>
                              <a:gd name="connsiteY36" fmla="*/ 319269 h 347206"/>
                              <a:gd name="connsiteX37" fmla="*/ 0 w 347636"/>
                              <a:gd name="connsiteY37" fmla="*/ 319269 h 347206"/>
                              <a:gd name="connsiteX38" fmla="*/ 0 w 347636"/>
                              <a:gd name="connsiteY38" fmla="*/ 296012 h 347206"/>
                              <a:gd name="connsiteX39" fmla="*/ 49977 w 347636"/>
                              <a:gd name="connsiteY39" fmla="*/ 296012 h 347206"/>
                              <a:gd name="connsiteX40" fmla="*/ 49977 w 347636"/>
                              <a:gd name="connsiteY40" fmla="*/ 195100 h 347206"/>
                              <a:gd name="connsiteX41" fmla="*/ 0 w 347636"/>
                              <a:gd name="connsiteY41" fmla="*/ 195100 h 347206"/>
                              <a:gd name="connsiteX42" fmla="*/ 288344 w 347636"/>
                              <a:gd name="connsiteY42" fmla="*/ 153937 h 347206"/>
                              <a:gd name="connsiteX43" fmla="*/ 307754 w 347636"/>
                              <a:gd name="connsiteY43" fmla="*/ 153937 h 347206"/>
                              <a:gd name="connsiteX44" fmla="*/ 307754 w 347636"/>
                              <a:gd name="connsiteY44" fmla="*/ 177195 h 347206"/>
                              <a:gd name="connsiteX45" fmla="*/ 288344 w 347636"/>
                              <a:gd name="connsiteY45" fmla="*/ 177195 h 347206"/>
                              <a:gd name="connsiteX46" fmla="*/ 230044 w 347636"/>
                              <a:gd name="connsiteY46" fmla="*/ 100600 h 347206"/>
                              <a:gd name="connsiteX47" fmla="*/ 249454 w 347636"/>
                              <a:gd name="connsiteY47" fmla="*/ 100600 h 347206"/>
                              <a:gd name="connsiteX48" fmla="*/ 249454 w 347636"/>
                              <a:gd name="connsiteY48" fmla="*/ 123858 h 347206"/>
                              <a:gd name="connsiteX49" fmla="*/ 230044 w 347636"/>
                              <a:gd name="connsiteY49" fmla="*/ 123858 h 347206"/>
                              <a:gd name="connsiteX50" fmla="*/ 293965 w 347636"/>
                              <a:gd name="connsiteY50" fmla="*/ 97386 h 347206"/>
                              <a:gd name="connsiteX51" fmla="*/ 310411 w 347636"/>
                              <a:gd name="connsiteY51" fmla="*/ 113832 h 347206"/>
                              <a:gd name="connsiteX52" fmla="*/ 243839 w 347636"/>
                              <a:gd name="connsiteY52" fmla="*/ 180404 h 347206"/>
                              <a:gd name="connsiteX53" fmla="*/ 227393 w 347636"/>
                              <a:gd name="connsiteY53" fmla="*/ 163958 h 347206"/>
                              <a:gd name="connsiteX54" fmla="*/ 270181 w 347636"/>
                              <a:gd name="connsiteY54" fmla="*/ 33371 h 347206"/>
                              <a:gd name="connsiteX55" fmla="*/ 216779 w 347636"/>
                              <a:gd name="connsiteY55" fmla="*/ 88703 h 347206"/>
                              <a:gd name="connsiteX56" fmla="*/ 216779 w 347636"/>
                              <a:gd name="connsiteY56" fmla="*/ 189352 h 347206"/>
                              <a:gd name="connsiteX57" fmla="*/ 324378 w 347636"/>
                              <a:gd name="connsiteY57" fmla="*/ 189352 h 347206"/>
                              <a:gd name="connsiteX58" fmla="*/ 324378 w 347636"/>
                              <a:gd name="connsiteY58" fmla="*/ 88751 h 347206"/>
                              <a:gd name="connsiteX59" fmla="*/ 270064 w 347636"/>
                              <a:gd name="connsiteY59" fmla="*/ 0 h 347206"/>
                              <a:gd name="connsiteX60" fmla="*/ 347636 w 347636"/>
                              <a:gd name="connsiteY60" fmla="*/ 79264 h 347206"/>
                              <a:gd name="connsiteX61" fmla="*/ 347636 w 347636"/>
                              <a:gd name="connsiteY61" fmla="*/ 212610 h 347206"/>
                              <a:gd name="connsiteX62" fmla="*/ 193521 w 347636"/>
                              <a:gd name="connsiteY62" fmla="*/ 212610 h 347206"/>
                              <a:gd name="connsiteX63" fmla="*/ 193521 w 347636"/>
                              <a:gd name="connsiteY63" fmla="*/ 79310 h 34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47636" h="347206">
                                <a:moveTo>
                                  <a:pt x="73235" y="216201"/>
                                </a:moveTo>
                                <a:lnTo>
                                  <a:pt x="73235" y="276950"/>
                                </a:lnTo>
                                <a:lnTo>
                                  <a:pt x="90027" y="276950"/>
                                </a:lnTo>
                                <a:cubicBezTo>
                                  <a:pt x="93109" y="276950"/>
                                  <a:pt x="96067" y="278175"/>
                                  <a:pt x="98248" y="280354"/>
                                </a:cubicBezTo>
                                <a:lnTo>
                                  <a:pt x="141859" y="323949"/>
                                </a:lnTo>
                                <a:lnTo>
                                  <a:pt x="261962" y="323949"/>
                                </a:lnTo>
                                <a:cubicBezTo>
                                  <a:pt x="266974" y="323949"/>
                                  <a:pt x="271050" y="319873"/>
                                  <a:pt x="271050" y="314862"/>
                                </a:cubicBezTo>
                                <a:cubicBezTo>
                                  <a:pt x="271050" y="309852"/>
                                  <a:pt x="266973" y="305774"/>
                                  <a:pt x="261961" y="305774"/>
                                </a:cubicBezTo>
                                <a:lnTo>
                                  <a:pt x="207508" y="305774"/>
                                </a:lnTo>
                                <a:cubicBezTo>
                                  <a:pt x="202422" y="308961"/>
                                  <a:pt x="196537" y="310675"/>
                                  <a:pt x="190383" y="310675"/>
                                </a:cubicBezTo>
                                <a:cubicBezTo>
                                  <a:pt x="181742" y="310675"/>
                                  <a:pt x="173618" y="307309"/>
                                  <a:pt x="167506" y="301197"/>
                                </a:cubicBezTo>
                                <a:lnTo>
                                  <a:pt x="133791" y="267480"/>
                                </a:lnTo>
                                <a:lnTo>
                                  <a:pt x="150238" y="251034"/>
                                </a:lnTo>
                                <a:lnTo>
                                  <a:pt x="183953" y="284752"/>
                                </a:lnTo>
                                <a:cubicBezTo>
                                  <a:pt x="185671" y="286470"/>
                                  <a:pt x="187955" y="287417"/>
                                  <a:pt x="190383" y="287417"/>
                                </a:cubicBezTo>
                                <a:cubicBezTo>
                                  <a:pt x="192812" y="287417"/>
                                  <a:pt x="195095" y="286470"/>
                                  <a:pt x="196813" y="284753"/>
                                </a:cubicBezTo>
                                <a:cubicBezTo>
                                  <a:pt x="198533" y="283034"/>
                                  <a:pt x="199477" y="280756"/>
                                  <a:pt x="199477" y="278330"/>
                                </a:cubicBezTo>
                                <a:cubicBezTo>
                                  <a:pt x="199476" y="275901"/>
                                  <a:pt x="198530" y="273617"/>
                                  <a:pt x="196811" y="271896"/>
                                </a:cubicBezTo>
                                <a:lnTo>
                                  <a:pt x="141120" y="216201"/>
                                </a:lnTo>
                                <a:close/>
                                <a:moveTo>
                                  <a:pt x="0" y="171842"/>
                                </a:moveTo>
                                <a:lnTo>
                                  <a:pt x="61606" y="171842"/>
                                </a:lnTo>
                                <a:cubicBezTo>
                                  <a:pt x="68028" y="171842"/>
                                  <a:pt x="73235" y="177048"/>
                                  <a:pt x="73235" y="183471"/>
                                </a:cubicBezTo>
                                <a:lnTo>
                                  <a:pt x="73235" y="192942"/>
                                </a:lnTo>
                                <a:lnTo>
                                  <a:pt x="145937" y="192942"/>
                                </a:lnTo>
                                <a:cubicBezTo>
                                  <a:pt x="149022" y="192942"/>
                                  <a:pt x="151979" y="194168"/>
                                  <a:pt x="154160" y="196350"/>
                                </a:cubicBezTo>
                                <a:lnTo>
                                  <a:pt x="213259" y="255453"/>
                                </a:lnTo>
                                <a:cubicBezTo>
                                  <a:pt x="219369" y="261567"/>
                                  <a:pt x="222733" y="269689"/>
                                  <a:pt x="222735" y="278325"/>
                                </a:cubicBezTo>
                                <a:cubicBezTo>
                                  <a:pt x="222735" y="279739"/>
                                  <a:pt x="222637" y="281137"/>
                                  <a:pt x="222460" y="282514"/>
                                </a:cubicBezTo>
                                <a:lnTo>
                                  <a:pt x="261962" y="282514"/>
                                </a:lnTo>
                                <a:cubicBezTo>
                                  <a:pt x="279798" y="282514"/>
                                  <a:pt x="294308" y="297024"/>
                                  <a:pt x="294308" y="314860"/>
                                </a:cubicBezTo>
                                <a:cubicBezTo>
                                  <a:pt x="294308" y="332696"/>
                                  <a:pt x="279798" y="347206"/>
                                  <a:pt x="261962" y="347206"/>
                                </a:cubicBezTo>
                                <a:lnTo>
                                  <a:pt x="137043" y="347206"/>
                                </a:lnTo>
                                <a:cubicBezTo>
                                  <a:pt x="133960" y="347206"/>
                                  <a:pt x="131003" y="345981"/>
                                  <a:pt x="128822" y="343800"/>
                                </a:cubicBezTo>
                                <a:lnTo>
                                  <a:pt x="85211" y="300207"/>
                                </a:lnTo>
                                <a:lnTo>
                                  <a:pt x="73235" y="300207"/>
                                </a:lnTo>
                                <a:lnTo>
                                  <a:pt x="73235" y="307640"/>
                                </a:lnTo>
                                <a:cubicBezTo>
                                  <a:pt x="73235" y="314064"/>
                                  <a:pt x="68028" y="319269"/>
                                  <a:pt x="61606" y="319269"/>
                                </a:cubicBezTo>
                                <a:lnTo>
                                  <a:pt x="0" y="319269"/>
                                </a:lnTo>
                                <a:lnTo>
                                  <a:pt x="0" y="296012"/>
                                </a:lnTo>
                                <a:lnTo>
                                  <a:pt x="49977" y="296012"/>
                                </a:lnTo>
                                <a:lnTo>
                                  <a:pt x="49977" y="195100"/>
                                </a:lnTo>
                                <a:lnTo>
                                  <a:pt x="0" y="195100"/>
                                </a:lnTo>
                                <a:close/>
                                <a:moveTo>
                                  <a:pt x="288344" y="153937"/>
                                </a:moveTo>
                                <a:lnTo>
                                  <a:pt x="307754" y="153937"/>
                                </a:lnTo>
                                <a:lnTo>
                                  <a:pt x="307754" y="177195"/>
                                </a:lnTo>
                                <a:lnTo>
                                  <a:pt x="288344" y="177195"/>
                                </a:lnTo>
                                <a:close/>
                                <a:moveTo>
                                  <a:pt x="230044" y="100600"/>
                                </a:moveTo>
                                <a:lnTo>
                                  <a:pt x="249454" y="100600"/>
                                </a:lnTo>
                                <a:lnTo>
                                  <a:pt x="249454" y="123858"/>
                                </a:lnTo>
                                <a:lnTo>
                                  <a:pt x="230044" y="123858"/>
                                </a:lnTo>
                                <a:close/>
                                <a:moveTo>
                                  <a:pt x="293965" y="97386"/>
                                </a:moveTo>
                                <a:lnTo>
                                  <a:pt x="310411" y="113832"/>
                                </a:lnTo>
                                <a:lnTo>
                                  <a:pt x="243839" y="180404"/>
                                </a:lnTo>
                                <a:lnTo>
                                  <a:pt x="227393" y="163958"/>
                                </a:lnTo>
                                <a:close/>
                                <a:moveTo>
                                  <a:pt x="270181" y="33371"/>
                                </a:moveTo>
                                <a:lnTo>
                                  <a:pt x="216779" y="88703"/>
                                </a:lnTo>
                                <a:lnTo>
                                  <a:pt x="216779" y="189352"/>
                                </a:lnTo>
                                <a:lnTo>
                                  <a:pt x="324378" y="189352"/>
                                </a:lnTo>
                                <a:lnTo>
                                  <a:pt x="324378" y="88751"/>
                                </a:lnTo>
                                <a:close/>
                                <a:moveTo>
                                  <a:pt x="270064" y="0"/>
                                </a:moveTo>
                                <a:lnTo>
                                  <a:pt x="347636" y="79264"/>
                                </a:lnTo>
                                <a:lnTo>
                                  <a:pt x="347636" y="212610"/>
                                </a:lnTo>
                                <a:lnTo>
                                  <a:pt x="193521" y="212610"/>
                                </a:lnTo>
                                <a:lnTo>
                                  <a:pt x="193521" y="79310"/>
                                </a:lnTo>
                                <a:close/>
                              </a:path>
                            </a:pathLst>
                          </a:custGeom>
                          <a:solidFill>
                            <a:schemeClr val="tx2">
                              <a:lumMod val="75000"/>
                              <a:lumOff val="25000"/>
                            </a:schemeClr>
                          </a:solidFill>
                          <a:ln w="9525" cap="flat">
                            <a:noFill/>
                            <a:prstDash val="solid"/>
                            <a:miter/>
                          </a:ln>
                        </p:spPr>
                        <p:txBody>
                          <a:bodyPr rtlCol="0" anchor="ctr"/>
                          <a:lstStyle/>
                          <a:p>
                            <a:endParaRPr lang="en-US"/>
                          </a:p>
                        </p:txBody>
                      </p:sp>
                    </p:grpSp>
                  </p:grpSp>
                </p:grpSp>
                <p:grpSp>
                  <p:nvGrpSpPr>
                    <p:cNvPr id="16" name="Group 15">
                      <a:extLst>
                        <a:ext uri="{FF2B5EF4-FFF2-40B4-BE49-F238E27FC236}">
                          <a16:creationId xmlns:a16="http://schemas.microsoft.com/office/drawing/2014/main" id="{C2EE19EC-141B-4CBE-8293-422C3C1F4F2F}"/>
                        </a:ext>
                      </a:extLst>
                    </p:cNvPr>
                    <p:cNvGrpSpPr/>
                    <p:nvPr/>
                  </p:nvGrpSpPr>
                  <p:grpSpPr>
                    <a:xfrm>
                      <a:off x="5678205" y="3951926"/>
                      <a:ext cx="2505862" cy="716490"/>
                      <a:chOff x="5678205" y="3951926"/>
                      <a:chExt cx="2505862" cy="716490"/>
                    </a:xfrm>
                  </p:grpSpPr>
                  <p:sp>
                    <p:nvSpPr>
                      <p:cNvPr id="39" name="Rectangle: Rounded Corners 38">
                        <a:extLst>
                          <a:ext uri="{FF2B5EF4-FFF2-40B4-BE49-F238E27FC236}">
                            <a16:creationId xmlns:a16="http://schemas.microsoft.com/office/drawing/2014/main" id="{CB3F55D5-C45B-4900-89D3-A2A8D0516EB2}"/>
                          </a:ext>
                        </a:extLst>
                      </p:cNvPr>
                      <p:cNvSpPr/>
                      <p:nvPr/>
                    </p:nvSpPr>
                    <p:spPr>
                      <a:xfrm>
                        <a:off x="5678205" y="3951926"/>
                        <a:ext cx="2505862" cy="71649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645261A4-D4FD-43CD-BF45-69BFC00742C8}"/>
                          </a:ext>
                        </a:extLst>
                      </p:cNvPr>
                      <p:cNvSpPr/>
                      <p:nvPr/>
                    </p:nvSpPr>
                    <p:spPr>
                      <a:xfrm>
                        <a:off x="5741265" y="3994709"/>
                        <a:ext cx="2393241" cy="626161"/>
                      </a:xfrm>
                      <a:prstGeom prst="roundRect">
                        <a:avLst>
                          <a:gd name="adj" fmla="val 50000"/>
                        </a:avLst>
                      </a:prstGeom>
                      <a:solidFill>
                        <a:schemeClr val="bg2"/>
                      </a:solidFill>
                      <a:ln>
                        <a:noFill/>
                      </a:ln>
                      <a:effectLst>
                        <a:outerShdw blurRad="50800" dist="50800" dir="2700000" algn="tl" rotWithShape="0">
                          <a:schemeClr val="tx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228B5291-69EC-455F-89CC-CA0BD8DF5FE7}"/>
                          </a:ext>
                        </a:extLst>
                      </p:cNvPr>
                      <p:cNvGrpSpPr/>
                      <p:nvPr/>
                    </p:nvGrpSpPr>
                    <p:grpSpPr>
                      <a:xfrm>
                        <a:off x="5726387" y="3985888"/>
                        <a:ext cx="649146" cy="649144"/>
                        <a:chOff x="5885252" y="768037"/>
                        <a:chExt cx="666750" cy="666750"/>
                      </a:xfrm>
                    </p:grpSpPr>
                    <p:sp>
                      <p:nvSpPr>
                        <p:cNvPr id="44" name="Oval 43">
                          <a:extLst>
                            <a:ext uri="{FF2B5EF4-FFF2-40B4-BE49-F238E27FC236}">
                              <a16:creationId xmlns:a16="http://schemas.microsoft.com/office/drawing/2014/main" id="{EF1C74D3-E5FA-4E76-9C81-1A56D50EE67A}"/>
                            </a:ext>
                          </a:extLst>
                        </p:cNvPr>
                        <p:cNvSpPr/>
                        <p:nvPr/>
                      </p:nvSpPr>
                      <p:spPr>
                        <a:xfrm>
                          <a:off x="5885252" y="768037"/>
                          <a:ext cx="666750" cy="6667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a:extLst>
                            <a:ext uri="{FF2B5EF4-FFF2-40B4-BE49-F238E27FC236}">
                              <a16:creationId xmlns:a16="http://schemas.microsoft.com/office/drawing/2014/main" id="{73617E64-A605-440D-AF28-8EDACBD05D11}"/>
                            </a:ext>
                          </a:extLst>
                        </p:cNvPr>
                        <p:cNvGrpSpPr/>
                        <p:nvPr/>
                      </p:nvGrpSpPr>
                      <p:grpSpPr>
                        <a:xfrm>
                          <a:off x="5925944" y="812090"/>
                          <a:ext cx="585366" cy="581026"/>
                          <a:chOff x="5925944" y="813280"/>
                          <a:chExt cx="585366" cy="581026"/>
                        </a:xfrm>
                      </p:grpSpPr>
                      <p:sp>
                        <p:nvSpPr>
                          <p:cNvPr id="46" name="Freeform: Shape 45">
                            <a:extLst>
                              <a:ext uri="{FF2B5EF4-FFF2-40B4-BE49-F238E27FC236}">
                                <a16:creationId xmlns:a16="http://schemas.microsoft.com/office/drawing/2014/main" id="{33AB64B6-D02B-4339-8083-698AA797FA3D}"/>
                              </a:ext>
                            </a:extLst>
                          </p:cNvPr>
                          <p:cNvSpPr/>
                          <p:nvPr/>
                        </p:nvSpPr>
                        <p:spPr>
                          <a:xfrm>
                            <a:off x="5925944" y="1103503"/>
                            <a:ext cx="585366" cy="290803"/>
                          </a:xfrm>
                          <a:custGeom>
                            <a:avLst/>
                            <a:gdLst>
                              <a:gd name="connsiteX0" fmla="*/ 0 w 585366"/>
                              <a:gd name="connsiteY0" fmla="*/ 0 h 290803"/>
                              <a:gd name="connsiteX1" fmla="*/ 585366 w 585366"/>
                              <a:gd name="connsiteY1" fmla="*/ 0 h 290803"/>
                              <a:gd name="connsiteX2" fmla="*/ 579626 w 585366"/>
                              <a:gd name="connsiteY2" fmla="*/ 56937 h 290803"/>
                              <a:gd name="connsiteX3" fmla="*/ 292683 w 585366"/>
                              <a:gd name="connsiteY3" fmla="*/ 290803 h 290803"/>
                              <a:gd name="connsiteX4" fmla="*/ 5740 w 585366"/>
                              <a:gd name="connsiteY4" fmla="*/ 56937 h 290803"/>
                              <a:gd name="connsiteX5" fmla="*/ 0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0" y="0"/>
                                </a:moveTo>
                                <a:lnTo>
                                  <a:pt x="585366" y="0"/>
                                </a:lnTo>
                                <a:lnTo>
                                  <a:pt x="579626" y="56937"/>
                                </a:lnTo>
                                <a:cubicBezTo>
                                  <a:pt x="552315" y="190404"/>
                                  <a:pt x="434224" y="290803"/>
                                  <a:pt x="292683" y="290803"/>
                                </a:cubicBezTo>
                                <a:cubicBezTo>
                                  <a:pt x="151142" y="290803"/>
                                  <a:pt x="33051" y="190404"/>
                                  <a:pt x="5740" y="56937"/>
                                </a:cubicBez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5BF94FAF-54B0-4954-B858-FD7FDC260DC0}"/>
                              </a:ext>
                            </a:extLst>
                          </p:cNvPr>
                          <p:cNvSpPr/>
                          <p:nvPr/>
                        </p:nvSpPr>
                        <p:spPr>
                          <a:xfrm>
                            <a:off x="5925944" y="813280"/>
                            <a:ext cx="585366" cy="290803"/>
                          </a:xfrm>
                          <a:custGeom>
                            <a:avLst/>
                            <a:gdLst>
                              <a:gd name="connsiteX0" fmla="*/ 292683 w 585366"/>
                              <a:gd name="connsiteY0" fmla="*/ 0 h 290803"/>
                              <a:gd name="connsiteX1" fmla="*/ 579626 w 585366"/>
                              <a:gd name="connsiteY1" fmla="*/ 233866 h 290803"/>
                              <a:gd name="connsiteX2" fmla="*/ 585366 w 585366"/>
                              <a:gd name="connsiteY2" fmla="*/ 290803 h 290803"/>
                              <a:gd name="connsiteX3" fmla="*/ 0 w 585366"/>
                              <a:gd name="connsiteY3" fmla="*/ 290803 h 290803"/>
                              <a:gd name="connsiteX4" fmla="*/ 5740 w 585366"/>
                              <a:gd name="connsiteY4" fmla="*/ 233866 h 290803"/>
                              <a:gd name="connsiteX5" fmla="*/ 292683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292683" y="0"/>
                                </a:moveTo>
                                <a:cubicBezTo>
                                  <a:pt x="434224" y="0"/>
                                  <a:pt x="552315" y="100399"/>
                                  <a:pt x="579626" y="233866"/>
                                </a:cubicBezTo>
                                <a:lnTo>
                                  <a:pt x="585366" y="290803"/>
                                </a:lnTo>
                                <a:lnTo>
                                  <a:pt x="0" y="290803"/>
                                </a:lnTo>
                                <a:lnTo>
                                  <a:pt x="5740" y="233866"/>
                                </a:lnTo>
                                <a:cubicBezTo>
                                  <a:pt x="33051" y="100399"/>
                                  <a:pt x="151142" y="0"/>
                                  <a:pt x="29268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42" name="Rectangle 41">
                        <a:extLst>
                          <a:ext uri="{FF2B5EF4-FFF2-40B4-BE49-F238E27FC236}">
                            <a16:creationId xmlns:a16="http://schemas.microsoft.com/office/drawing/2014/main" id="{109DD334-A8C7-48DC-BC49-282225B04145}"/>
                          </a:ext>
                        </a:extLst>
                      </p:cNvPr>
                      <p:cNvSpPr/>
                      <p:nvPr/>
                    </p:nvSpPr>
                    <p:spPr>
                      <a:xfrm>
                        <a:off x="6392933" y="4147433"/>
                        <a:ext cx="1711093" cy="320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a:solidFill>
                              <a:schemeClr val="tx2">
                                <a:lumMod val="75000"/>
                                <a:lumOff val="25000"/>
                              </a:schemeClr>
                            </a:solidFill>
                            <a:latin typeface="Century Gothic" panose="020B0502020202020204" pitchFamily="34" charset="0"/>
                            <a:ea typeface="Ebrima" panose="02000000000000000000" pitchFamily="2" charset="0"/>
                            <a:cs typeface="Ebrima" panose="02000000000000000000" pitchFamily="2" charset="0"/>
                          </a:rPr>
                          <a:t>Knowledge Storage</a:t>
                        </a:r>
                      </a:p>
                    </p:txBody>
                  </p:sp>
                  <p:sp>
                    <p:nvSpPr>
                      <p:cNvPr id="43" name="Freeform: Shape 42">
                        <a:extLst>
                          <a:ext uri="{FF2B5EF4-FFF2-40B4-BE49-F238E27FC236}">
                            <a16:creationId xmlns:a16="http://schemas.microsoft.com/office/drawing/2014/main" id="{FDC01C5D-76D0-4F79-B2FD-D8DD6C6A36CD}"/>
                          </a:ext>
                        </a:extLst>
                      </p:cNvPr>
                      <p:cNvSpPr/>
                      <p:nvPr/>
                    </p:nvSpPr>
                    <p:spPr>
                      <a:xfrm>
                        <a:off x="5867804" y="4113612"/>
                        <a:ext cx="366312" cy="366312"/>
                      </a:xfrm>
                      <a:custGeom>
                        <a:avLst/>
                        <a:gdLst>
                          <a:gd name="connsiteX0" fmla="*/ 69947 w 329656"/>
                          <a:gd name="connsiteY0" fmla="*/ 159334 h 329656"/>
                          <a:gd name="connsiteX1" fmla="*/ 66953 w 329656"/>
                          <a:gd name="connsiteY1" fmla="*/ 161625 h 329656"/>
                          <a:gd name="connsiteX2" fmla="*/ 66810 w 329656"/>
                          <a:gd name="connsiteY2" fmla="*/ 162076 h 329656"/>
                          <a:gd name="connsiteX3" fmla="*/ 65931 w 329656"/>
                          <a:gd name="connsiteY3" fmla="*/ 164487 h 329656"/>
                          <a:gd name="connsiteX4" fmla="*/ 65557 w 329656"/>
                          <a:gd name="connsiteY4" fmla="*/ 165504 h 329656"/>
                          <a:gd name="connsiteX5" fmla="*/ 54942 w 329656"/>
                          <a:gd name="connsiteY5" fmla="*/ 194629 h 329656"/>
                          <a:gd name="connsiteX6" fmla="*/ 54942 w 329656"/>
                          <a:gd name="connsiteY6" fmla="*/ 194613 h 329656"/>
                          <a:gd name="connsiteX7" fmla="*/ 38460 w 329656"/>
                          <a:gd name="connsiteY7" fmla="*/ 239803 h 329656"/>
                          <a:gd name="connsiteX8" fmla="*/ 21977 w 329656"/>
                          <a:gd name="connsiteY8" fmla="*/ 284993 h 329656"/>
                          <a:gd name="connsiteX9" fmla="*/ 21977 w 329656"/>
                          <a:gd name="connsiteY9" fmla="*/ 284988 h 329656"/>
                          <a:gd name="connsiteX10" fmla="*/ 10955 w 329656"/>
                          <a:gd name="connsiteY10" fmla="*/ 315206 h 329656"/>
                          <a:gd name="connsiteX11" fmla="*/ 11631 w 329656"/>
                          <a:gd name="connsiteY11" fmla="*/ 317448 h 329656"/>
                          <a:gd name="connsiteX12" fmla="*/ 14093 w 329656"/>
                          <a:gd name="connsiteY12" fmla="*/ 318668 h 329656"/>
                          <a:gd name="connsiteX13" fmla="*/ 260011 w 329656"/>
                          <a:gd name="connsiteY13" fmla="*/ 318668 h 329656"/>
                          <a:gd name="connsiteX14" fmla="*/ 263000 w 329656"/>
                          <a:gd name="connsiteY14" fmla="*/ 316382 h 329656"/>
                          <a:gd name="connsiteX15" fmla="*/ 318618 w 329656"/>
                          <a:gd name="connsiteY15" fmla="*/ 163834 h 329656"/>
                          <a:gd name="connsiteX16" fmla="*/ 315865 w 329656"/>
                          <a:gd name="connsiteY16" fmla="*/ 159334 h 329656"/>
                          <a:gd name="connsiteX17" fmla="*/ 296691 w 329656"/>
                          <a:gd name="connsiteY17" fmla="*/ 159334 h 329656"/>
                          <a:gd name="connsiteX18" fmla="*/ 274714 w 329656"/>
                          <a:gd name="connsiteY18" fmla="*/ 159334 h 329656"/>
                          <a:gd name="connsiteX19" fmla="*/ 263725 w 329656"/>
                          <a:gd name="connsiteY19" fmla="*/ 159334 h 329656"/>
                          <a:gd name="connsiteX20" fmla="*/ 98898 w 329656"/>
                          <a:gd name="connsiteY20" fmla="*/ 120874 h 329656"/>
                          <a:gd name="connsiteX21" fmla="*/ 230760 w 329656"/>
                          <a:gd name="connsiteY21" fmla="*/ 120874 h 329656"/>
                          <a:gd name="connsiteX22" fmla="*/ 236254 w 329656"/>
                          <a:gd name="connsiteY22" fmla="*/ 126369 h 329656"/>
                          <a:gd name="connsiteX23" fmla="*/ 230760 w 329656"/>
                          <a:gd name="connsiteY23" fmla="*/ 131863 h 329656"/>
                          <a:gd name="connsiteX24" fmla="*/ 98898 w 329656"/>
                          <a:gd name="connsiteY24" fmla="*/ 131863 h 329656"/>
                          <a:gd name="connsiteX25" fmla="*/ 93403 w 329656"/>
                          <a:gd name="connsiteY25" fmla="*/ 126369 h 329656"/>
                          <a:gd name="connsiteX26" fmla="*/ 98898 w 329656"/>
                          <a:gd name="connsiteY26" fmla="*/ 120874 h 329656"/>
                          <a:gd name="connsiteX27" fmla="*/ 274714 w 329656"/>
                          <a:gd name="connsiteY27" fmla="*/ 109885 h 329656"/>
                          <a:gd name="connsiteX28" fmla="*/ 274714 w 329656"/>
                          <a:gd name="connsiteY28" fmla="*/ 148345 h 329656"/>
                          <a:gd name="connsiteX29" fmla="*/ 285702 w 329656"/>
                          <a:gd name="connsiteY29" fmla="*/ 148345 h 329656"/>
                          <a:gd name="connsiteX30" fmla="*/ 285702 w 329656"/>
                          <a:gd name="connsiteY30" fmla="*/ 113907 h 329656"/>
                          <a:gd name="connsiteX31" fmla="*/ 281680 w 329656"/>
                          <a:gd name="connsiteY31" fmla="*/ 109885 h 329656"/>
                          <a:gd name="connsiteX32" fmla="*/ 98898 w 329656"/>
                          <a:gd name="connsiteY32" fmla="*/ 82414 h 329656"/>
                          <a:gd name="connsiteX33" fmla="*/ 230760 w 329656"/>
                          <a:gd name="connsiteY33" fmla="*/ 82414 h 329656"/>
                          <a:gd name="connsiteX34" fmla="*/ 236254 w 329656"/>
                          <a:gd name="connsiteY34" fmla="*/ 87908 h 329656"/>
                          <a:gd name="connsiteX35" fmla="*/ 230760 w 329656"/>
                          <a:gd name="connsiteY35" fmla="*/ 93403 h 329656"/>
                          <a:gd name="connsiteX36" fmla="*/ 98898 w 329656"/>
                          <a:gd name="connsiteY36" fmla="*/ 93403 h 329656"/>
                          <a:gd name="connsiteX37" fmla="*/ 93403 w 329656"/>
                          <a:gd name="connsiteY37" fmla="*/ 87908 h 329656"/>
                          <a:gd name="connsiteX38" fmla="*/ 98898 w 329656"/>
                          <a:gd name="connsiteY38" fmla="*/ 82414 h 329656"/>
                          <a:gd name="connsiteX39" fmla="*/ 15010 w 329656"/>
                          <a:gd name="connsiteY39" fmla="*/ 71425 h 329656"/>
                          <a:gd name="connsiteX40" fmla="*/ 10988 w 329656"/>
                          <a:gd name="connsiteY40" fmla="*/ 75447 h 329656"/>
                          <a:gd name="connsiteX41" fmla="*/ 10988 w 329656"/>
                          <a:gd name="connsiteY41" fmla="*/ 282395 h 329656"/>
                          <a:gd name="connsiteX42" fmla="*/ 21977 w 329656"/>
                          <a:gd name="connsiteY42" fmla="*/ 252423 h 329656"/>
                          <a:gd name="connsiteX43" fmla="*/ 21977 w 329656"/>
                          <a:gd name="connsiteY43" fmla="*/ 71425 h 329656"/>
                          <a:gd name="connsiteX44" fmla="*/ 98897 w 329656"/>
                          <a:gd name="connsiteY44" fmla="*/ 43954 h 329656"/>
                          <a:gd name="connsiteX45" fmla="*/ 153840 w 329656"/>
                          <a:gd name="connsiteY45" fmla="*/ 43954 h 329656"/>
                          <a:gd name="connsiteX46" fmla="*/ 159334 w 329656"/>
                          <a:gd name="connsiteY46" fmla="*/ 49448 h 329656"/>
                          <a:gd name="connsiteX47" fmla="*/ 153840 w 329656"/>
                          <a:gd name="connsiteY47" fmla="*/ 54943 h 329656"/>
                          <a:gd name="connsiteX48" fmla="*/ 98897 w 329656"/>
                          <a:gd name="connsiteY48" fmla="*/ 54943 h 329656"/>
                          <a:gd name="connsiteX49" fmla="*/ 93403 w 329656"/>
                          <a:gd name="connsiteY49" fmla="*/ 49448 h 329656"/>
                          <a:gd name="connsiteX50" fmla="*/ 98897 w 329656"/>
                          <a:gd name="connsiteY50" fmla="*/ 43954 h 329656"/>
                          <a:gd name="connsiteX51" fmla="*/ 32965 w 329656"/>
                          <a:gd name="connsiteY51" fmla="*/ 32965 h 329656"/>
                          <a:gd name="connsiteX52" fmla="*/ 32965 w 329656"/>
                          <a:gd name="connsiteY52" fmla="*/ 60437 h 329656"/>
                          <a:gd name="connsiteX53" fmla="*/ 32965 w 329656"/>
                          <a:gd name="connsiteY53" fmla="*/ 222798 h 329656"/>
                          <a:gd name="connsiteX54" fmla="*/ 38460 w 329656"/>
                          <a:gd name="connsiteY54" fmla="*/ 207738 h 329656"/>
                          <a:gd name="connsiteX55" fmla="*/ 38460 w 329656"/>
                          <a:gd name="connsiteY55" fmla="*/ 32965 h 329656"/>
                          <a:gd name="connsiteX56" fmla="*/ 49448 w 329656"/>
                          <a:gd name="connsiteY56" fmla="*/ 21977 h 329656"/>
                          <a:gd name="connsiteX57" fmla="*/ 49448 w 329656"/>
                          <a:gd name="connsiteY57" fmla="*/ 177608 h 329656"/>
                          <a:gd name="connsiteX58" fmla="*/ 54596 w 329656"/>
                          <a:gd name="connsiteY58" fmla="*/ 163499 h 329656"/>
                          <a:gd name="connsiteX59" fmla="*/ 54942 w 329656"/>
                          <a:gd name="connsiteY59" fmla="*/ 162548 h 329656"/>
                          <a:gd name="connsiteX60" fmla="*/ 54942 w 329656"/>
                          <a:gd name="connsiteY60" fmla="*/ 21977 h 329656"/>
                          <a:gd name="connsiteX61" fmla="*/ 65931 w 329656"/>
                          <a:gd name="connsiteY61" fmla="*/ 10988 h 329656"/>
                          <a:gd name="connsiteX62" fmla="*/ 65931 w 329656"/>
                          <a:gd name="connsiteY62" fmla="*/ 148928 h 329656"/>
                          <a:gd name="connsiteX63" fmla="*/ 66244 w 329656"/>
                          <a:gd name="connsiteY63" fmla="*/ 148884 h 329656"/>
                          <a:gd name="connsiteX64" fmla="*/ 69947 w 329656"/>
                          <a:gd name="connsiteY64" fmla="*/ 148345 h 329656"/>
                          <a:gd name="connsiteX65" fmla="*/ 263725 w 329656"/>
                          <a:gd name="connsiteY65" fmla="*/ 148345 h 329656"/>
                          <a:gd name="connsiteX66" fmla="*/ 263725 w 329656"/>
                          <a:gd name="connsiteY66" fmla="*/ 98897 h 329656"/>
                          <a:gd name="connsiteX67" fmla="*/ 263725 w 329656"/>
                          <a:gd name="connsiteY67" fmla="*/ 10988 h 329656"/>
                          <a:gd name="connsiteX68" fmla="*/ 54942 w 329656"/>
                          <a:gd name="connsiteY68" fmla="*/ 0 h 329656"/>
                          <a:gd name="connsiteX69" fmla="*/ 274714 w 329656"/>
                          <a:gd name="connsiteY69" fmla="*/ 0 h 329656"/>
                          <a:gd name="connsiteX70" fmla="*/ 274714 w 329656"/>
                          <a:gd name="connsiteY70" fmla="*/ 98897 h 329656"/>
                          <a:gd name="connsiteX71" fmla="*/ 281680 w 329656"/>
                          <a:gd name="connsiteY71" fmla="*/ 98897 h 329656"/>
                          <a:gd name="connsiteX72" fmla="*/ 296691 w 329656"/>
                          <a:gd name="connsiteY72" fmla="*/ 113907 h 329656"/>
                          <a:gd name="connsiteX73" fmla="*/ 296691 w 329656"/>
                          <a:gd name="connsiteY73" fmla="*/ 148345 h 329656"/>
                          <a:gd name="connsiteX74" fmla="*/ 315865 w 329656"/>
                          <a:gd name="connsiteY74" fmla="*/ 148345 h 329656"/>
                          <a:gd name="connsiteX75" fmla="*/ 329656 w 329656"/>
                          <a:gd name="connsiteY75" fmla="*/ 164674 h 329656"/>
                          <a:gd name="connsiteX76" fmla="*/ 329656 w 329656"/>
                          <a:gd name="connsiteY76" fmla="*/ 165647 h 329656"/>
                          <a:gd name="connsiteX77" fmla="*/ 273466 w 329656"/>
                          <a:gd name="connsiteY77" fmla="*/ 319695 h 329656"/>
                          <a:gd name="connsiteX78" fmla="*/ 260011 w 329656"/>
                          <a:gd name="connsiteY78" fmla="*/ 329656 h 329656"/>
                          <a:gd name="connsiteX79" fmla="*/ 14093 w 329656"/>
                          <a:gd name="connsiteY79" fmla="*/ 329656 h 329656"/>
                          <a:gd name="connsiteX80" fmla="*/ 2901 w 329656"/>
                          <a:gd name="connsiteY80" fmla="*/ 324129 h 329656"/>
                          <a:gd name="connsiteX81" fmla="*/ 33 w 329656"/>
                          <a:gd name="connsiteY81" fmla="*/ 315476 h 329656"/>
                          <a:gd name="connsiteX82" fmla="*/ 0 w 329656"/>
                          <a:gd name="connsiteY82" fmla="*/ 315476 h 329656"/>
                          <a:gd name="connsiteX83" fmla="*/ 0 w 329656"/>
                          <a:gd name="connsiteY83" fmla="*/ 75447 h 329656"/>
                          <a:gd name="connsiteX84" fmla="*/ 15010 w 329656"/>
                          <a:gd name="connsiteY84" fmla="*/ 60437 h 329656"/>
                          <a:gd name="connsiteX85" fmla="*/ 21977 w 329656"/>
                          <a:gd name="connsiteY85" fmla="*/ 60437 h 329656"/>
                          <a:gd name="connsiteX86" fmla="*/ 21977 w 329656"/>
                          <a:gd name="connsiteY86" fmla="*/ 21977 h 329656"/>
                          <a:gd name="connsiteX87" fmla="*/ 38460 w 329656"/>
                          <a:gd name="connsiteY87" fmla="*/ 21977 h 329656"/>
                          <a:gd name="connsiteX88" fmla="*/ 38460 w 329656"/>
                          <a:gd name="connsiteY88" fmla="*/ 10988 h 329656"/>
                          <a:gd name="connsiteX89" fmla="*/ 54942 w 329656"/>
                          <a:gd name="connsiteY89" fmla="*/ 10988 h 32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29656" h="329656">
                            <a:moveTo>
                              <a:pt x="69947" y="159334"/>
                            </a:moveTo>
                            <a:cubicBezTo>
                              <a:pt x="68551" y="159334"/>
                              <a:pt x="67315" y="160279"/>
                              <a:pt x="66953" y="161625"/>
                            </a:cubicBezTo>
                            <a:lnTo>
                              <a:pt x="66810" y="162076"/>
                            </a:lnTo>
                            <a:lnTo>
                              <a:pt x="65931" y="164487"/>
                            </a:lnTo>
                            <a:lnTo>
                              <a:pt x="65557" y="165504"/>
                            </a:lnTo>
                            <a:lnTo>
                              <a:pt x="54942" y="194629"/>
                            </a:lnTo>
                            <a:lnTo>
                              <a:pt x="54942" y="194613"/>
                            </a:lnTo>
                            <a:lnTo>
                              <a:pt x="38460" y="239803"/>
                            </a:lnTo>
                            <a:lnTo>
                              <a:pt x="21977" y="284993"/>
                            </a:lnTo>
                            <a:lnTo>
                              <a:pt x="21977" y="284988"/>
                            </a:lnTo>
                            <a:lnTo>
                              <a:pt x="10955" y="315206"/>
                            </a:lnTo>
                            <a:cubicBezTo>
                              <a:pt x="10752" y="316041"/>
                              <a:pt x="11285" y="316997"/>
                              <a:pt x="11631" y="317448"/>
                            </a:cubicBezTo>
                            <a:cubicBezTo>
                              <a:pt x="11978" y="317904"/>
                              <a:pt x="12757" y="318668"/>
                              <a:pt x="14093" y="318668"/>
                            </a:cubicBezTo>
                            <a:lnTo>
                              <a:pt x="260011" y="318668"/>
                            </a:lnTo>
                            <a:cubicBezTo>
                              <a:pt x="261412" y="318668"/>
                              <a:pt x="262643" y="317728"/>
                              <a:pt x="263000" y="316382"/>
                            </a:cubicBezTo>
                            <a:lnTo>
                              <a:pt x="318618" y="163834"/>
                            </a:lnTo>
                            <a:cubicBezTo>
                              <a:pt x="318487" y="162334"/>
                              <a:pt x="317948" y="159334"/>
                              <a:pt x="315865" y="159334"/>
                            </a:cubicBezTo>
                            <a:lnTo>
                              <a:pt x="296691" y="159334"/>
                            </a:lnTo>
                            <a:lnTo>
                              <a:pt x="274714" y="159334"/>
                            </a:lnTo>
                            <a:lnTo>
                              <a:pt x="263725" y="159334"/>
                            </a:lnTo>
                            <a:close/>
                            <a:moveTo>
                              <a:pt x="98898" y="120874"/>
                            </a:moveTo>
                            <a:lnTo>
                              <a:pt x="230760" y="120874"/>
                            </a:lnTo>
                            <a:cubicBezTo>
                              <a:pt x="233793" y="120874"/>
                              <a:pt x="236254" y="123330"/>
                              <a:pt x="236254" y="126369"/>
                            </a:cubicBezTo>
                            <a:cubicBezTo>
                              <a:pt x="236254" y="129407"/>
                              <a:pt x="233793" y="131863"/>
                              <a:pt x="230760" y="131863"/>
                            </a:cubicBezTo>
                            <a:lnTo>
                              <a:pt x="98898" y="131863"/>
                            </a:lnTo>
                            <a:cubicBezTo>
                              <a:pt x="95865" y="131863"/>
                              <a:pt x="93403" y="129407"/>
                              <a:pt x="93403" y="126369"/>
                            </a:cubicBezTo>
                            <a:cubicBezTo>
                              <a:pt x="93403" y="123330"/>
                              <a:pt x="95865" y="120874"/>
                              <a:pt x="98898" y="120874"/>
                            </a:cubicBezTo>
                            <a:close/>
                            <a:moveTo>
                              <a:pt x="274714" y="109885"/>
                            </a:moveTo>
                            <a:lnTo>
                              <a:pt x="274714" y="148345"/>
                            </a:lnTo>
                            <a:lnTo>
                              <a:pt x="285702" y="148345"/>
                            </a:lnTo>
                            <a:lnTo>
                              <a:pt x="285702" y="113907"/>
                            </a:lnTo>
                            <a:cubicBezTo>
                              <a:pt x="285702" y="111687"/>
                              <a:pt x="283900" y="109885"/>
                              <a:pt x="281680" y="109885"/>
                            </a:cubicBezTo>
                            <a:close/>
                            <a:moveTo>
                              <a:pt x="98898" y="82414"/>
                            </a:moveTo>
                            <a:lnTo>
                              <a:pt x="230760" y="82414"/>
                            </a:lnTo>
                            <a:cubicBezTo>
                              <a:pt x="233793" y="82414"/>
                              <a:pt x="236254" y="84870"/>
                              <a:pt x="236254" y="87908"/>
                            </a:cubicBezTo>
                            <a:cubicBezTo>
                              <a:pt x="236254" y="90947"/>
                              <a:pt x="233793" y="93403"/>
                              <a:pt x="230760" y="93403"/>
                            </a:cubicBezTo>
                            <a:lnTo>
                              <a:pt x="98898" y="93403"/>
                            </a:lnTo>
                            <a:cubicBezTo>
                              <a:pt x="95865" y="93403"/>
                              <a:pt x="93403" y="90947"/>
                              <a:pt x="93403" y="87908"/>
                            </a:cubicBezTo>
                            <a:cubicBezTo>
                              <a:pt x="93403" y="84870"/>
                              <a:pt x="95865" y="82414"/>
                              <a:pt x="98898" y="82414"/>
                            </a:cubicBezTo>
                            <a:close/>
                            <a:moveTo>
                              <a:pt x="15010" y="71425"/>
                            </a:moveTo>
                            <a:cubicBezTo>
                              <a:pt x="12796" y="71425"/>
                              <a:pt x="10988" y="73227"/>
                              <a:pt x="10988" y="75447"/>
                            </a:cubicBezTo>
                            <a:lnTo>
                              <a:pt x="10988" y="282395"/>
                            </a:lnTo>
                            <a:lnTo>
                              <a:pt x="21977" y="252423"/>
                            </a:lnTo>
                            <a:lnTo>
                              <a:pt x="21977" y="71425"/>
                            </a:lnTo>
                            <a:close/>
                            <a:moveTo>
                              <a:pt x="98897" y="43954"/>
                            </a:moveTo>
                            <a:lnTo>
                              <a:pt x="153840" y="43954"/>
                            </a:lnTo>
                            <a:cubicBezTo>
                              <a:pt x="156873" y="43954"/>
                              <a:pt x="159334" y="46410"/>
                              <a:pt x="159334" y="49448"/>
                            </a:cubicBezTo>
                            <a:cubicBezTo>
                              <a:pt x="159334" y="52487"/>
                              <a:pt x="156873" y="54943"/>
                              <a:pt x="153840" y="54943"/>
                            </a:cubicBezTo>
                            <a:lnTo>
                              <a:pt x="98897" y="54943"/>
                            </a:lnTo>
                            <a:cubicBezTo>
                              <a:pt x="95865" y="54943"/>
                              <a:pt x="93403" y="52487"/>
                              <a:pt x="93403" y="49448"/>
                            </a:cubicBezTo>
                            <a:cubicBezTo>
                              <a:pt x="93403" y="46410"/>
                              <a:pt x="95865" y="43954"/>
                              <a:pt x="98897" y="43954"/>
                            </a:cubicBezTo>
                            <a:close/>
                            <a:moveTo>
                              <a:pt x="32965" y="32965"/>
                            </a:moveTo>
                            <a:lnTo>
                              <a:pt x="32965" y="60437"/>
                            </a:lnTo>
                            <a:lnTo>
                              <a:pt x="32965" y="222798"/>
                            </a:lnTo>
                            <a:lnTo>
                              <a:pt x="38460" y="207738"/>
                            </a:lnTo>
                            <a:lnTo>
                              <a:pt x="38460" y="32965"/>
                            </a:lnTo>
                            <a:close/>
                            <a:moveTo>
                              <a:pt x="49448" y="21977"/>
                            </a:moveTo>
                            <a:lnTo>
                              <a:pt x="49448" y="177608"/>
                            </a:lnTo>
                            <a:lnTo>
                              <a:pt x="54596" y="163499"/>
                            </a:lnTo>
                            <a:lnTo>
                              <a:pt x="54942" y="162548"/>
                            </a:lnTo>
                            <a:lnTo>
                              <a:pt x="54942" y="21977"/>
                            </a:lnTo>
                            <a:close/>
                            <a:moveTo>
                              <a:pt x="65931" y="10988"/>
                            </a:moveTo>
                            <a:lnTo>
                              <a:pt x="65931" y="148928"/>
                            </a:lnTo>
                            <a:cubicBezTo>
                              <a:pt x="66030" y="148900"/>
                              <a:pt x="66145" y="148911"/>
                              <a:pt x="66244" y="148884"/>
                            </a:cubicBezTo>
                            <a:cubicBezTo>
                              <a:pt x="67436" y="148559"/>
                              <a:pt x="68667" y="148345"/>
                              <a:pt x="69947" y="148345"/>
                            </a:cubicBezTo>
                            <a:lnTo>
                              <a:pt x="263725" y="148345"/>
                            </a:lnTo>
                            <a:lnTo>
                              <a:pt x="263725" y="98897"/>
                            </a:lnTo>
                            <a:lnTo>
                              <a:pt x="263725" y="10988"/>
                            </a:lnTo>
                            <a:close/>
                            <a:moveTo>
                              <a:pt x="54942" y="0"/>
                            </a:moveTo>
                            <a:lnTo>
                              <a:pt x="274714" y="0"/>
                            </a:lnTo>
                            <a:lnTo>
                              <a:pt x="274714" y="98897"/>
                            </a:lnTo>
                            <a:lnTo>
                              <a:pt x="281680" y="98897"/>
                            </a:lnTo>
                            <a:cubicBezTo>
                              <a:pt x="289954" y="98897"/>
                              <a:pt x="296691" y="105633"/>
                              <a:pt x="296691" y="113907"/>
                            </a:cubicBezTo>
                            <a:lnTo>
                              <a:pt x="296691" y="148345"/>
                            </a:lnTo>
                            <a:lnTo>
                              <a:pt x="315865" y="148345"/>
                            </a:lnTo>
                            <a:cubicBezTo>
                              <a:pt x="323855" y="148345"/>
                              <a:pt x="329656" y="155213"/>
                              <a:pt x="329656" y="164674"/>
                            </a:cubicBezTo>
                            <a:lnTo>
                              <a:pt x="329656" y="165647"/>
                            </a:lnTo>
                            <a:lnTo>
                              <a:pt x="273466" y="319695"/>
                            </a:lnTo>
                            <a:cubicBezTo>
                              <a:pt x="271961" y="325371"/>
                              <a:pt x="266368" y="329656"/>
                              <a:pt x="260011" y="329656"/>
                            </a:cubicBezTo>
                            <a:lnTo>
                              <a:pt x="14093" y="329656"/>
                            </a:lnTo>
                            <a:cubicBezTo>
                              <a:pt x="9670" y="329656"/>
                              <a:pt x="5593" y="327645"/>
                              <a:pt x="2901" y="324129"/>
                            </a:cubicBezTo>
                            <a:cubicBezTo>
                              <a:pt x="967" y="321596"/>
                              <a:pt x="6" y="318569"/>
                              <a:pt x="33" y="315476"/>
                            </a:cubicBezTo>
                            <a:lnTo>
                              <a:pt x="0" y="315476"/>
                            </a:lnTo>
                            <a:lnTo>
                              <a:pt x="0" y="75447"/>
                            </a:lnTo>
                            <a:cubicBezTo>
                              <a:pt x="0" y="67173"/>
                              <a:pt x="6736" y="60437"/>
                              <a:pt x="15010" y="60437"/>
                            </a:cubicBezTo>
                            <a:lnTo>
                              <a:pt x="21977" y="60437"/>
                            </a:lnTo>
                            <a:lnTo>
                              <a:pt x="21977" y="21977"/>
                            </a:lnTo>
                            <a:lnTo>
                              <a:pt x="38460" y="21977"/>
                            </a:lnTo>
                            <a:lnTo>
                              <a:pt x="38460" y="10988"/>
                            </a:lnTo>
                            <a:lnTo>
                              <a:pt x="54942" y="10988"/>
                            </a:lnTo>
                            <a:close/>
                          </a:path>
                        </a:pathLst>
                      </a:custGeom>
                      <a:solidFill>
                        <a:schemeClr val="tx2">
                          <a:lumMod val="75000"/>
                          <a:lumOff val="25000"/>
                        </a:schemeClr>
                      </a:solidFill>
                      <a:ln w="9525" cap="flat">
                        <a:noFill/>
                        <a:prstDash val="solid"/>
                        <a:miter/>
                      </a:ln>
                    </p:spPr>
                    <p:txBody>
                      <a:bodyPr rtlCol="0" anchor="ctr"/>
                      <a:lstStyle/>
                      <a:p>
                        <a:endParaRPr lang="en-US"/>
                      </a:p>
                    </p:txBody>
                  </p:sp>
                </p:grpSp>
                <p:grpSp>
                  <p:nvGrpSpPr>
                    <p:cNvPr id="17" name="Group 16">
                      <a:extLst>
                        <a:ext uri="{FF2B5EF4-FFF2-40B4-BE49-F238E27FC236}">
                          <a16:creationId xmlns:a16="http://schemas.microsoft.com/office/drawing/2014/main" id="{C04B4945-7069-4178-9A2C-FE3D4AF9979A}"/>
                        </a:ext>
                      </a:extLst>
                    </p:cNvPr>
                    <p:cNvGrpSpPr/>
                    <p:nvPr/>
                  </p:nvGrpSpPr>
                  <p:grpSpPr>
                    <a:xfrm>
                      <a:off x="5220326" y="4844033"/>
                      <a:ext cx="2505862" cy="716490"/>
                      <a:chOff x="5220326" y="4844033"/>
                      <a:chExt cx="2505862" cy="716490"/>
                    </a:xfrm>
                  </p:grpSpPr>
                  <p:sp>
                    <p:nvSpPr>
                      <p:cNvPr id="29" name="Rectangle: Rounded Corners 28">
                        <a:extLst>
                          <a:ext uri="{FF2B5EF4-FFF2-40B4-BE49-F238E27FC236}">
                            <a16:creationId xmlns:a16="http://schemas.microsoft.com/office/drawing/2014/main" id="{DE8EDF75-06FB-400C-813C-A494E038831F}"/>
                          </a:ext>
                        </a:extLst>
                      </p:cNvPr>
                      <p:cNvSpPr/>
                      <p:nvPr/>
                    </p:nvSpPr>
                    <p:spPr>
                      <a:xfrm>
                        <a:off x="5220326" y="4844033"/>
                        <a:ext cx="2505862" cy="71649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B9E0F325-9049-4220-9418-F9BB2B50D95C}"/>
                          </a:ext>
                        </a:extLst>
                      </p:cNvPr>
                      <p:cNvSpPr/>
                      <p:nvPr/>
                    </p:nvSpPr>
                    <p:spPr>
                      <a:xfrm>
                        <a:off x="5283386" y="4886815"/>
                        <a:ext cx="2393241" cy="626161"/>
                      </a:xfrm>
                      <a:prstGeom prst="roundRect">
                        <a:avLst>
                          <a:gd name="adj" fmla="val 50000"/>
                        </a:avLst>
                      </a:prstGeom>
                      <a:solidFill>
                        <a:schemeClr val="bg2"/>
                      </a:solidFill>
                      <a:ln>
                        <a:noFill/>
                      </a:ln>
                      <a:effectLst>
                        <a:outerShdw blurRad="50800" dist="50800" dir="2700000" algn="tl" rotWithShape="0">
                          <a:schemeClr val="tx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1DB724AA-F6DD-48E4-B4A3-006B5CA6B475}"/>
                          </a:ext>
                        </a:extLst>
                      </p:cNvPr>
                      <p:cNvSpPr/>
                      <p:nvPr/>
                    </p:nvSpPr>
                    <p:spPr>
                      <a:xfrm>
                        <a:off x="5942977" y="5096395"/>
                        <a:ext cx="1670486" cy="207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a:solidFill>
                              <a:schemeClr val="tx2">
                                <a:lumMod val="75000"/>
                                <a:lumOff val="25000"/>
                              </a:schemeClr>
                            </a:solidFill>
                            <a:latin typeface="Century Gothic" panose="020B0502020202020204" pitchFamily="34" charset="0"/>
                            <a:ea typeface="Ebrima" panose="02000000000000000000" pitchFamily="2" charset="0"/>
                            <a:cs typeface="Ebrima" panose="02000000000000000000" pitchFamily="2" charset="0"/>
                          </a:rPr>
                          <a:t>Knowledge Sharing</a:t>
                        </a:r>
                      </a:p>
                    </p:txBody>
                  </p:sp>
                  <p:grpSp>
                    <p:nvGrpSpPr>
                      <p:cNvPr id="32" name="Group 31">
                        <a:extLst>
                          <a:ext uri="{FF2B5EF4-FFF2-40B4-BE49-F238E27FC236}">
                            <a16:creationId xmlns:a16="http://schemas.microsoft.com/office/drawing/2014/main" id="{D382E73F-FF2D-4F2E-8540-B8D8B7581A57}"/>
                          </a:ext>
                        </a:extLst>
                      </p:cNvPr>
                      <p:cNvGrpSpPr/>
                      <p:nvPr/>
                    </p:nvGrpSpPr>
                    <p:grpSpPr>
                      <a:xfrm>
                        <a:off x="5268508" y="4877994"/>
                        <a:ext cx="649146" cy="649144"/>
                        <a:chOff x="5268508" y="4877994"/>
                        <a:chExt cx="649146" cy="649144"/>
                      </a:xfrm>
                    </p:grpSpPr>
                    <p:grpSp>
                      <p:nvGrpSpPr>
                        <p:cNvPr id="33" name="Group 32">
                          <a:extLst>
                            <a:ext uri="{FF2B5EF4-FFF2-40B4-BE49-F238E27FC236}">
                              <a16:creationId xmlns:a16="http://schemas.microsoft.com/office/drawing/2014/main" id="{3BE2B206-9A59-46FB-A8A2-15E228D52986}"/>
                            </a:ext>
                          </a:extLst>
                        </p:cNvPr>
                        <p:cNvGrpSpPr/>
                        <p:nvPr/>
                      </p:nvGrpSpPr>
                      <p:grpSpPr>
                        <a:xfrm>
                          <a:off x="5268508" y="4877994"/>
                          <a:ext cx="649146" cy="649144"/>
                          <a:chOff x="5885252" y="768037"/>
                          <a:chExt cx="666750" cy="666750"/>
                        </a:xfrm>
                      </p:grpSpPr>
                      <p:sp>
                        <p:nvSpPr>
                          <p:cNvPr id="35" name="Oval 34">
                            <a:extLst>
                              <a:ext uri="{FF2B5EF4-FFF2-40B4-BE49-F238E27FC236}">
                                <a16:creationId xmlns:a16="http://schemas.microsoft.com/office/drawing/2014/main" id="{3F245645-ED5C-4F89-B7AA-557996A86825}"/>
                              </a:ext>
                            </a:extLst>
                          </p:cNvPr>
                          <p:cNvSpPr/>
                          <p:nvPr/>
                        </p:nvSpPr>
                        <p:spPr>
                          <a:xfrm>
                            <a:off x="5885252" y="768037"/>
                            <a:ext cx="666750" cy="6667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 name="Group 35">
                            <a:extLst>
                              <a:ext uri="{FF2B5EF4-FFF2-40B4-BE49-F238E27FC236}">
                                <a16:creationId xmlns:a16="http://schemas.microsoft.com/office/drawing/2014/main" id="{AC266FAC-8752-4E24-A958-3C6247ABDBE6}"/>
                              </a:ext>
                            </a:extLst>
                          </p:cNvPr>
                          <p:cNvGrpSpPr/>
                          <p:nvPr/>
                        </p:nvGrpSpPr>
                        <p:grpSpPr>
                          <a:xfrm>
                            <a:off x="5925944" y="812090"/>
                            <a:ext cx="585366" cy="581026"/>
                            <a:chOff x="5925944" y="813280"/>
                            <a:chExt cx="585366" cy="581026"/>
                          </a:xfrm>
                        </p:grpSpPr>
                        <p:sp>
                          <p:nvSpPr>
                            <p:cNvPr id="37" name="Freeform: Shape 36">
                              <a:extLst>
                                <a:ext uri="{FF2B5EF4-FFF2-40B4-BE49-F238E27FC236}">
                                  <a16:creationId xmlns:a16="http://schemas.microsoft.com/office/drawing/2014/main" id="{3090A981-D213-4079-A32B-2415668045E9}"/>
                                </a:ext>
                              </a:extLst>
                            </p:cNvPr>
                            <p:cNvSpPr/>
                            <p:nvPr/>
                          </p:nvSpPr>
                          <p:spPr>
                            <a:xfrm>
                              <a:off x="5925944" y="1103503"/>
                              <a:ext cx="585366" cy="290803"/>
                            </a:xfrm>
                            <a:custGeom>
                              <a:avLst/>
                              <a:gdLst>
                                <a:gd name="connsiteX0" fmla="*/ 0 w 585366"/>
                                <a:gd name="connsiteY0" fmla="*/ 0 h 290803"/>
                                <a:gd name="connsiteX1" fmla="*/ 585366 w 585366"/>
                                <a:gd name="connsiteY1" fmla="*/ 0 h 290803"/>
                                <a:gd name="connsiteX2" fmla="*/ 579626 w 585366"/>
                                <a:gd name="connsiteY2" fmla="*/ 56937 h 290803"/>
                                <a:gd name="connsiteX3" fmla="*/ 292683 w 585366"/>
                                <a:gd name="connsiteY3" fmla="*/ 290803 h 290803"/>
                                <a:gd name="connsiteX4" fmla="*/ 5740 w 585366"/>
                                <a:gd name="connsiteY4" fmla="*/ 56937 h 290803"/>
                                <a:gd name="connsiteX5" fmla="*/ 0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0" y="0"/>
                                  </a:moveTo>
                                  <a:lnTo>
                                    <a:pt x="585366" y="0"/>
                                  </a:lnTo>
                                  <a:lnTo>
                                    <a:pt x="579626" y="56937"/>
                                  </a:lnTo>
                                  <a:cubicBezTo>
                                    <a:pt x="552315" y="190404"/>
                                    <a:pt x="434224" y="290803"/>
                                    <a:pt x="292683" y="290803"/>
                                  </a:cubicBezTo>
                                  <a:cubicBezTo>
                                    <a:pt x="151142" y="290803"/>
                                    <a:pt x="33051" y="190404"/>
                                    <a:pt x="5740" y="56937"/>
                                  </a:cubicBez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ABFF05D4-8E38-4215-ACF9-DF0DA5546813}"/>
                                </a:ext>
                              </a:extLst>
                            </p:cNvPr>
                            <p:cNvSpPr/>
                            <p:nvPr/>
                          </p:nvSpPr>
                          <p:spPr>
                            <a:xfrm>
                              <a:off x="5925944" y="813280"/>
                              <a:ext cx="585366" cy="290803"/>
                            </a:xfrm>
                            <a:custGeom>
                              <a:avLst/>
                              <a:gdLst>
                                <a:gd name="connsiteX0" fmla="*/ 292683 w 585366"/>
                                <a:gd name="connsiteY0" fmla="*/ 0 h 290803"/>
                                <a:gd name="connsiteX1" fmla="*/ 579626 w 585366"/>
                                <a:gd name="connsiteY1" fmla="*/ 233866 h 290803"/>
                                <a:gd name="connsiteX2" fmla="*/ 585366 w 585366"/>
                                <a:gd name="connsiteY2" fmla="*/ 290803 h 290803"/>
                                <a:gd name="connsiteX3" fmla="*/ 0 w 585366"/>
                                <a:gd name="connsiteY3" fmla="*/ 290803 h 290803"/>
                                <a:gd name="connsiteX4" fmla="*/ 5740 w 585366"/>
                                <a:gd name="connsiteY4" fmla="*/ 233866 h 290803"/>
                                <a:gd name="connsiteX5" fmla="*/ 292683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292683" y="0"/>
                                  </a:moveTo>
                                  <a:cubicBezTo>
                                    <a:pt x="434224" y="0"/>
                                    <a:pt x="552315" y="100399"/>
                                    <a:pt x="579626" y="233866"/>
                                  </a:cubicBezTo>
                                  <a:lnTo>
                                    <a:pt x="585366" y="290803"/>
                                  </a:lnTo>
                                  <a:lnTo>
                                    <a:pt x="0" y="290803"/>
                                  </a:lnTo>
                                  <a:lnTo>
                                    <a:pt x="5740" y="233866"/>
                                  </a:lnTo>
                                  <a:cubicBezTo>
                                    <a:pt x="33051" y="100399"/>
                                    <a:pt x="151142" y="0"/>
                                    <a:pt x="29268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34" name="Freeform: Shape 33">
                          <a:extLst>
                            <a:ext uri="{FF2B5EF4-FFF2-40B4-BE49-F238E27FC236}">
                              <a16:creationId xmlns:a16="http://schemas.microsoft.com/office/drawing/2014/main" id="{6A4512C5-B323-4460-8DC4-605F1C48EA41}"/>
                            </a:ext>
                          </a:extLst>
                        </p:cNvPr>
                        <p:cNvSpPr/>
                        <p:nvPr/>
                      </p:nvSpPr>
                      <p:spPr>
                        <a:xfrm>
                          <a:off x="5411191" y="5019036"/>
                          <a:ext cx="363780" cy="359995"/>
                        </a:xfrm>
                        <a:custGeom>
                          <a:avLst/>
                          <a:gdLst>
                            <a:gd name="connsiteX0" fmla="*/ 344174 w 363470"/>
                            <a:gd name="connsiteY0" fmla="*/ 336482 h 359688"/>
                            <a:gd name="connsiteX1" fmla="*/ 338372 w 363470"/>
                            <a:gd name="connsiteY1" fmla="*/ 342284 h 359688"/>
                            <a:gd name="connsiteX2" fmla="*/ 344174 w 363470"/>
                            <a:gd name="connsiteY2" fmla="*/ 348085 h 359688"/>
                            <a:gd name="connsiteX3" fmla="*/ 349976 w 363470"/>
                            <a:gd name="connsiteY3" fmla="*/ 342284 h 359688"/>
                            <a:gd name="connsiteX4" fmla="*/ 344174 w 363470"/>
                            <a:gd name="connsiteY4" fmla="*/ 336482 h 359688"/>
                            <a:gd name="connsiteX5" fmla="*/ 19295 w 363470"/>
                            <a:gd name="connsiteY5" fmla="*/ 336482 h 359688"/>
                            <a:gd name="connsiteX6" fmla="*/ 13493 w 363470"/>
                            <a:gd name="connsiteY6" fmla="*/ 342284 h 359688"/>
                            <a:gd name="connsiteX7" fmla="*/ 19295 w 363470"/>
                            <a:gd name="connsiteY7" fmla="*/ 348085 h 359688"/>
                            <a:gd name="connsiteX8" fmla="*/ 25096 w 363470"/>
                            <a:gd name="connsiteY8" fmla="*/ 342284 h 359688"/>
                            <a:gd name="connsiteX9" fmla="*/ 19295 w 363470"/>
                            <a:gd name="connsiteY9" fmla="*/ 336482 h 359688"/>
                            <a:gd name="connsiteX10" fmla="*/ 344174 w 363470"/>
                            <a:gd name="connsiteY10" fmla="*/ 324879 h 359688"/>
                            <a:gd name="connsiteX11" fmla="*/ 361578 w 363470"/>
                            <a:gd name="connsiteY11" fmla="*/ 342284 h 359688"/>
                            <a:gd name="connsiteX12" fmla="*/ 344174 w 363470"/>
                            <a:gd name="connsiteY12" fmla="*/ 359688 h 359688"/>
                            <a:gd name="connsiteX13" fmla="*/ 326770 w 363470"/>
                            <a:gd name="connsiteY13" fmla="*/ 342284 h 359688"/>
                            <a:gd name="connsiteX14" fmla="*/ 344174 w 363470"/>
                            <a:gd name="connsiteY14" fmla="*/ 324879 h 359688"/>
                            <a:gd name="connsiteX15" fmla="*/ 19295 w 363470"/>
                            <a:gd name="connsiteY15" fmla="*/ 324879 h 359688"/>
                            <a:gd name="connsiteX16" fmla="*/ 36699 w 363470"/>
                            <a:gd name="connsiteY16" fmla="*/ 342284 h 359688"/>
                            <a:gd name="connsiteX17" fmla="*/ 19295 w 363470"/>
                            <a:gd name="connsiteY17" fmla="*/ 359688 h 359688"/>
                            <a:gd name="connsiteX18" fmla="*/ 1891 w 363470"/>
                            <a:gd name="connsiteY18" fmla="*/ 342284 h 359688"/>
                            <a:gd name="connsiteX19" fmla="*/ 19295 w 363470"/>
                            <a:gd name="connsiteY19" fmla="*/ 324879 h 359688"/>
                            <a:gd name="connsiteX20" fmla="*/ 338373 w 363470"/>
                            <a:gd name="connsiteY20" fmla="*/ 301674 h 359688"/>
                            <a:gd name="connsiteX21" fmla="*/ 349976 w 363470"/>
                            <a:gd name="connsiteY21" fmla="*/ 301674 h 359688"/>
                            <a:gd name="connsiteX22" fmla="*/ 349976 w 363470"/>
                            <a:gd name="connsiteY22" fmla="*/ 313277 h 359688"/>
                            <a:gd name="connsiteX23" fmla="*/ 338373 w 363470"/>
                            <a:gd name="connsiteY23" fmla="*/ 313277 h 359688"/>
                            <a:gd name="connsiteX24" fmla="*/ 13494 w 363470"/>
                            <a:gd name="connsiteY24" fmla="*/ 301674 h 359688"/>
                            <a:gd name="connsiteX25" fmla="*/ 25097 w 363470"/>
                            <a:gd name="connsiteY25" fmla="*/ 301674 h 359688"/>
                            <a:gd name="connsiteX26" fmla="*/ 25097 w 363470"/>
                            <a:gd name="connsiteY26" fmla="*/ 313277 h 359688"/>
                            <a:gd name="connsiteX27" fmla="*/ 13494 w 363470"/>
                            <a:gd name="connsiteY27" fmla="*/ 313277 h 359688"/>
                            <a:gd name="connsiteX28" fmla="*/ 221614 w 363470"/>
                            <a:gd name="connsiteY28" fmla="*/ 293198 h 359688"/>
                            <a:gd name="connsiteX29" fmla="*/ 207476 w 363470"/>
                            <a:gd name="connsiteY29" fmla="*/ 335618 h 359688"/>
                            <a:gd name="connsiteX30" fmla="*/ 181735 w 363470"/>
                            <a:gd name="connsiteY30" fmla="*/ 309877 h 359688"/>
                            <a:gd name="connsiteX31" fmla="*/ 156000 w 363470"/>
                            <a:gd name="connsiteY31" fmla="*/ 335624 h 359688"/>
                            <a:gd name="connsiteX32" fmla="*/ 141862 w 363470"/>
                            <a:gd name="connsiteY32" fmla="*/ 293204 h 359688"/>
                            <a:gd name="connsiteX33" fmla="*/ 116742 w 363470"/>
                            <a:gd name="connsiteY33" fmla="*/ 297770 h 359688"/>
                            <a:gd name="connsiteX34" fmla="*/ 94145 w 363470"/>
                            <a:gd name="connsiteY34" fmla="*/ 317970 h 359688"/>
                            <a:gd name="connsiteX35" fmla="*/ 85106 w 363470"/>
                            <a:gd name="connsiteY35" fmla="*/ 348085 h 359688"/>
                            <a:gd name="connsiteX36" fmla="*/ 278363 w 363470"/>
                            <a:gd name="connsiteY36" fmla="*/ 348085 h 359688"/>
                            <a:gd name="connsiteX37" fmla="*/ 269330 w 363470"/>
                            <a:gd name="connsiteY37" fmla="*/ 317964 h 359688"/>
                            <a:gd name="connsiteX38" fmla="*/ 246734 w 363470"/>
                            <a:gd name="connsiteY38" fmla="*/ 297764 h 359688"/>
                            <a:gd name="connsiteX39" fmla="*/ 206391 w 363470"/>
                            <a:gd name="connsiteY39" fmla="*/ 290431 h 359688"/>
                            <a:gd name="connsiteX40" fmla="*/ 190559 w 363470"/>
                            <a:gd name="connsiteY40" fmla="*/ 302306 h 359688"/>
                            <a:gd name="connsiteX41" fmla="*/ 202399 w 363470"/>
                            <a:gd name="connsiteY41" fmla="*/ 314141 h 359688"/>
                            <a:gd name="connsiteX42" fmla="*/ 210081 w 363470"/>
                            <a:gd name="connsiteY42" fmla="*/ 291104 h 359688"/>
                            <a:gd name="connsiteX43" fmla="*/ 157079 w 363470"/>
                            <a:gd name="connsiteY43" fmla="*/ 290431 h 359688"/>
                            <a:gd name="connsiteX44" fmla="*/ 153383 w 363470"/>
                            <a:gd name="connsiteY44" fmla="*/ 291098 h 359688"/>
                            <a:gd name="connsiteX45" fmla="*/ 161064 w 363470"/>
                            <a:gd name="connsiteY45" fmla="*/ 314136 h 359688"/>
                            <a:gd name="connsiteX46" fmla="*/ 172905 w 363470"/>
                            <a:gd name="connsiteY46" fmla="*/ 302301 h 359688"/>
                            <a:gd name="connsiteX47" fmla="*/ 164824 w 363470"/>
                            <a:gd name="connsiteY47" fmla="*/ 281740 h 359688"/>
                            <a:gd name="connsiteX48" fmla="*/ 181735 w 363470"/>
                            <a:gd name="connsiteY48" fmla="*/ 294422 h 359688"/>
                            <a:gd name="connsiteX49" fmla="*/ 198646 w 363470"/>
                            <a:gd name="connsiteY49" fmla="*/ 281740 h 359688"/>
                            <a:gd name="connsiteX50" fmla="*/ 181735 w 363470"/>
                            <a:gd name="connsiteY50" fmla="*/ 284270 h 359688"/>
                            <a:gd name="connsiteX51" fmla="*/ 164824 w 363470"/>
                            <a:gd name="connsiteY51" fmla="*/ 281740 h 359688"/>
                            <a:gd name="connsiteX52" fmla="*/ 338373 w 363470"/>
                            <a:gd name="connsiteY52" fmla="*/ 278468 h 359688"/>
                            <a:gd name="connsiteX53" fmla="*/ 349976 w 363470"/>
                            <a:gd name="connsiteY53" fmla="*/ 278468 h 359688"/>
                            <a:gd name="connsiteX54" fmla="*/ 349976 w 363470"/>
                            <a:gd name="connsiteY54" fmla="*/ 290071 h 359688"/>
                            <a:gd name="connsiteX55" fmla="*/ 338373 w 363470"/>
                            <a:gd name="connsiteY55" fmla="*/ 290071 h 359688"/>
                            <a:gd name="connsiteX56" fmla="*/ 13494 w 363470"/>
                            <a:gd name="connsiteY56" fmla="*/ 278468 h 359688"/>
                            <a:gd name="connsiteX57" fmla="*/ 25097 w 363470"/>
                            <a:gd name="connsiteY57" fmla="*/ 278468 h 359688"/>
                            <a:gd name="connsiteX58" fmla="*/ 25097 w 363470"/>
                            <a:gd name="connsiteY58" fmla="*/ 290071 h 359688"/>
                            <a:gd name="connsiteX59" fmla="*/ 13494 w 363470"/>
                            <a:gd name="connsiteY59" fmla="*/ 290071 h 359688"/>
                            <a:gd name="connsiteX60" fmla="*/ 338373 w 363470"/>
                            <a:gd name="connsiteY60" fmla="*/ 255262 h 359688"/>
                            <a:gd name="connsiteX61" fmla="*/ 349976 w 363470"/>
                            <a:gd name="connsiteY61" fmla="*/ 255262 h 359688"/>
                            <a:gd name="connsiteX62" fmla="*/ 349976 w 363470"/>
                            <a:gd name="connsiteY62" fmla="*/ 266865 h 359688"/>
                            <a:gd name="connsiteX63" fmla="*/ 338373 w 363470"/>
                            <a:gd name="connsiteY63" fmla="*/ 266865 h 359688"/>
                            <a:gd name="connsiteX64" fmla="*/ 13494 w 363470"/>
                            <a:gd name="connsiteY64" fmla="*/ 255262 h 359688"/>
                            <a:gd name="connsiteX65" fmla="*/ 25097 w 363470"/>
                            <a:gd name="connsiteY65" fmla="*/ 255262 h 359688"/>
                            <a:gd name="connsiteX66" fmla="*/ 25097 w 363470"/>
                            <a:gd name="connsiteY66" fmla="*/ 266865 h 359688"/>
                            <a:gd name="connsiteX67" fmla="*/ 13494 w 363470"/>
                            <a:gd name="connsiteY67" fmla="*/ 266865 h 359688"/>
                            <a:gd name="connsiteX68" fmla="*/ 239749 w 363470"/>
                            <a:gd name="connsiteY68" fmla="*/ 204662 h 359688"/>
                            <a:gd name="connsiteX69" fmla="*/ 239749 w 363470"/>
                            <a:gd name="connsiteY69" fmla="*/ 224642 h 359688"/>
                            <a:gd name="connsiteX70" fmla="*/ 245550 w 363470"/>
                            <a:gd name="connsiteY70" fmla="*/ 214652 h 359688"/>
                            <a:gd name="connsiteX71" fmla="*/ 239749 w 363470"/>
                            <a:gd name="connsiteY71" fmla="*/ 204662 h 359688"/>
                            <a:gd name="connsiteX72" fmla="*/ 123721 w 363470"/>
                            <a:gd name="connsiteY72" fmla="*/ 204662 h 359688"/>
                            <a:gd name="connsiteX73" fmla="*/ 117919 w 363470"/>
                            <a:gd name="connsiteY73" fmla="*/ 214652 h 359688"/>
                            <a:gd name="connsiteX74" fmla="*/ 123721 w 363470"/>
                            <a:gd name="connsiteY74" fmla="*/ 224642 h 359688"/>
                            <a:gd name="connsiteX75" fmla="*/ 175498 w 363470"/>
                            <a:gd name="connsiteY75" fmla="*/ 176885 h 359688"/>
                            <a:gd name="connsiteX76" fmla="*/ 173241 w 363470"/>
                            <a:gd name="connsiteY76" fmla="*/ 179142 h 359688"/>
                            <a:gd name="connsiteX77" fmla="*/ 135323 w 363470"/>
                            <a:gd name="connsiteY77" fmla="*/ 196981 h 359688"/>
                            <a:gd name="connsiteX78" fmla="*/ 135323 w 363470"/>
                            <a:gd name="connsiteY78" fmla="*/ 226255 h 359688"/>
                            <a:gd name="connsiteX79" fmla="*/ 181735 w 363470"/>
                            <a:gd name="connsiteY79" fmla="*/ 272667 h 359688"/>
                            <a:gd name="connsiteX80" fmla="*/ 228146 w 363470"/>
                            <a:gd name="connsiteY80" fmla="*/ 226255 h 359688"/>
                            <a:gd name="connsiteX81" fmla="*/ 228146 w 363470"/>
                            <a:gd name="connsiteY81" fmla="*/ 197248 h 359688"/>
                            <a:gd name="connsiteX82" fmla="*/ 221353 w 363470"/>
                            <a:gd name="connsiteY82" fmla="*/ 197248 h 359688"/>
                            <a:gd name="connsiteX83" fmla="*/ 175498 w 363470"/>
                            <a:gd name="connsiteY83" fmla="*/ 176885 h 359688"/>
                            <a:gd name="connsiteX84" fmla="*/ 177749 w 363470"/>
                            <a:gd name="connsiteY84" fmla="*/ 110227 h 359688"/>
                            <a:gd name="connsiteX85" fmla="*/ 117919 w 363470"/>
                            <a:gd name="connsiteY85" fmla="*/ 170057 h 359688"/>
                            <a:gd name="connsiteX86" fmla="*/ 117919 w 363470"/>
                            <a:gd name="connsiteY86" fmla="*/ 194672 h 359688"/>
                            <a:gd name="connsiteX87" fmla="*/ 123721 w 363470"/>
                            <a:gd name="connsiteY87" fmla="*/ 192270 h 359688"/>
                            <a:gd name="connsiteX88" fmla="*/ 123721 w 363470"/>
                            <a:gd name="connsiteY88" fmla="*/ 185645 h 359688"/>
                            <a:gd name="connsiteX89" fmla="*/ 129522 w 363470"/>
                            <a:gd name="connsiteY89" fmla="*/ 185645 h 359688"/>
                            <a:gd name="connsiteX90" fmla="*/ 165038 w 363470"/>
                            <a:gd name="connsiteY90" fmla="*/ 170939 h 359688"/>
                            <a:gd name="connsiteX91" fmla="*/ 176566 w 363470"/>
                            <a:gd name="connsiteY91" fmla="*/ 159405 h 359688"/>
                            <a:gd name="connsiteX92" fmla="*/ 181178 w 363470"/>
                            <a:gd name="connsiteY92" fmla="*/ 165566 h 359688"/>
                            <a:gd name="connsiteX93" fmla="*/ 221353 w 363470"/>
                            <a:gd name="connsiteY93" fmla="*/ 185645 h 359688"/>
                            <a:gd name="connsiteX94" fmla="*/ 239749 w 363470"/>
                            <a:gd name="connsiteY94" fmla="*/ 185645 h 359688"/>
                            <a:gd name="connsiteX95" fmla="*/ 239749 w 363470"/>
                            <a:gd name="connsiteY95" fmla="*/ 192270 h 359688"/>
                            <a:gd name="connsiteX96" fmla="*/ 245550 w 363470"/>
                            <a:gd name="connsiteY96" fmla="*/ 194672 h 359688"/>
                            <a:gd name="connsiteX97" fmla="*/ 245550 w 363470"/>
                            <a:gd name="connsiteY97" fmla="*/ 157352 h 359688"/>
                            <a:gd name="connsiteX98" fmla="*/ 226736 w 363470"/>
                            <a:gd name="connsiteY98" fmla="*/ 133258 h 359688"/>
                            <a:gd name="connsiteX99" fmla="*/ 225176 w 363470"/>
                            <a:gd name="connsiteY99" fmla="*/ 132875 h 359688"/>
                            <a:gd name="connsiteX100" fmla="*/ 220059 w 363470"/>
                            <a:gd name="connsiteY100" fmla="*/ 127753 h 359688"/>
                            <a:gd name="connsiteX101" fmla="*/ 177749 w 363470"/>
                            <a:gd name="connsiteY101" fmla="*/ 110227 h 359688"/>
                            <a:gd name="connsiteX102" fmla="*/ 142825 w 363470"/>
                            <a:gd name="connsiteY102" fmla="*/ 42310 h 359688"/>
                            <a:gd name="connsiteX103" fmla="*/ 151028 w 363470"/>
                            <a:gd name="connsiteY103" fmla="*/ 50513 h 359688"/>
                            <a:gd name="connsiteX104" fmla="*/ 143527 w 363470"/>
                            <a:gd name="connsiteY104" fmla="*/ 58014 h 359688"/>
                            <a:gd name="connsiteX105" fmla="*/ 239749 w 363470"/>
                            <a:gd name="connsiteY105" fmla="*/ 58014 h 359688"/>
                            <a:gd name="connsiteX106" fmla="*/ 239749 w 363470"/>
                            <a:gd name="connsiteY106" fmla="*/ 69617 h 359688"/>
                            <a:gd name="connsiteX107" fmla="*/ 143527 w 363470"/>
                            <a:gd name="connsiteY107" fmla="*/ 69617 h 359688"/>
                            <a:gd name="connsiteX108" fmla="*/ 151028 w 363470"/>
                            <a:gd name="connsiteY108" fmla="*/ 77119 h 359688"/>
                            <a:gd name="connsiteX109" fmla="*/ 142825 w 363470"/>
                            <a:gd name="connsiteY109" fmla="*/ 85322 h 359688"/>
                            <a:gd name="connsiteX110" fmla="*/ 121319 w 363470"/>
                            <a:gd name="connsiteY110" fmla="*/ 63816 h 359688"/>
                            <a:gd name="connsiteX111" fmla="*/ 291962 w 363470"/>
                            <a:gd name="connsiteY111" fmla="*/ 11603 h 359688"/>
                            <a:gd name="connsiteX112" fmla="*/ 268756 w 363470"/>
                            <a:gd name="connsiteY112" fmla="*/ 34808 h 359688"/>
                            <a:gd name="connsiteX113" fmla="*/ 268756 w 363470"/>
                            <a:gd name="connsiteY113" fmla="*/ 52213 h 359688"/>
                            <a:gd name="connsiteX114" fmla="*/ 278056 w 363470"/>
                            <a:gd name="connsiteY114" fmla="*/ 70661 h 359688"/>
                            <a:gd name="connsiteX115" fmla="*/ 280359 w 363470"/>
                            <a:gd name="connsiteY115" fmla="*/ 72401 h 359688"/>
                            <a:gd name="connsiteX116" fmla="*/ 280359 w 363470"/>
                            <a:gd name="connsiteY116" fmla="*/ 91941 h 359688"/>
                            <a:gd name="connsiteX117" fmla="*/ 255169 w 363470"/>
                            <a:gd name="connsiteY117" fmla="*/ 96129 h 359688"/>
                            <a:gd name="connsiteX118" fmla="*/ 241298 w 363470"/>
                            <a:gd name="connsiteY118" fmla="*/ 108515 h 359688"/>
                            <a:gd name="connsiteX119" fmla="*/ 236703 w 363470"/>
                            <a:gd name="connsiteY119" fmla="*/ 124603 h 359688"/>
                            <a:gd name="connsiteX120" fmla="*/ 241797 w 363470"/>
                            <a:gd name="connsiteY120" fmla="*/ 127631 h 359688"/>
                            <a:gd name="connsiteX121" fmla="*/ 348085 w 363470"/>
                            <a:gd name="connsiteY121" fmla="*/ 127631 h 359688"/>
                            <a:gd name="connsiteX122" fmla="*/ 342632 w 363470"/>
                            <a:gd name="connsiteY122" fmla="*/ 108515 h 359688"/>
                            <a:gd name="connsiteX123" fmla="*/ 328754 w 363470"/>
                            <a:gd name="connsiteY123" fmla="*/ 96129 h 359688"/>
                            <a:gd name="connsiteX124" fmla="*/ 303564 w 363470"/>
                            <a:gd name="connsiteY124" fmla="*/ 91935 h 359688"/>
                            <a:gd name="connsiteX125" fmla="*/ 303564 w 363470"/>
                            <a:gd name="connsiteY125" fmla="*/ 72396 h 359688"/>
                            <a:gd name="connsiteX126" fmla="*/ 305868 w 363470"/>
                            <a:gd name="connsiteY126" fmla="*/ 70661 h 359688"/>
                            <a:gd name="connsiteX127" fmla="*/ 315167 w 363470"/>
                            <a:gd name="connsiteY127" fmla="*/ 52213 h 359688"/>
                            <a:gd name="connsiteX128" fmla="*/ 315167 w 363470"/>
                            <a:gd name="connsiteY128" fmla="*/ 34808 h 359688"/>
                            <a:gd name="connsiteX129" fmla="*/ 291962 w 363470"/>
                            <a:gd name="connsiteY129" fmla="*/ 11603 h 359688"/>
                            <a:gd name="connsiteX130" fmla="*/ 71508 w 363470"/>
                            <a:gd name="connsiteY130" fmla="*/ 11603 h 359688"/>
                            <a:gd name="connsiteX131" fmla="*/ 48302 w 363470"/>
                            <a:gd name="connsiteY131" fmla="*/ 34808 h 359688"/>
                            <a:gd name="connsiteX132" fmla="*/ 48302 w 363470"/>
                            <a:gd name="connsiteY132" fmla="*/ 52213 h 359688"/>
                            <a:gd name="connsiteX133" fmla="*/ 57602 w 363470"/>
                            <a:gd name="connsiteY133" fmla="*/ 70661 h 359688"/>
                            <a:gd name="connsiteX134" fmla="*/ 59905 w 363470"/>
                            <a:gd name="connsiteY134" fmla="*/ 72401 h 359688"/>
                            <a:gd name="connsiteX135" fmla="*/ 59905 w 363470"/>
                            <a:gd name="connsiteY135" fmla="*/ 91941 h 359688"/>
                            <a:gd name="connsiteX136" fmla="*/ 34715 w 363470"/>
                            <a:gd name="connsiteY136" fmla="*/ 96129 h 359688"/>
                            <a:gd name="connsiteX137" fmla="*/ 20844 w 363470"/>
                            <a:gd name="connsiteY137" fmla="*/ 108515 h 359688"/>
                            <a:gd name="connsiteX138" fmla="*/ 15387 w 363470"/>
                            <a:gd name="connsiteY138" fmla="*/ 127625 h 359688"/>
                            <a:gd name="connsiteX139" fmla="*/ 120420 w 363470"/>
                            <a:gd name="connsiteY139" fmla="*/ 127625 h 359688"/>
                            <a:gd name="connsiteX140" fmla="*/ 125798 w 363470"/>
                            <a:gd name="connsiteY140" fmla="*/ 121186 h 359688"/>
                            <a:gd name="connsiteX141" fmla="*/ 122177 w 363470"/>
                            <a:gd name="connsiteY141" fmla="*/ 108515 h 359688"/>
                            <a:gd name="connsiteX142" fmla="*/ 108301 w 363470"/>
                            <a:gd name="connsiteY142" fmla="*/ 96129 h 359688"/>
                            <a:gd name="connsiteX143" fmla="*/ 83111 w 363470"/>
                            <a:gd name="connsiteY143" fmla="*/ 91935 h 359688"/>
                            <a:gd name="connsiteX144" fmla="*/ 83111 w 363470"/>
                            <a:gd name="connsiteY144" fmla="*/ 72396 h 359688"/>
                            <a:gd name="connsiteX145" fmla="*/ 85414 w 363470"/>
                            <a:gd name="connsiteY145" fmla="*/ 70661 h 359688"/>
                            <a:gd name="connsiteX146" fmla="*/ 94714 w 363470"/>
                            <a:gd name="connsiteY146" fmla="*/ 52213 h 359688"/>
                            <a:gd name="connsiteX147" fmla="*/ 94714 w 363470"/>
                            <a:gd name="connsiteY147" fmla="*/ 34808 h 359688"/>
                            <a:gd name="connsiteX148" fmla="*/ 71508 w 363470"/>
                            <a:gd name="connsiteY148" fmla="*/ 11603 h 359688"/>
                            <a:gd name="connsiteX149" fmla="*/ 226446 w 363470"/>
                            <a:gd name="connsiteY149" fmla="*/ 1700 h 359688"/>
                            <a:gd name="connsiteX150" fmla="*/ 247952 w 363470"/>
                            <a:gd name="connsiteY150" fmla="*/ 23206 h 359688"/>
                            <a:gd name="connsiteX151" fmla="*/ 226446 w 363470"/>
                            <a:gd name="connsiteY151" fmla="*/ 44712 h 359688"/>
                            <a:gd name="connsiteX152" fmla="*/ 218243 w 363470"/>
                            <a:gd name="connsiteY152" fmla="*/ 36509 h 359688"/>
                            <a:gd name="connsiteX153" fmla="*/ 225744 w 363470"/>
                            <a:gd name="connsiteY153" fmla="*/ 29007 h 359688"/>
                            <a:gd name="connsiteX154" fmla="*/ 129522 w 363470"/>
                            <a:gd name="connsiteY154" fmla="*/ 29007 h 359688"/>
                            <a:gd name="connsiteX155" fmla="*/ 129522 w 363470"/>
                            <a:gd name="connsiteY155" fmla="*/ 17404 h 359688"/>
                            <a:gd name="connsiteX156" fmla="*/ 225744 w 363470"/>
                            <a:gd name="connsiteY156" fmla="*/ 17404 h 359688"/>
                            <a:gd name="connsiteX157" fmla="*/ 218243 w 363470"/>
                            <a:gd name="connsiteY157" fmla="*/ 9903 h 359688"/>
                            <a:gd name="connsiteX158" fmla="*/ 71508 w 363470"/>
                            <a:gd name="connsiteY158" fmla="*/ 0 h 359688"/>
                            <a:gd name="connsiteX159" fmla="*/ 106316 w 363470"/>
                            <a:gd name="connsiteY159" fmla="*/ 34808 h 359688"/>
                            <a:gd name="connsiteX160" fmla="*/ 106316 w 363470"/>
                            <a:gd name="connsiteY160" fmla="*/ 52213 h 359688"/>
                            <a:gd name="connsiteX161" fmla="*/ 94714 w 363470"/>
                            <a:gd name="connsiteY161" fmla="*/ 78023 h 359688"/>
                            <a:gd name="connsiteX162" fmla="*/ 94714 w 363470"/>
                            <a:gd name="connsiteY162" fmla="*/ 82101 h 359688"/>
                            <a:gd name="connsiteX163" fmla="*/ 110203 w 363470"/>
                            <a:gd name="connsiteY163" fmla="*/ 84683 h 359688"/>
                            <a:gd name="connsiteX164" fmla="*/ 133328 w 363470"/>
                            <a:gd name="connsiteY164" fmla="*/ 105330 h 359688"/>
                            <a:gd name="connsiteX165" fmla="*/ 135416 w 363470"/>
                            <a:gd name="connsiteY165" fmla="*/ 112652 h 359688"/>
                            <a:gd name="connsiteX166" fmla="*/ 177749 w 363470"/>
                            <a:gd name="connsiteY166" fmla="*/ 98624 h 359688"/>
                            <a:gd name="connsiteX167" fmla="*/ 226528 w 363470"/>
                            <a:gd name="connsiteY167" fmla="*/ 117972 h 359688"/>
                            <a:gd name="connsiteX168" fmla="*/ 230142 w 363470"/>
                            <a:gd name="connsiteY168" fmla="*/ 105330 h 359688"/>
                            <a:gd name="connsiteX169" fmla="*/ 253260 w 363470"/>
                            <a:gd name="connsiteY169" fmla="*/ 84683 h 359688"/>
                            <a:gd name="connsiteX170" fmla="*/ 268756 w 363470"/>
                            <a:gd name="connsiteY170" fmla="*/ 82101 h 359688"/>
                            <a:gd name="connsiteX171" fmla="*/ 268756 w 363470"/>
                            <a:gd name="connsiteY171" fmla="*/ 78023 h 359688"/>
                            <a:gd name="connsiteX172" fmla="*/ 257153 w 363470"/>
                            <a:gd name="connsiteY172" fmla="*/ 52213 h 359688"/>
                            <a:gd name="connsiteX173" fmla="*/ 257153 w 363470"/>
                            <a:gd name="connsiteY173" fmla="*/ 34808 h 359688"/>
                            <a:gd name="connsiteX174" fmla="*/ 291962 w 363470"/>
                            <a:gd name="connsiteY174" fmla="*/ 0 h 359688"/>
                            <a:gd name="connsiteX175" fmla="*/ 326770 w 363470"/>
                            <a:gd name="connsiteY175" fmla="*/ 34808 h 359688"/>
                            <a:gd name="connsiteX176" fmla="*/ 326770 w 363470"/>
                            <a:gd name="connsiteY176" fmla="*/ 52213 h 359688"/>
                            <a:gd name="connsiteX177" fmla="*/ 315167 w 363470"/>
                            <a:gd name="connsiteY177" fmla="*/ 78023 h 359688"/>
                            <a:gd name="connsiteX178" fmla="*/ 315167 w 363470"/>
                            <a:gd name="connsiteY178" fmla="*/ 82101 h 359688"/>
                            <a:gd name="connsiteX179" fmla="*/ 330657 w 363470"/>
                            <a:gd name="connsiteY179" fmla="*/ 84683 h 359688"/>
                            <a:gd name="connsiteX180" fmla="*/ 353782 w 363470"/>
                            <a:gd name="connsiteY180" fmla="*/ 105330 h 359688"/>
                            <a:gd name="connsiteX181" fmla="*/ 363470 w 363470"/>
                            <a:gd name="connsiteY181" fmla="*/ 139234 h 359688"/>
                            <a:gd name="connsiteX182" fmla="*/ 252251 w 363470"/>
                            <a:gd name="connsiteY182" fmla="*/ 139234 h 359688"/>
                            <a:gd name="connsiteX183" fmla="*/ 257153 w 363470"/>
                            <a:gd name="connsiteY183" fmla="*/ 157352 h 359688"/>
                            <a:gd name="connsiteX184" fmla="*/ 257153 w 363470"/>
                            <a:gd name="connsiteY184" fmla="*/ 214652 h 359688"/>
                            <a:gd name="connsiteX185" fmla="*/ 238652 w 363470"/>
                            <a:gd name="connsiteY185" fmla="*/ 237376 h 359688"/>
                            <a:gd name="connsiteX186" fmla="*/ 210742 w 363470"/>
                            <a:gd name="connsiteY186" fmla="*/ 276420 h 359688"/>
                            <a:gd name="connsiteX187" fmla="*/ 210742 w 363470"/>
                            <a:gd name="connsiteY187" fmla="*/ 279426 h 359688"/>
                            <a:gd name="connsiteX188" fmla="*/ 248811 w 363470"/>
                            <a:gd name="connsiteY188" fmla="*/ 286353 h 359688"/>
                            <a:gd name="connsiteX189" fmla="*/ 280446 w 363470"/>
                            <a:gd name="connsiteY189" fmla="*/ 314634 h 359688"/>
                            <a:gd name="connsiteX190" fmla="*/ 293957 w 363470"/>
                            <a:gd name="connsiteY190" fmla="*/ 359688 h 359688"/>
                            <a:gd name="connsiteX191" fmla="*/ 69512 w 363470"/>
                            <a:gd name="connsiteY191" fmla="*/ 359688 h 359688"/>
                            <a:gd name="connsiteX192" fmla="*/ 83024 w 363470"/>
                            <a:gd name="connsiteY192" fmla="*/ 314634 h 359688"/>
                            <a:gd name="connsiteX193" fmla="*/ 114659 w 363470"/>
                            <a:gd name="connsiteY193" fmla="*/ 286347 h 359688"/>
                            <a:gd name="connsiteX194" fmla="*/ 152728 w 363470"/>
                            <a:gd name="connsiteY194" fmla="*/ 279426 h 359688"/>
                            <a:gd name="connsiteX195" fmla="*/ 152728 w 363470"/>
                            <a:gd name="connsiteY195" fmla="*/ 276420 h 359688"/>
                            <a:gd name="connsiteX196" fmla="*/ 124817 w 363470"/>
                            <a:gd name="connsiteY196" fmla="*/ 237376 h 359688"/>
                            <a:gd name="connsiteX197" fmla="*/ 106316 w 363470"/>
                            <a:gd name="connsiteY197" fmla="*/ 214652 h 359688"/>
                            <a:gd name="connsiteX198" fmla="*/ 106316 w 363470"/>
                            <a:gd name="connsiteY198" fmla="*/ 170057 h 359688"/>
                            <a:gd name="connsiteX199" fmla="*/ 113406 w 363470"/>
                            <a:gd name="connsiteY199" fmla="*/ 139234 h 359688"/>
                            <a:gd name="connsiteX200" fmla="*/ 0 w 363470"/>
                            <a:gd name="connsiteY200" fmla="*/ 139234 h 359688"/>
                            <a:gd name="connsiteX201" fmla="*/ 9694 w 363470"/>
                            <a:gd name="connsiteY201" fmla="*/ 105336 h 359688"/>
                            <a:gd name="connsiteX202" fmla="*/ 32813 w 363470"/>
                            <a:gd name="connsiteY202" fmla="*/ 84689 h 359688"/>
                            <a:gd name="connsiteX203" fmla="*/ 48302 w 363470"/>
                            <a:gd name="connsiteY203" fmla="*/ 82101 h 359688"/>
                            <a:gd name="connsiteX204" fmla="*/ 48302 w 363470"/>
                            <a:gd name="connsiteY204" fmla="*/ 78023 h 359688"/>
                            <a:gd name="connsiteX205" fmla="*/ 36699 w 363470"/>
                            <a:gd name="connsiteY205" fmla="*/ 52213 h 359688"/>
                            <a:gd name="connsiteX206" fmla="*/ 36699 w 363470"/>
                            <a:gd name="connsiteY206" fmla="*/ 34808 h 359688"/>
                            <a:gd name="connsiteX207" fmla="*/ 71508 w 363470"/>
                            <a:gd name="connsiteY207" fmla="*/ 0 h 35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363470" h="359688">
                              <a:moveTo>
                                <a:pt x="344174" y="336482"/>
                              </a:moveTo>
                              <a:cubicBezTo>
                                <a:pt x="340978" y="336482"/>
                                <a:pt x="338372" y="339081"/>
                                <a:pt x="338372" y="342284"/>
                              </a:cubicBezTo>
                              <a:cubicBezTo>
                                <a:pt x="338372" y="345486"/>
                                <a:pt x="340978" y="348085"/>
                                <a:pt x="344174" y="348085"/>
                              </a:cubicBezTo>
                              <a:cubicBezTo>
                                <a:pt x="347371" y="348085"/>
                                <a:pt x="349976" y="345486"/>
                                <a:pt x="349976" y="342284"/>
                              </a:cubicBezTo>
                              <a:cubicBezTo>
                                <a:pt x="349976" y="339081"/>
                                <a:pt x="347371" y="336482"/>
                                <a:pt x="344174" y="336482"/>
                              </a:cubicBezTo>
                              <a:close/>
                              <a:moveTo>
                                <a:pt x="19295" y="336482"/>
                              </a:moveTo>
                              <a:cubicBezTo>
                                <a:pt x="16098" y="336482"/>
                                <a:pt x="13493" y="339081"/>
                                <a:pt x="13493" y="342284"/>
                              </a:cubicBezTo>
                              <a:cubicBezTo>
                                <a:pt x="13493" y="345486"/>
                                <a:pt x="16098" y="348085"/>
                                <a:pt x="19295" y="348085"/>
                              </a:cubicBezTo>
                              <a:cubicBezTo>
                                <a:pt x="22491" y="348085"/>
                                <a:pt x="25096" y="345486"/>
                                <a:pt x="25096" y="342284"/>
                              </a:cubicBezTo>
                              <a:cubicBezTo>
                                <a:pt x="25096" y="339081"/>
                                <a:pt x="22491" y="336482"/>
                                <a:pt x="19295" y="336482"/>
                              </a:cubicBezTo>
                              <a:close/>
                              <a:moveTo>
                                <a:pt x="344174" y="324879"/>
                              </a:moveTo>
                              <a:cubicBezTo>
                                <a:pt x="353770" y="324879"/>
                                <a:pt x="361578" y="332688"/>
                                <a:pt x="361578" y="342284"/>
                              </a:cubicBezTo>
                              <a:cubicBezTo>
                                <a:pt x="361578" y="351879"/>
                                <a:pt x="353770" y="359688"/>
                                <a:pt x="344174" y="359688"/>
                              </a:cubicBezTo>
                              <a:cubicBezTo>
                                <a:pt x="334578" y="359688"/>
                                <a:pt x="326770" y="351879"/>
                                <a:pt x="326770" y="342284"/>
                              </a:cubicBezTo>
                              <a:cubicBezTo>
                                <a:pt x="326770" y="332688"/>
                                <a:pt x="334578" y="324879"/>
                                <a:pt x="344174" y="324879"/>
                              </a:cubicBezTo>
                              <a:close/>
                              <a:moveTo>
                                <a:pt x="19295" y="324879"/>
                              </a:moveTo>
                              <a:cubicBezTo>
                                <a:pt x="28890" y="324879"/>
                                <a:pt x="36699" y="332688"/>
                                <a:pt x="36699" y="342284"/>
                              </a:cubicBezTo>
                              <a:cubicBezTo>
                                <a:pt x="36699" y="351879"/>
                                <a:pt x="28890" y="359688"/>
                                <a:pt x="19295" y="359688"/>
                              </a:cubicBezTo>
                              <a:cubicBezTo>
                                <a:pt x="9699" y="359688"/>
                                <a:pt x="1891" y="351879"/>
                                <a:pt x="1891" y="342284"/>
                              </a:cubicBezTo>
                              <a:cubicBezTo>
                                <a:pt x="1891" y="332688"/>
                                <a:pt x="9699" y="324879"/>
                                <a:pt x="19295" y="324879"/>
                              </a:cubicBezTo>
                              <a:close/>
                              <a:moveTo>
                                <a:pt x="338373" y="301674"/>
                              </a:moveTo>
                              <a:lnTo>
                                <a:pt x="349976" y="301674"/>
                              </a:lnTo>
                              <a:lnTo>
                                <a:pt x="349976" y="313277"/>
                              </a:lnTo>
                              <a:lnTo>
                                <a:pt x="338373" y="313277"/>
                              </a:lnTo>
                              <a:close/>
                              <a:moveTo>
                                <a:pt x="13494" y="301674"/>
                              </a:moveTo>
                              <a:lnTo>
                                <a:pt x="25097" y="301674"/>
                              </a:lnTo>
                              <a:lnTo>
                                <a:pt x="25097" y="313277"/>
                              </a:lnTo>
                              <a:lnTo>
                                <a:pt x="13494" y="313277"/>
                              </a:lnTo>
                              <a:close/>
                              <a:moveTo>
                                <a:pt x="221614" y="293198"/>
                              </a:moveTo>
                              <a:lnTo>
                                <a:pt x="207476" y="335618"/>
                              </a:lnTo>
                              <a:lnTo>
                                <a:pt x="181735" y="309877"/>
                              </a:lnTo>
                              <a:lnTo>
                                <a:pt x="156000" y="335624"/>
                              </a:lnTo>
                              <a:lnTo>
                                <a:pt x="141862" y="293204"/>
                              </a:lnTo>
                              <a:lnTo>
                                <a:pt x="116742" y="297770"/>
                              </a:lnTo>
                              <a:cubicBezTo>
                                <a:pt x="105951" y="299725"/>
                                <a:pt x="97295" y="307470"/>
                                <a:pt x="94145" y="317970"/>
                              </a:cubicBezTo>
                              <a:lnTo>
                                <a:pt x="85106" y="348085"/>
                              </a:lnTo>
                              <a:lnTo>
                                <a:pt x="278363" y="348085"/>
                              </a:lnTo>
                              <a:lnTo>
                                <a:pt x="269330" y="317964"/>
                              </a:lnTo>
                              <a:cubicBezTo>
                                <a:pt x="266180" y="307470"/>
                                <a:pt x="257519" y="299725"/>
                                <a:pt x="246734" y="297764"/>
                              </a:cubicBezTo>
                              <a:close/>
                              <a:moveTo>
                                <a:pt x="206391" y="290431"/>
                              </a:moveTo>
                              <a:lnTo>
                                <a:pt x="190559" y="302306"/>
                              </a:lnTo>
                              <a:lnTo>
                                <a:pt x="202399" y="314141"/>
                              </a:lnTo>
                              <a:lnTo>
                                <a:pt x="210081" y="291104"/>
                              </a:lnTo>
                              <a:close/>
                              <a:moveTo>
                                <a:pt x="157079" y="290431"/>
                              </a:moveTo>
                              <a:lnTo>
                                <a:pt x="153383" y="291098"/>
                              </a:lnTo>
                              <a:lnTo>
                                <a:pt x="161064" y="314136"/>
                              </a:lnTo>
                              <a:lnTo>
                                <a:pt x="172905" y="302301"/>
                              </a:lnTo>
                              <a:close/>
                              <a:moveTo>
                                <a:pt x="164824" y="281740"/>
                              </a:moveTo>
                              <a:lnTo>
                                <a:pt x="181735" y="294422"/>
                              </a:lnTo>
                              <a:lnTo>
                                <a:pt x="198646" y="281740"/>
                              </a:lnTo>
                              <a:cubicBezTo>
                                <a:pt x="193291" y="283376"/>
                                <a:pt x="187617" y="284270"/>
                                <a:pt x="181735" y="284270"/>
                              </a:cubicBezTo>
                              <a:cubicBezTo>
                                <a:pt x="175852" y="284270"/>
                                <a:pt x="170178" y="283376"/>
                                <a:pt x="164824" y="281740"/>
                              </a:cubicBezTo>
                              <a:close/>
                              <a:moveTo>
                                <a:pt x="338373" y="278468"/>
                              </a:moveTo>
                              <a:lnTo>
                                <a:pt x="349976" y="278468"/>
                              </a:lnTo>
                              <a:lnTo>
                                <a:pt x="349976" y="290071"/>
                              </a:lnTo>
                              <a:lnTo>
                                <a:pt x="338373" y="290071"/>
                              </a:lnTo>
                              <a:close/>
                              <a:moveTo>
                                <a:pt x="13494" y="278468"/>
                              </a:moveTo>
                              <a:lnTo>
                                <a:pt x="25097" y="278468"/>
                              </a:lnTo>
                              <a:lnTo>
                                <a:pt x="25097" y="290071"/>
                              </a:lnTo>
                              <a:lnTo>
                                <a:pt x="13494" y="290071"/>
                              </a:lnTo>
                              <a:close/>
                              <a:moveTo>
                                <a:pt x="338373" y="255262"/>
                              </a:moveTo>
                              <a:lnTo>
                                <a:pt x="349976" y="255262"/>
                              </a:lnTo>
                              <a:lnTo>
                                <a:pt x="349976" y="266865"/>
                              </a:lnTo>
                              <a:lnTo>
                                <a:pt x="338373" y="266865"/>
                              </a:lnTo>
                              <a:close/>
                              <a:moveTo>
                                <a:pt x="13494" y="255262"/>
                              </a:moveTo>
                              <a:lnTo>
                                <a:pt x="25097" y="255262"/>
                              </a:lnTo>
                              <a:lnTo>
                                <a:pt x="25097" y="266865"/>
                              </a:lnTo>
                              <a:lnTo>
                                <a:pt x="13494" y="266865"/>
                              </a:lnTo>
                              <a:close/>
                              <a:moveTo>
                                <a:pt x="239749" y="204662"/>
                              </a:moveTo>
                              <a:lnTo>
                                <a:pt x="239749" y="224642"/>
                              </a:lnTo>
                              <a:cubicBezTo>
                                <a:pt x="243201" y="222629"/>
                                <a:pt x="245550" y="218928"/>
                                <a:pt x="245550" y="214652"/>
                              </a:cubicBezTo>
                              <a:cubicBezTo>
                                <a:pt x="245550" y="210377"/>
                                <a:pt x="243201" y="206675"/>
                                <a:pt x="239749" y="204662"/>
                              </a:cubicBezTo>
                              <a:close/>
                              <a:moveTo>
                                <a:pt x="123721" y="204662"/>
                              </a:moveTo>
                              <a:cubicBezTo>
                                <a:pt x="120269" y="206675"/>
                                <a:pt x="117919" y="210377"/>
                                <a:pt x="117919" y="214652"/>
                              </a:cubicBezTo>
                              <a:cubicBezTo>
                                <a:pt x="117919" y="218928"/>
                                <a:pt x="120269" y="222629"/>
                                <a:pt x="123721" y="224642"/>
                              </a:cubicBezTo>
                              <a:close/>
                              <a:moveTo>
                                <a:pt x="175498" y="176885"/>
                              </a:moveTo>
                              <a:lnTo>
                                <a:pt x="173241" y="179142"/>
                              </a:lnTo>
                              <a:cubicBezTo>
                                <a:pt x="162938" y="189439"/>
                                <a:pt x="149647" y="195653"/>
                                <a:pt x="135323" y="196981"/>
                              </a:cubicBezTo>
                              <a:lnTo>
                                <a:pt x="135323" y="226255"/>
                              </a:lnTo>
                              <a:cubicBezTo>
                                <a:pt x="135323" y="251845"/>
                                <a:pt x="156145" y="272667"/>
                                <a:pt x="181735" y="272667"/>
                              </a:cubicBezTo>
                              <a:cubicBezTo>
                                <a:pt x="207325" y="272667"/>
                                <a:pt x="228146" y="251845"/>
                                <a:pt x="228146" y="226255"/>
                              </a:cubicBezTo>
                              <a:lnTo>
                                <a:pt x="228146" y="197248"/>
                              </a:lnTo>
                              <a:lnTo>
                                <a:pt x="221353" y="197248"/>
                              </a:lnTo>
                              <a:cubicBezTo>
                                <a:pt x="203885" y="197248"/>
                                <a:pt x="187130" y="189724"/>
                                <a:pt x="175498" y="176885"/>
                              </a:cubicBezTo>
                              <a:close/>
                              <a:moveTo>
                                <a:pt x="177749" y="110227"/>
                              </a:moveTo>
                              <a:cubicBezTo>
                                <a:pt x="144757" y="110227"/>
                                <a:pt x="117919" y="137070"/>
                                <a:pt x="117919" y="170057"/>
                              </a:cubicBezTo>
                              <a:lnTo>
                                <a:pt x="117919" y="194672"/>
                              </a:lnTo>
                              <a:cubicBezTo>
                                <a:pt x="119718" y="193622"/>
                                <a:pt x="121655" y="192810"/>
                                <a:pt x="123721" y="192270"/>
                              </a:cubicBezTo>
                              <a:lnTo>
                                <a:pt x="123721" y="185645"/>
                              </a:lnTo>
                              <a:lnTo>
                                <a:pt x="129522" y="185645"/>
                              </a:lnTo>
                              <a:cubicBezTo>
                                <a:pt x="142935" y="185645"/>
                                <a:pt x="155547" y="180424"/>
                                <a:pt x="165038" y="170939"/>
                              </a:cubicBezTo>
                              <a:lnTo>
                                <a:pt x="176566" y="159405"/>
                              </a:lnTo>
                              <a:lnTo>
                                <a:pt x="181178" y="165566"/>
                              </a:lnTo>
                              <a:cubicBezTo>
                                <a:pt x="190605" y="178138"/>
                                <a:pt x="205631" y="185645"/>
                                <a:pt x="221353" y="185645"/>
                              </a:cubicBezTo>
                              <a:lnTo>
                                <a:pt x="239749" y="185645"/>
                              </a:lnTo>
                              <a:lnTo>
                                <a:pt x="239749" y="192270"/>
                              </a:lnTo>
                              <a:cubicBezTo>
                                <a:pt x="241814" y="192804"/>
                                <a:pt x="243752" y="193622"/>
                                <a:pt x="245550" y="194672"/>
                              </a:cubicBezTo>
                              <a:lnTo>
                                <a:pt x="245550" y="157352"/>
                              </a:lnTo>
                              <a:cubicBezTo>
                                <a:pt x="245550" y="145934"/>
                                <a:pt x="237817" y="136026"/>
                                <a:pt x="226736" y="133258"/>
                              </a:cubicBezTo>
                              <a:lnTo>
                                <a:pt x="225176" y="132875"/>
                              </a:lnTo>
                              <a:lnTo>
                                <a:pt x="220059" y="127753"/>
                              </a:lnTo>
                              <a:cubicBezTo>
                                <a:pt x="208758" y="116452"/>
                                <a:pt x="193726" y="110227"/>
                                <a:pt x="177749" y="110227"/>
                              </a:cubicBezTo>
                              <a:close/>
                              <a:moveTo>
                                <a:pt x="142825" y="42310"/>
                              </a:moveTo>
                              <a:lnTo>
                                <a:pt x="151028" y="50513"/>
                              </a:lnTo>
                              <a:lnTo>
                                <a:pt x="143527" y="58014"/>
                              </a:lnTo>
                              <a:lnTo>
                                <a:pt x="239749" y="58014"/>
                              </a:lnTo>
                              <a:lnTo>
                                <a:pt x="239749" y="69617"/>
                              </a:lnTo>
                              <a:lnTo>
                                <a:pt x="143527" y="69617"/>
                              </a:lnTo>
                              <a:lnTo>
                                <a:pt x="151028" y="77119"/>
                              </a:lnTo>
                              <a:lnTo>
                                <a:pt x="142825" y="85322"/>
                              </a:lnTo>
                              <a:lnTo>
                                <a:pt x="121319" y="63816"/>
                              </a:lnTo>
                              <a:close/>
                              <a:moveTo>
                                <a:pt x="291962" y="11603"/>
                              </a:moveTo>
                              <a:cubicBezTo>
                                <a:pt x="279164" y="11603"/>
                                <a:pt x="268756" y="22010"/>
                                <a:pt x="268756" y="34808"/>
                              </a:cubicBezTo>
                              <a:lnTo>
                                <a:pt x="268756" y="52213"/>
                              </a:lnTo>
                              <a:cubicBezTo>
                                <a:pt x="268756" y="59464"/>
                                <a:pt x="272144" y="66188"/>
                                <a:pt x="278056" y="70661"/>
                              </a:cubicBezTo>
                              <a:lnTo>
                                <a:pt x="280359" y="72401"/>
                              </a:lnTo>
                              <a:lnTo>
                                <a:pt x="280359" y="91941"/>
                              </a:lnTo>
                              <a:lnTo>
                                <a:pt x="255169" y="96129"/>
                              </a:lnTo>
                              <a:cubicBezTo>
                                <a:pt x="248579" y="97232"/>
                                <a:pt x="243131" y="102093"/>
                                <a:pt x="241298" y="108515"/>
                              </a:cubicBezTo>
                              <a:lnTo>
                                <a:pt x="236703" y="124603"/>
                              </a:lnTo>
                              <a:cubicBezTo>
                                <a:pt x="238496" y="125479"/>
                                <a:pt x="240196" y="126494"/>
                                <a:pt x="241797" y="127631"/>
                              </a:cubicBezTo>
                              <a:lnTo>
                                <a:pt x="348085" y="127631"/>
                              </a:lnTo>
                              <a:lnTo>
                                <a:pt x="342632" y="108515"/>
                              </a:lnTo>
                              <a:cubicBezTo>
                                <a:pt x="340793" y="102087"/>
                                <a:pt x="335350" y="97226"/>
                                <a:pt x="328754" y="96129"/>
                              </a:cubicBezTo>
                              <a:lnTo>
                                <a:pt x="303564" y="91935"/>
                              </a:lnTo>
                              <a:lnTo>
                                <a:pt x="303564" y="72396"/>
                              </a:lnTo>
                              <a:lnTo>
                                <a:pt x="305868" y="70661"/>
                              </a:lnTo>
                              <a:cubicBezTo>
                                <a:pt x="311779" y="66188"/>
                                <a:pt x="315167" y="59464"/>
                                <a:pt x="315167" y="52213"/>
                              </a:cubicBezTo>
                              <a:lnTo>
                                <a:pt x="315167" y="34808"/>
                              </a:lnTo>
                              <a:cubicBezTo>
                                <a:pt x="315167" y="22010"/>
                                <a:pt x="304760" y="11603"/>
                                <a:pt x="291962" y="11603"/>
                              </a:cubicBezTo>
                              <a:close/>
                              <a:moveTo>
                                <a:pt x="71508" y="11603"/>
                              </a:moveTo>
                              <a:cubicBezTo>
                                <a:pt x="58710" y="11603"/>
                                <a:pt x="48302" y="22010"/>
                                <a:pt x="48302" y="34808"/>
                              </a:cubicBezTo>
                              <a:lnTo>
                                <a:pt x="48302" y="52213"/>
                              </a:lnTo>
                              <a:cubicBezTo>
                                <a:pt x="48302" y="59464"/>
                                <a:pt x="51690" y="66188"/>
                                <a:pt x="57602" y="70661"/>
                              </a:cubicBezTo>
                              <a:lnTo>
                                <a:pt x="59905" y="72401"/>
                              </a:lnTo>
                              <a:lnTo>
                                <a:pt x="59905" y="91941"/>
                              </a:lnTo>
                              <a:lnTo>
                                <a:pt x="34715" y="96129"/>
                              </a:lnTo>
                              <a:cubicBezTo>
                                <a:pt x="28125" y="97232"/>
                                <a:pt x="22677" y="102093"/>
                                <a:pt x="20844" y="108515"/>
                              </a:cubicBezTo>
                              <a:lnTo>
                                <a:pt x="15387" y="127625"/>
                              </a:lnTo>
                              <a:lnTo>
                                <a:pt x="120420" y="127625"/>
                              </a:lnTo>
                              <a:cubicBezTo>
                                <a:pt x="122090" y="125374"/>
                                <a:pt x="123877" y="123222"/>
                                <a:pt x="125798" y="121186"/>
                              </a:cubicBezTo>
                              <a:lnTo>
                                <a:pt x="122177" y="108515"/>
                              </a:lnTo>
                              <a:cubicBezTo>
                                <a:pt x="120338" y="102087"/>
                                <a:pt x="114897" y="97226"/>
                                <a:pt x="108301" y="96129"/>
                              </a:cubicBezTo>
                              <a:lnTo>
                                <a:pt x="83111" y="91935"/>
                              </a:lnTo>
                              <a:lnTo>
                                <a:pt x="83111" y="72396"/>
                              </a:lnTo>
                              <a:lnTo>
                                <a:pt x="85414" y="70661"/>
                              </a:lnTo>
                              <a:cubicBezTo>
                                <a:pt x="91326" y="66188"/>
                                <a:pt x="94714" y="59464"/>
                                <a:pt x="94714" y="52213"/>
                              </a:cubicBezTo>
                              <a:lnTo>
                                <a:pt x="94714" y="34808"/>
                              </a:lnTo>
                              <a:cubicBezTo>
                                <a:pt x="94714" y="22010"/>
                                <a:pt x="84306" y="11603"/>
                                <a:pt x="71508" y="11603"/>
                              </a:cubicBezTo>
                              <a:close/>
                              <a:moveTo>
                                <a:pt x="226446" y="1700"/>
                              </a:moveTo>
                              <a:lnTo>
                                <a:pt x="247952" y="23206"/>
                              </a:lnTo>
                              <a:lnTo>
                                <a:pt x="226446" y="44712"/>
                              </a:lnTo>
                              <a:lnTo>
                                <a:pt x="218243" y="36509"/>
                              </a:lnTo>
                              <a:lnTo>
                                <a:pt x="225744" y="29007"/>
                              </a:lnTo>
                              <a:lnTo>
                                <a:pt x="129522" y="29007"/>
                              </a:lnTo>
                              <a:lnTo>
                                <a:pt x="129522" y="17404"/>
                              </a:lnTo>
                              <a:lnTo>
                                <a:pt x="225744" y="17404"/>
                              </a:lnTo>
                              <a:lnTo>
                                <a:pt x="218243" y="9903"/>
                              </a:lnTo>
                              <a:close/>
                              <a:moveTo>
                                <a:pt x="71508" y="0"/>
                              </a:moveTo>
                              <a:cubicBezTo>
                                <a:pt x="90705" y="0"/>
                                <a:pt x="106316" y="15611"/>
                                <a:pt x="106316" y="34808"/>
                              </a:cubicBezTo>
                              <a:lnTo>
                                <a:pt x="106316" y="52213"/>
                              </a:lnTo>
                              <a:cubicBezTo>
                                <a:pt x="106316" y="62150"/>
                                <a:pt x="102122" y="71398"/>
                                <a:pt x="94714" y="78023"/>
                              </a:cubicBezTo>
                              <a:lnTo>
                                <a:pt x="94714" y="82101"/>
                              </a:lnTo>
                              <a:lnTo>
                                <a:pt x="110203" y="84683"/>
                              </a:lnTo>
                              <a:cubicBezTo>
                                <a:pt x="121197" y="86516"/>
                                <a:pt x="130270" y="94621"/>
                                <a:pt x="133328" y="105330"/>
                              </a:cubicBezTo>
                              <a:lnTo>
                                <a:pt x="135416" y="112652"/>
                              </a:lnTo>
                              <a:cubicBezTo>
                                <a:pt x="147280" y="103880"/>
                                <a:pt x="161894" y="98624"/>
                                <a:pt x="177749" y="98624"/>
                              </a:cubicBezTo>
                              <a:cubicBezTo>
                                <a:pt x="196047" y="98624"/>
                                <a:pt x="213248" y="105516"/>
                                <a:pt x="226528" y="117972"/>
                              </a:cubicBezTo>
                              <a:lnTo>
                                <a:pt x="230142" y="105330"/>
                              </a:lnTo>
                              <a:cubicBezTo>
                                <a:pt x="233199" y="94621"/>
                                <a:pt x="242272" y="86510"/>
                                <a:pt x="253260" y="84683"/>
                              </a:cubicBezTo>
                              <a:lnTo>
                                <a:pt x="268756" y="82101"/>
                              </a:lnTo>
                              <a:lnTo>
                                <a:pt x="268756" y="78023"/>
                              </a:lnTo>
                              <a:cubicBezTo>
                                <a:pt x="261348" y="71404"/>
                                <a:pt x="257153" y="62150"/>
                                <a:pt x="257153" y="52213"/>
                              </a:cubicBezTo>
                              <a:lnTo>
                                <a:pt x="257153" y="34808"/>
                              </a:lnTo>
                              <a:cubicBezTo>
                                <a:pt x="257153" y="15611"/>
                                <a:pt x="272765" y="0"/>
                                <a:pt x="291962" y="0"/>
                              </a:cubicBezTo>
                              <a:cubicBezTo>
                                <a:pt x="311158" y="0"/>
                                <a:pt x="326770" y="15611"/>
                                <a:pt x="326770" y="34808"/>
                              </a:cubicBezTo>
                              <a:lnTo>
                                <a:pt x="326770" y="52213"/>
                              </a:lnTo>
                              <a:cubicBezTo>
                                <a:pt x="326770" y="62150"/>
                                <a:pt x="322576" y="71398"/>
                                <a:pt x="315167" y="78023"/>
                              </a:cubicBezTo>
                              <a:lnTo>
                                <a:pt x="315167" y="82101"/>
                              </a:lnTo>
                              <a:lnTo>
                                <a:pt x="330657" y="84683"/>
                              </a:lnTo>
                              <a:cubicBezTo>
                                <a:pt x="341651" y="86516"/>
                                <a:pt x="350725" y="94621"/>
                                <a:pt x="353782" y="105330"/>
                              </a:cubicBezTo>
                              <a:lnTo>
                                <a:pt x="363470" y="139234"/>
                              </a:lnTo>
                              <a:lnTo>
                                <a:pt x="252251" y="139234"/>
                              </a:lnTo>
                              <a:cubicBezTo>
                                <a:pt x="255343" y="144618"/>
                                <a:pt x="257153" y="150790"/>
                                <a:pt x="257153" y="157352"/>
                              </a:cubicBezTo>
                              <a:lnTo>
                                <a:pt x="257153" y="214652"/>
                              </a:lnTo>
                              <a:cubicBezTo>
                                <a:pt x="257153" y="225837"/>
                                <a:pt x="249199" y="235195"/>
                                <a:pt x="238652" y="237376"/>
                              </a:cubicBezTo>
                              <a:cubicBezTo>
                                <a:pt x="235404" y="254050"/>
                                <a:pt x="224978" y="268153"/>
                                <a:pt x="210742" y="276420"/>
                              </a:cubicBezTo>
                              <a:lnTo>
                                <a:pt x="210742" y="279426"/>
                              </a:lnTo>
                              <a:lnTo>
                                <a:pt x="248811" y="286353"/>
                              </a:lnTo>
                              <a:cubicBezTo>
                                <a:pt x="263912" y="289097"/>
                                <a:pt x="276031" y="299934"/>
                                <a:pt x="280446" y="314634"/>
                              </a:cubicBezTo>
                              <a:lnTo>
                                <a:pt x="293957" y="359688"/>
                              </a:lnTo>
                              <a:lnTo>
                                <a:pt x="69512" y="359688"/>
                              </a:lnTo>
                              <a:lnTo>
                                <a:pt x="83024" y="314634"/>
                              </a:lnTo>
                              <a:cubicBezTo>
                                <a:pt x="87439" y="299934"/>
                                <a:pt x="99558" y="289097"/>
                                <a:pt x="114659" y="286347"/>
                              </a:cubicBezTo>
                              <a:lnTo>
                                <a:pt x="152728" y="279426"/>
                              </a:lnTo>
                              <a:lnTo>
                                <a:pt x="152728" y="276420"/>
                              </a:lnTo>
                              <a:cubicBezTo>
                                <a:pt x="138491" y="268159"/>
                                <a:pt x="128072" y="254050"/>
                                <a:pt x="124817" y="237376"/>
                              </a:cubicBezTo>
                              <a:cubicBezTo>
                                <a:pt x="114270" y="235195"/>
                                <a:pt x="106316" y="225837"/>
                                <a:pt x="106316" y="214652"/>
                              </a:cubicBezTo>
                              <a:lnTo>
                                <a:pt x="106316" y="170057"/>
                              </a:lnTo>
                              <a:cubicBezTo>
                                <a:pt x="106316" y="159011"/>
                                <a:pt x="108910" y="148580"/>
                                <a:pt x="113406" y="139234"/>
                              </a:cubicBezTo>
                              <a:lnTo>
                                <a:pt x="0" y="139234"/>
                              </a:lnTo>
                              <a:lnTo>
                                <a:pt x="9694" y="105336"/>
                              </a:lnTo>
                              <a:cubicBezTo>
                                <a:pt x="12751" y="94627"/>
                                <a:pt x="21825" y="86516"/>
                                <a:pt x="32813" y="84689"/>
                              </a:cubicBezTo>
                              <a:lnTo>
                                <a:pt x="48302" y="82101"/>
                              </a:lnTo>
                              <a:lnTo>
                                <a:pt x="48302" y="78023"/>
                              </a:lnTo>
                              <a:cubicBezTo>
                                <a:pt x="40894" y="71404"/>
                                <a:pt x="36699" y="62150"/>
                                <a:pt x="36699" y="52213"/>
                              </a:cubicBezTo>
                              <a:lnTo>
                                <a:pt x="36699" y="34808"/>
                              </a:lnTo>
                              <a:cubicBezTo>
                                <a:pt x="36699" y="15611"/>
                                <a:pt x="52311" y="0"/>
                                <a:pt x="71508" y="0"/>
                              </a:cubicBezTo>
                              <a:close/>
                            </a:path>
                          </a:pathLst>
                        </a:custGeom>
                        <a:solidFill>
                          <a:schemeClr val="tx2">
                            <a:lumMod val="75000"/>
                            <a:lumOff val="25000"/>
                          </a:schemeClr>
                        </a:solidFill>
                        <a:ln w="9525" cap="flat">
                          <a:noFill/>
                          <a:prstDash val="solid"/>
                          <a:miter/>
                        </a:ln>
                      </p:spPr>
                      <p:txBody>
                        <a:bodyPr rtlCol="0" anchor="ctr"/>
                        <a:lstStyle/>
                        <a:p>
                          <a:endParaRPr lang="en-US"/>
                        </a:p>
                      </p:txBody>
                    </p:sp>
                  </p:grpSp>
                </p:grpSp>
                <p:grpSp>
                  <p:nvGrpSpPr>
                    <p:cNvPr id="18" name="Group 17">
                      <a:extLst>
                        <a:ext uri="{FF2B5EF4-FFF2-40B4-BE49-F238E27FC236}">
                          <a16:creationId xmlns:a16="http://schemas.microsoft.com/office/drawing/2014/main" id="{0895E53B-22CD-4E49-9ECA-0C10A07576BE}"/>
                        </a:ext>
                      </a:extLst>
                    </p:cNvPr>
                    <p:cNvGrpSpPr/>
                    <p:nvPr/>
                  </p:nvGrpSpPr>
                  <p:grpSpPr>
                    <a:xfrm>
                      <a:off x="4543459" y="5744088"/>
                      <a:ext cx="2665025" cy="716490"/>
                      <a:chOff x="4543459" y="5744088"/>
                      <a:chExt cx="2665025" cy="716490"/>
                    </a:xfrm>
                  </p:grpSpPr>
                  <p:grpSp>
                    <p:nvGrpSpPr>
                      <p:cNvPr id="19" name="Group 18">
                        <a:extLst>
                          <a:ext uri="{FF2B5EF4-FFF2-40B4-BE49-F238E27FC236}">
                            <a16:creationId xmlns:a16="http://schemas.microsoft.com/office/drawing/2014/main" id="{D20165D2-E15D-4CFA-9AEC-47E43417EB84}"/>
                          </a:ext>
                        </a:extLst>
                      </p:cNvPr>
                      <p:cNvGrpSpPr/>
                      <p:nvPr/>
                    </p:nvGrpSpPr>
                    <p:grpSpPr>
                      <a:xfrm>
                        <a:off x="4543459" y="5744088"/>
                        <a:ext cx="2505862" cy="716490"/>
                        <a:chOff x="4148517" y="799051"/>
                        <a:chExt cx="2505862" cy="716490"/>
                      </a:xfrm>
                    </p:grpSpPr>
                    <p:sp>
                      <p:nvSpPr>
                        <p:cNvPr id="22" name="Rectangle: Rounded Corners 21">
                          <a:extLst>
                            <a:ext uri="{FF2B5EF4-FFF2-40B4-BE49-F238E27FC236}">
                              <a16:creationId xmlns:a16="http://schemas.microsoft.com/office/drawing/2014/main" id="{3AED3B7A-23DB-4063-9818-F36699CF89EE}"/>
                            </a:ext>
                          </a:extLst>
                        </p:cNvPr>
                        <p:cNvSpPr/>
                        <p:nvPr/>
                      </p:nvSpPr>
                      <p:spPr>
                        <a:xfrm>
                          <a:off x="4148517" y="799051"/>
                          <a:ext cx="2505862" cy="71649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6AD9C1BD-CF79-4BD2-9C4E-512687737E54}"/>
                            </a:ext>
                          </a:extLst>
                        </p:cNvPr>
                        <p:cNvSpPr/>
                        <p:nvPr/>
                      </p:nvSpPr>
                      <p:spPr>
                        <a:xfrm>
                          <a:off x="4214729" y="841833"/>
                          <a:ext cx="2390090" cy="626161"/>
                        </a:xfrm>
                        <a:prstGeom prst="roundRect">
                          <a:avLst>
                            <a:gd name="adj" fmla="val 50000"/>
                          </a:avLst>
                        </a:prstGeom>
                        <a:solidFill>
                          <a:schemeClr val="bg2"/>
                        </a:solidFill>
                        <a:ln>
                          <a:noFill/>
                        </a:ln>
                        <a:effectLst>
                          <a:outerShdw blurRad="50800" dist="50800" dir="2700000" algn="tl" rotWithShape="0">
                            <a:schemeClr val="tx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3F6E39CC-0D3A-40B8-A1C8-75EDA2436D72}"/>
                            </a:ext>
                          </a:extLst>
                        </p:cNvPr>
                        <p:cNvGrpSpPr/>
                        <p:nvPr/>
                      </p:nvGrpSpPr>
                      <p:grpSpPr>
                        <a:xfrm>
                          <a:off x="4196700" y="833012"/>
                          <a:ext cx="649146" cy="649144"/>
                          <a:chOff x="5885252" y="768037"/>
                          <a:chExt cx="666750" cy="666750"/>
                        </a:xfrm>
                      </p:grpSpPr>
                      <p:sp>
                        <p:nvSpPr>
                          <p:cNvPr id="25" name="Oval 24">
                            <a:extLst>
                              <a:ext uri="{FF2B5EF4-FFF2-40B4-BE49-F238E27FC236}">
                                <a16:creationId xmlns:a16="http://schemas.microsoft.com/office/drawing/2014/main" id="{E1FD032E-1271-49A6-A0CA-85D0A0E66C33}"/>
                              </a:ext>
                            </a:extLst>
                          </p:cNvPr>
                          <p:cNvSpPr/>
                          <p:nvPr/>
                        </p:nvSpPr>
                        <p:spPr>
                          <a:xfrm>
                            <a:off x="5885252" y="768037"/>
                            <a:ext cx="666750" cy="66675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FB03620F-BCB3-4B03-8C07-4F8B3AA76CA8}"/>
                              </a:ext>
                            </a:extLst>
                          </p:cNvPr>
                          <p:cNvGrpSpPr/>
                          <p:nvPr/>
                        </p:nvGrpSpPr>
                        <p:grpSpPr>
                          <a:xfrm>
                            <a:off x="5925944" y="812090"/>
                            <a:ext cx="585366" cy="581026"/>
                            <a:chOff x="5925944" y="813280"/>
                            <a:chExt cx="585366" cy="581026"/>
                          </a:xfrm>
                        </p:grpSpPr>
                        <p:sp>
                          <p:nvSpPr>
                            <p:cNvPr id="27" name="Freeform: Shape 26">
                              <a:extLst>
                                <a:ext uri="{FF2B5EF4-FFF2-40B4-BE49-F238E27FC236}">
                                  <a16:creationId xmlns:a16="http://schemas.microsoft.com/office/drawing/2014/main" id="{7047C1D2-FAF7-4004-9416-74D2385F93F9}"/>
                                </a:ext>
                              </a:extLst>
                            </p:cNvPr>
                            <p:cNvSpPr/>
                            <p:nvPr/>
                          </p:nvSpPr>
                          <p:spPr>
                            <a:xfrm>
                              <a:off x="5925944" y="1103503"/>
                              <a:ext cx="585366" cy="290803"/>
                            </a:xfrm>
                            <a:custGeom>
                              <a:avLst/>
                              <a:gdLst>
                                <a:gd name="connsiteX0" fmla="*/ 0 w 585366"/>
                                <a:gd name="connsiteY0" fmla="*/ 0 h 290803"/>
                                <a:gd name="connsiteX1" fmla="*/ 585366 w 585366"/>
                                <a:gd name="connsiteY1" fmla="*/ 0 h 290803"/>
                                <a:gd name="connsiteX2" fmla="*/ 579626 w 585366"/>
                                <a:gd name="connsiteY2" fmla="*/ 56937 h 290803"/>
                                <a:gd name="connsiteX3" fmla="*/ 292683 w 585366"/>
                                <a:gd name="connsiteY3" fmla="*/ 290803 h 290803"/>
                                <a:gd name="connsiteX4" fmla="*/ 5740 w 585366"/>
                                <a:gd name="connsiteY4" fmla="*/ 56937 h 290803"/>
                                <a:gd name="connsiteX5" fmla="*/ 0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0" y="0"/>
                                  </a:moveTo>
                                  <a:lnTo>
                                    <a:pt x="585366" y="0"/>
                                  </a:lnTo>
                                  <a:lnTo>
                                    <a:pt x="579626" y="56937"/>
                                  </a:lnTo>
                                  <a:cubicBezTo>
                                    <a:pt x="552315" y="190404"/>
                                    <a:pt x="434224" y="290803"/>
                                    <a:pt x="292683" y="290803"/>
                                  </a:cubicBezTo>
                                  <a:cubicBezTo>
                                    <a:pt x="151142" y="290803"/>
                                    <a:pt x="33051" y="190404"/>
                                    <a:pt x="5740" y="56937"/>
                                  </a:cubicBezTo>
                                  <a:lnTo>
                                    <a:pt x="0" y="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B9CF1-E5F3-458D-9190-F36432D69E64}"/>
                                </a:ext>
                              </a:extLst>
                            </p:cNvPr>
                            <p:cNvSpPr/>
                            <p:nvPr/>
                          </p:nvSpPr>
                          <p:spPr>
                            <a:xfrm>
                              <a:off x="5925944" y="813280"/>
                              <a:ext cx="585366" cy="290803"/>
                            </a:xfrm>
                            <a:custGeom>
                              <a:avLst/>
                              <a:gdLst>
                                <a:gd name="connsiteX0" fmla="*/ 292683 w 585366"/>
                                <a:gd name="connsiteY0" fmla="*/ 0 h 290803"/>
                                <a:gd name="connsiteX1" fmla="*/ 579626 w 585366"/>
                                <a:gd name="connsiteY1" fmla="*/ 233866 h 290803"/>
                                <a:gd name="connsiteX2" fmla="*/ 585366 w 585366"/>
                                <a:gd name="connsiteY2" fmla="*/ 290803 h 290803"/>
                                <a:gd name="connsiteX3" fmla="*/ 0 w 585366"/>
                                <a:gd name="connsiteY3" fmla="*/ 290803 h 290803"/>
                                <a:gd name="connsiteX4" fmla="*/ 5740 w 585366"/>
                                <a:gd name="connsiteY4" fmla="*/ 233866 h 290803"/>
                                <a:gd name="connsiteX5" fmla="*/ 292683 w 585366"/>
                                <a:gd name="connsiteY5" fmla="*/ 0 h 29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366" h="290803">
                                  <a:moveTo>
                                    <a:pt x="292683" y="0"/>
                                  </a:moveTo>
                                  <a:cubicBezTo>
                                    <a:pt x="434224" y="0"/>
                                    <a:pt x="552315" y="100399"/>
                                    <a:pt x="579626" y="233866"/>
                                  </a:cubicBezTo>
                                  <a:lnTo>
                                    <a:pt x="585366" y="290803"/>
                                  </a:lnTo>
                                  <a:lnTo>
                                    <a:pt x="0" y="290803"/>
                                  </a:lnTo>
                                  <a:lnTo>
                                    <a:pt x="5740" y="233866"/>
                                  </a:lnTo>
                                  <a:cubicBezTo>
                                    <a:pt x="33051" y="100399"/>
                                    <a:pt x="151142" y="0"/>
                                    <a:pt x="292683" y="0"/>
                                  </a:cubicBez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20" name="Rectangle 19">
                        <a:extLst>
                          <a:ext uri="{FF2B5EF4-FFF2-40B4-BE49-F238E27FC236}">
                            <a16:creationId xmlns:a16="http://schemas.microsoft.com/office/drawing/2014/main" id="{040C7BE2-B2A6-4B36-9B59-0DD87969B0C2}"/>
                          </a:ext>
                        </a:extLst>
                      </p:cNvPr>
                      <p:cNvSpPr/>
                      <p:nvPr/>
                    </p:nvSpPr>
                    <p:spPr>
                      <a:xfrm>
                        <a:off x="5218278" y="5924507"/>
                        <a:ext cx="1990206" cy="350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a:solidFill>
                              <a:schemeClr val="tx2">
                                <a:lumMod val="75000"/>
                                <a:lumOff val="25000"/>
                              </a:schemeClr>
                            </a:solidFill>
                            <a:latin typeface="Century Gothic" panose="020B0502020202020204" pitchFamily="34" charset="0"/>
                            <a:ea typeface="Ebrima" panose="02000000000000000000" pitchFamily="2" charset="0"/>
                            <a:cs typeface="Ebrima" panose="02000000000000000000" pitchFamily="2" charset="0"/>
                          </a:rPr>
                          <a:t>Knowledge Application</a:t>
                        </a:r>
                      </a:p>
                    </p:txBody>
                  </p:sp>
                  <p:sp>
                    <p:nvSpPr>
                      <p:cNvPr id="21" name="Freeform: Shape 20">
                        <a:extLst>
                          <a:ext uri="{FF2B5EF4-FFF2-40B4-BE49-F238E27FC236}">
                            <a16:creationId xmlns:a16="http://schemas.microsoft.com/office/drawing/2014/main" id="{A5B22B01-91B9-454B-A6C8-F7FD470BA4F6}"/>
                          </a:ext>
                        </a:extLst>
                      </p:cNvPr>
                      <p:cNvSpPr/>
                      <p:nvPr/>
                    </p:nvSpPr>
                    <p:spPr>
                      <a:xfrm>
                        <a:off x="4731217" y="5928039"/>
                        <a:ext cx="353283" cy="328049"/>
                      </a:xfrm>
                      <a:custGeom>
                        <a:avLst/>
                        <a:gdLst>
                          <a:gd name="connsiteX0" fmla="*/ 209550 w 266700"/>
                          <a:gd name="connsiteY0" fmla="*/ 66675 h 247650"/>
                          <a:gd name="connsiteX1" fmla="*/ 261938 w 266700"/>
                          <a:gd name="connsiteY1" fmla="*/ 66675 h 247650"/>
                          <a:gd name="connsiteX2" fmla="*/ 266700 w 266700"/>
                          <a:gd name="connsiteY2" fmla="*/ 71438 h 247650"/>
                          <a:gd name="connsiteX3" fmla="*/ 266700 w 266700"/>
                          <a:gd name="connsiteY3" fmla="*/ 242888 h 247650"/>
                          <a:gd name="connsiteX4" fmla="*/ 261938 w 266700"/>
                          <a:gd name="connsiteY4" fmla="*/ 247650 h 247650"/>
                          <a:gd name="connsiteX5" fmla="*/ 71438 w 266700"/>
                          <a:gd name="connsiteY5" fmla="*/ 247650 h 247650"/>
                          <a:gd name="connsiteX6" fmla="*/ 66675 w 266700"/>
                          <a:gd name="connsiteY6" fmla="*/ 242888 h 247650"/>
                          <a:gd name="connsiteX7" fmla="*/ 66675 w 266700"/>
                          <a:gd name="connsiteY7" fmla="*/ 190500 h 247650"/>
                          <a:gd name="connsiteX8" fmla="*/ 76200 w 266700"/>
                          <a:gd name="connsiteY8" fmla="*/ 190500 h 247650"/>
                          <a:gd name="connsiteX9" fmla="*/ 76200 w 266700"/>
                          <a:gd name="connsiteY9" fmla="*/ 238125 h 247650"/>
                          <a:gd name="connsiteX10" fmla="*/ 257175 w 266700"/>
                          <a:gd name="connsiteY10" fmla="*/ 238125 h 247650"/>
                          <a:gd name="connsiteX11" fmla="*/ 257175 w 266700"/>
                          <a:gd name="connsiteY11" fmla="*/ 104775 h 247650"/>
                          <a:gd name="connsiteX12" fmla="*/ 209550 w 266700"/>
                          <a:gd name="connsiteY12" fmla="*/ 104775 h 247650"/>
                          <a:gd name="connsiteX13" fmla="*/ 9525 w 266700"/>
                          <a:gd name="connsiteY13" fmla="*/ 38100 h 247650"/>
                          <a:gd name="connsiteX14" fmla="*/ 9525 w 266700"/>
                          <a:gd name="connsiteY14" fmla="*/ 171450 h 247650"/>
                          <a:gd name="connsiteX15" fmla="*/ 190500 w 266700"/>
                          <a:gd name="connsiteY15" fmla="*/ 171450 h 247650"/>
                          <a:gd name="connsiteX16" fmla="*/ 190500 w 266700"/>
                          <a:gd name="connsiteY16" fmla="*/ 66675 h 247650"/>
                          <a:gd name="connsiteX17" fmla="*/ 190500 w 266700"/>
                          <a:gd name="connsiteY17" fmla="*/ 38100 h 247650"/>
                          <a:gd name="connsiteX18" fmla="*/ 76200 w 266700"/>
                          <a:gd name="connsiteY18" fmla="*/ 9525 h 247650"/>
                          <a:gd name="connsiteX19" fmla="*/ 66675 w 266700"/>
                          <a:gd name="connsiteY19" fmla="*/ 19050 h 247650"/>
                          <a:gd name="connsiteX20" fmla="*/ 76200 w 266700"/>
                          <a:gd name="connsiteY20" fmla="*/ 28575 h 247650"/>
                          <a:gd name="connsiteX21" fmla="*/ 85725 w 266700"/>
                          <a:gd name="connsiteY21" fmla="*/ 19050 h 247650"/>
                          <a:gd name="connsiteX22" fmla="*/ 76200 w 266700"/>
                          <a:gd name="connsiteY22" fmla="*/ 9525 h 247650"/>
                          <a:gd name="connsiteX23" fmla="*/ 47625 w 266700"/>
                          <a:gd name="connsiteY23" fmla="*/ 9525 h 247650"/>
                          <a:gd name="connsiteX24" fmla="*/ 38100 w 266700"/>
                          <a:gd name="connsiteY24" fmla="*/ 19050 h 247650"/>
                          <a:gd name="connsiteX25" fmla="*/ 47625 w 266700"/>
                          <a:gd name="connsiteY25" fmla="*/ 28575 h 247650"/>
                          <a:gd name="connsiteX26" fmla="*/ 57150 w 266700"/>
                          <a:gd name="connsiteY26" fmla="*/ 19050 h 247650"/>
                          <a:gd name="connsiteX27" fmla="*/ 47625 w 266700"/>
                          <a:gd name="connsiteY27" fmla="*/ 9525 h 247650"/>
                          <a:gd name="connsiteX28" fmla="*/ 19050 w 266700"/>
                          <a:gd name="connsiteY28" fmla="*/ 9525 h 247650"/>
                          <a:gd name="connsiteX29" fmla="*/ 9525 w 266700"/>
                          <a:gd name="connsiteY29" fmla="*/ 19050 h 247650"/>
                          <a:gd name="connsiteX30" fmla="*/ 19050 w 266700"/>
                          <a:gd name="connsiteY30" fmla="*/ 28575 h 247650"/>
                          <a:gd name="connsiteX31" fmla="*/ 28575 w 266700"/>
                          <a:gd name="connsiteY31" fmla="*/ 19050 h 247650"/>
                          <a:gd name="connsiteX32" fmla="*/ 19050 w 266700"/>
                          <a:gd name="connsiteY32" fmla="*/ 9525 h 247650"/>
                          <a:gd name="connsiteX33" fmla="*/ 4763 w 266700"/>
                          <a:gd name="connsiteY33" fmla="*/ 0 h 247650"/>
                          <a:gd name="connsiteX34" fmla="*/ 195263 w 266700"/>
                          <a:gd name="connsiteY34" fmla="*/ 0 h 247650"/>
                          <a:gd name="connsiteX35" fmla="*/ 200025 w 266700"/>
                          <a:gd name="connsiteY35" fmla="*/ 4763 h 247650"/>
                          <a:gd name="connsiteX36" fmla="*/ 200025 w 266700"/>
                          <a:gd name="connsiteY36" fmla="*/ 66675 h 247650"/>
                          <a:gd name="connsiteX37" fmla="*/ 200025 w 266700"/>
                          <a:gd name="connsiteY37" fmla="*/ 176213 h 247650"/>
                          <a:gd name="connsiteX38" fmla="*/ 195263 w 266700"/>
                          <a:gd name="connsiteY38" fmla="*/ 180975 h 247650"/>
                          <a:gd name="connsiteX39" fmla="*/ 4763 w 266700"/>
                          <a:gd name="connsiteY39" fmla="*/ 180975 h 247650"/>
                          <a:gd name="connsiteX40" fmla="*/ 0 w 266700"/>
                          <a:gd name="connsiteY40" fmla="*/ 176213 h 247650"/>
                          <a:gd name="connsiteX41" fmla="*/ 0 w 266700"/>
                          <a:gd name="connsiteY41" fmla="*/ 4763 h 247650"/>
                          <a:gd name="connsiteX42" fmla="*/ 4763 w 266700"/>
                          <a:gd name="connsiteY42" fmla="*/ 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6700" h="247650">
                            <a:moveTo>
                              <a:pt x="209550" y="66675"/>
                            </a:moveTo>
                            <a:lnTo>
                              <a:pt x="261938" y="66675"/>
                            </a:lnTo>
                            <a:cubicBezTo>
                              <a:pt x="264567" y="66675"/>
                              <a:pt x="266700" y="68807"/>
                              <a:pt x="266700" y="71438"/>
                            </a:cubicBezTo>
                            <a:lnTo>
                              <a:pt x="266700" y="242888"/>
                            </a:lnTo>
                            <a:cubicBezTo>
                              <a:pt x="266700" y="245517"/>
                              <a:pt x="264567" y="247650"/>
                              <a:pt x="261938" y="247650"/>
                            </a:cubicBezTo>
                            <a:lnTo>
                              <a:pt x="71438" y="247650"/>
                            </a:lnTo>
                            <a:cubicBezTo>
                              <a:pt x="68807" y="247650"/>
                              <a:pt x="66675" y="245517"/>
                              <a:pt x="66675" y="242888"/>
                            </a:cubicBezTo>
                            <a:lnTo>
                              <a:pt x="66675" y="190500"/>
                            </a:lnTo>
                            <a:lnTo>
                              <a:pt x="76200" y="190500"/>
                            </a:lnTo>
                            <a:lnTo>
                              <a:pt x="76200" y="238125"/>
                            </a:lnTo>
                            <a:lnTo>
                              <a:pt x="257175" y="238125"/>
                            </a:lnTo>
                            <a:lnTo>
                              <a:pt x="257175" y="104775"/>
                            </a:lnTo>
                            <a:lnTo>
                              <a:pt x="209550" y="104775"/>
                            </a:lnTo>
                            <a:close/>
                            <a:moveTo>
                              <a:pt x="9525" y="38100"/>
                            </a:moveTo>
                            <a:lnTo>
                              <a:pt x="9525" y="171450"/>
                            </a:lnTo>
                            <a:lnTo>
                              <a:pt x="190500" y="171450"/>
                            </a:lnTo>
                            <a:lnTo>
                              <a:pt x="190500" y="66675"/>
                            </a:lnTo>
                            <a:lnTo>
                              <a:pt x="190500" y="38100"/>
                            </a:lnTo>
                            <a:close/>
                            <a:moveTo>
                              <a:pt x="76200" y="9525"/>
                            </a:moveTo>
                            <a:cubicBezTo>
                              <a:pt x="70940" y="9525"/>
                              <a:pt x="66675" y="13790"/>
                              <a:pt x="66675" y="19050"/>
                            </a:cubicBezTo>
                            <a:cubicBezTo>
                              <a:pt x="66675" y="24310"/>
                              <a:pt x="70940" y="28575"/>
                              <a:pt x="76200" y="28575"/>
                            </a:cubicBezTo>
                            <a:cubicBezTo>
                              <a:pt x="81460" y="28575"/>
                              <a:pt x="85725" y="24310"/>
                              <a:pt x="85725" y="19050"/>
                            </a:cubicBezTo>
                            <a:cubicBezTo>
                              <a:pt x="85725" y="13790"/>
                              <a:pt x="81460" y="9525"/>
                              <a:pt x="76200" y="9525"/>
                            </a:cubicBezTo>
                            <a:close/>
                            <a:moveTo>
                              <a:pt x="47625" y="9525"/>
                            </a:moveTo>
                            <a:cubicBezTo>
                              <a:pt x="42365" y="9525"/>
                              <a:pt x="38100" y="13790"/>
                              <a:pt x="38100" y="19050"/>
                            </a:cubicBezTo>
                            <a:cubicBezTo>
                              <a:pt x="38100" y="24310"/>
                              <a:pt x="42365" y="28575"/>
                              <a:pt x="47625" y="28575"/>
                            </a:cubicBezTo>
                            <a:cubicBezTo>
                              <a:pt x="52885" y="28575"/>
                              <a:pt x="57150" y="24310"/>
                              <a:pt x="57150" y="19050"/>
                            </a:cubicBezTo>
                            <a:cubicBezTo>
                              <a:pt x="57150" y="13790"/>
                              <a:pt x="52885" y="9525"/>
                              <a:pt x="47625" y="9525"/>
                            </a:cubicBezTo>
                            <a:close/>
                            <a:moveTo>
                              <a:pt x="19050" y="9525"/>
                            </a:moveTo>
                            <a:cubicBezTo>
                              <a:pt x="13790" y="9525"/>
                              <a:pt x="9525" y="13790"/>
                              <a:pt x="9525" y="19050"/>
                            </a:cubicBezTo>
                            <a:cubicBezTo>
                              <a:pt x="9525" y="24310"/>
                              <a:pt x="13790" y="28575"/>
                              <a:pt x="19050" y="28575"/>
                            </a:cubicBezTo>
                            <a:cubicBezTo>
                              <a:pt x="24310" y="28575"/>
                              <a:pt x="28575" y="24310"/>
                              <a:pt x="28575" y="19050"/>
                            </a:cubicBezTo>
                            <a:cubicBezTo>
                              <a:pt x="28575" y="13790"/>
                              <a:pt x="24310" y="9525"/>
                              <a:pt x="19050" y="9525"/>
                            </a:cubicBezTo>
                            <a:close/>
                            <a:moveTo>
                              <a:pt x="4763" y="0"/>
                            </a:moveTo>
                            <a:lnTo>
                              <a:pt x="195263" y="0"/>
                            </a:lnTo>
                            <a:cubicBezTo>
                              <a:pt x="197892" y="0"/>
                              <a:pt x="200025" y="2132"/>
                              <a:pt x="200025" y="4763"/>
                            </a:cubicBezTo>
                            <a:lnTo>
                              <a:pt x="200025" y="66675"/>
                            </a:lnTo>
                            <a:lnTo>
                              <a:pt x="200025" y="176213"/>
                            </a:lnTo>
                            <a:cubicBezTo>
                              <a:pt x="200025" y="178842"/>
                              <a:pt x="197892" y="180975"/>
                              <a:pt x="195263" y="180975"/>
                            </a:cubicBezTo>
                            <a:lnTo>
                              <a:pt x="4763" y="180975"/>
                            </a:lnTo>
                            <a:cubicBezTo>
                              <a:pt x="2132" y="180975"/>
                              <a:pt x="0" y="178842"/>
                              <a:pt x="0" y="176213"/>
                            </a:cubicBezTo>
                            <a:lnTo>
                              <a:pt x="0" y="4763"/>
                            </a:lnTo>
                            <a:cubicBezTo>
                              <a:pt x="0" y="2132"/>
                              <a:pt x="2132" y="0"/>
                              <a:pt x="4763" y="0"/>
                            </a:cubicBezTo>
                            <a:close/>
                          </a:path>
                        </a:pathLst>
                      </a:custGeom>
                      <a:solidFill>
                        <a:schemeClr val="tx2">
                          <a:lumMod val="75000"/>
                          <a:lumOff val="25000"/>
                        </a:schemeClr>
                      </a:solidFill>
                      <a:ln w="9525" cap="flat">
                        <a:noFill/>
                        <a:prstDash val="solid"/>
                        <a:miter/>
                      </a:ln>
                    </p:spPr>
                    <p:txBody>
                      <a:bodyPr rtlCol="0" anchor="ctr"/>
                      <a:lstStyle/>
                      <a:p>
                        <a:endParaRPr lang="en-US"/>
                      </a:p>
                    </p:txBody>
                  </p:sp>
                </p:grpSp>
              </p:grpSp>
            </p:grpSp>
          </p:grpSp>
        </p:grpSp>
      </p:grpSp>
    </p:spTree>
    <p:custDataLst>
      <p:tags r:id="rId1"/>
    </p:custDataLst>
    <p:extLst>
      <p:ext uri="{BB962C8B-B14F-4D97-AF65-F5344CB8AC3E}">
        <p14:creationId xmlns:p14="http://schemas.microsoft.com/office/powerpoint/2010/main" val="41965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77618" y="254000"/>
            <a:ext cx="5665743" cy="660400"/>
          </a:xfrm>
        </p:spPr>
        <p:txBody>
          <a:bodyPr>
            <a:normAutofit fontScale="90000"/>
          </a:bodyPr>
          <a:lstStyle/>
          <a:p>
            <a:r>
              <a:rPr lang="en-US" dirty="0"/>
              <a:t>Knowledge Management</a:t>
            </a:r>
          </a:p>
        </p:txBody>
      </p:sp>
      <p:pic>
        <p:nvPicPr>
          <p:cNvPr id="4" name="Picture 3">
            <a:extLst>
              <a:ext uri="{FF2B5EF4-FFF2-40B4-BE49-F238E27FC236}">
                <a16:creationId xmlns:a16="http://schemas.microsoft.com/office/drawing/2014/main" id="{146863E1-4AED-4429-A5E0-42E1DEFB73F4}"/>
              </a:ext>
            </a:extLst>
          </p:cNvPr>
          <p:cNvPicPr>
            <a:picLocks noChangeAspect="1"/>
          </p:cNvPicPr>
          <p:nvPr/>
        </p:nvPicPr>
        <p:blipFill>
          <a:blip r:embed="rId4"/>
          <a:stretch>
            <a:fillRect/>
          </a:stretch>
        </p:blipFill>
        <p:spPr>
          <a:xfrm>
            <a:off x="118383" y="303442"/>
            <a:ext cx="5859235" cy="6714412"/>
          </a:xfrm>
          <a:prstGeom prst="rect">
            <a:avLst/>
          </a:prstGeom>
        </p:spPr>
      </p:pic>
      <p:pic>
        <p:nvPicPr>
          <p:cNvPr id="5" name="Picture 4">
            <a:extLst>
              <a:ext uri="{FF2B5EF4-FFF2-40B4-BE49-F238E27FC236}">
                <a16:creationId xmlns:a16="http://schemas.microsoft.com/office/drawing/2014/main" id="{19FED708-9687-4119-8273-315B52F02412}"/>
              </a:ext>
            </a:extLst>
          </p:cNvPr>
          <p:cNvPicPr>
            <a:picLocks noChangeAspect="1"/>
          </p:cNvPicPr>
          <p:nvPr/>
        </p:nvPicPr>
        <p:blipFill>
          <a:blip r:embed="rId5"/>
          <a:stretch>
            <a:fillRect/>
          </a:stretch>
        </p:blipFill>
        <p:spPr>
          <a:xfrm>
            <a:off x="5935565" y="1675318"/>
            <a:ext cx="6256435" cy="3285873"/>
          </a:xfrm>
          <a:prstGeom prst="rect">
            <a:avLst/>
          </a:prstGeom>
        </p:spPr>
      </p:pic>
    </p:spTree>
    <p:custDataLst>
      <p:tags r:id="rId1"/>
    </p:custDataLst>
    <p:extLst>
      <p:ext uri="{BB962C8B-B14F-4D97-AF65-F5344CB8AC3E}">
        <p14:creationId xmlns:p14="http://schemas.microsoft.com/office/powerpoint/2010/main" val="373418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2" name="Group 481">
            <a:extLst>
              <a:ext uri="{FF2B5EF4-FFF2-40B4-BE49-F238E27FC236}">
                <a16:creationId xmlns:a16="http://schemas.microsoft.com/office/drawing/2014/main" id="{BF5F3C87-6DEF-AFAD-854E-E2AEB96B9164}"/>
              </a:ext>
            </a:extLst>
          </p:cNvPr>
          <p:cNvGrpSpPr/>
          <p:nvPr/>
        </p:nvGrpSpPr>
        <p:grpSpPr>
          <a:xfrm>
            <a:off x="1698420" y="524840"/>
            <a:ext cx="9358887" cy="755498"/>
            <a:chOff x="1698420" y="524840"/>
            <a:chExt cx="9358887" cy="755498"/>
          </a:xfrm>
        </p:grpSpPr>
        <p:grpSp>
          <p:nvGrpSpPr>
            <p:cNvPr id="486" name="Group 485">
              <a:extLst>
                <a:ext uri="{FF2B5EF4-FFF2-40B4-BE49-F238E27FC236}">
                  <a16:creationId xmlns:a16="http://schemas.microsoft.com/office/drawing/2014/main" id="{4AB64AAB-4345-49FF-BCF1-F304DD090EDC}"/>
                </a:ext>
              </a:extLst>
            </p:cNvPr>
            <p:cNvGrpSpPr/>
            <p:nvPr/>
          </p:nvGrpSpPr>
          <p:grpSpPr>
            <a:xfrm>
              <a:off x="1698420" y="849451"/>
              <a:ext cx="9358887" cy="430887"/>
              <a:chOff x="1698420" y="798651"/>
              <a:chExt cx="9358887" cy="430887"/>
            </a:xfrm>
          </p:grpSpPr>
          <p:grpSp>
            <p:nvGrpSpPr>
              <p:cNvPr id="3" name="Group 2">
                <a:extLst>
                  <a:ext uri="{FF2B5EF4-FFF2-40B4-BE49-F238E27FC236}">
                    <a16:creationId xmlns:a16="http://schemas.microsoft.com/office/drawing/2014/main" id="{405DDF25-9D7A-40EE-A5DD-2CFEE6404127}"/>
                  </a:ext>
                </a:extLst>
              </p:cNvPr>
              <p:cNvGrpSpPr/>
              <p:nvPr/>
            </p:nvGrpSpPr>
            <p:grpSpPr>
              <a:xfrm>
                <a:off x="1698420" y="814832"/>
                <a:ext cx="1703896" cy="357536"/>
                <a:chOff x="1698420" y="1434599"/>
                <a:chExt cx="1703896" cy="379530"/>
              </a:xfrm>
            </p:grpSpPr>
            <p:sp>
              <p:nvSpPr>
                <p:cNvPr id="9" name="Rectangle: Rounded Corners 8">
                  <a:extLst>
                    <a:ext uri="{FF2B5EF4-FFF2-40B4-BE49-F238E27FC236}">
                      <a16:creationId xmlns:a16="http://schemas.microsoft.com/office/drawing/2014/main" id="{5217539C-6D8E-42A2-8C6E-298AA35C8DDA}"/>
                    </a:ext>
                  </a:extLst>
                </p:cNvPr>
                <p:cNvSpPr/>
                <p:nvPr/>
              </p:nvSpPr>
              <p:spPr>
                <a:xfrm>
                  <a:off x="2021939" y="1434599"/>
                  <a:ext cx="1056860" cy="26172"/>
                </a:xfrm>
                <a:prstGeom prst="roundRect">
                  <a:avLst>
                    <a:gd name="adj" fmla="val 50000"/>
                  </a:avLst>
                </a:prstGeom>
                <a:solidFill>
                  <a:srgbClr val="1F36C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38" name="Group 37">
                  <a:extLst>
                    <a:ext uri="{FF2B5EF4-FFF2-40B4-BE49-F238E27FC236}">
                      <a16:creationId xmlns:a16="http://schemas.microsoft.com/office/drawing/2014/main" id="{472D0649-A2EB-4FA3-ABD5-9C85492EA3DA}"/>
                    </a:ext>
                  </a:extLst>
                </p:cNvPr>
                <p:cNvGrpSpPr/>
                <p:nvPr/>
              </p:nvGrpSpPr>
              <p:grpSpPr>
                <a:xfrm>
                  <a:off x="1698420" y="1475277"/>
                  <a:ext cx="1703896" cy="338852"/>
                  <a:chOff x="1356501" y="1609608"/>
                  <a:chExt cx="1738144" cy="261610"/>
                </a:xfrm>
              </p:grpSpPr>
              <p:sp>
                <p:nvSpPr>
                  <p:cNvPr id="35" name="Rectangle: Rounded Corners 34">
                    <a:extLst>
                      <a:ext uri="{FF2B5EF4-FFF2-40B4-BE49-F238E27FC236}">
                        <a16:creationId xmlns:a16="http://schemas.microsoft.com/office/drawing/2014/main" id="{8C58F81E-C4B1-4785-9EB6-FDAB8160568C}"/>
                      </a:ext>
                    </a:extLst>
                  </p:cNvPr>
                  <p:cNvSpPr/>
                  <p:nvPr/>
                </p:nvSpPr>
                <p:spPr>
                  <a:xfrm>
                    <a:off x="1356501" y="1609726"/>
                    <a:ext cx="1738144" cy="261374"/>
                  </a:xfrm>
                  <a:prstGeom prst="roundRect">
                    <a:avLst/>
                  </a:prstGeom>
                  <a:solidFill>
                    <a:srgbClr val="1F36C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8BE2ECE7-C412-4548-BB32-654D513A58B8}"/>
                      </a:ext>
                    </a:extLst>
                  </p:cNvPr>
                  <p:cNvSpPr txBox="1"/>
                  <p:nvPr/>
                </p:nvSpPr>
                <p:spPr>
                  <a:xfrm>
                    <a:off x="1527468" y="1609608"/>
                    <a:ext cx="1396210" cy="2616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Provide Context</a:t>
                    </a:r>
                  </a:p>
                </p:txBody>
              </p:sp>
            </p:grpSp>
          </p:grpSp>
          <p:grpSp>
            <p:nvGrpSpPr>
              <p:cNvPr id="6" name="Group 5">
                <a:extLst>
                  <a:ext uri="{FF2B5EF4-FFF2-40B4-BE49-F238E27FC236}">
                    <a16:creationId xmlns:a16="http://schemas.microsoft.com/office/drawing/2014/main" id="{39B71DAD-4FCE-4532-911D-DB95885DF79A}"/>
                  </a:ext>
                </a:extLst>
              </p:cNvPr>
              <p:cNvGrpSpPr/>
              <p:nvPr/>
            </p:nvGrpSpPr>
            <p:grpSpPr>
              <a:xfrm>
                <a:off x="3619640" y="798651"/>
                <a:ext cx="1703896" cy="430887"/>
                <a:chOff x="3619640" y="1416007"/>
                <a:chExt cx="1703896" cy="457393"/>
              </a:xfrm>
            </p:grpSpPr>
            <p:sp>
              <p:nvSpPr>
                <p:cNvPr id="15" name="Rectangle: Rounded Corners 14">
                  <a:extLst>
                    <a:ext uri="{FF2B5EF4-FFF2-40B4-BE49-F238E27FC236}">
                      <a16:creationId xmlns:a16="http://schemas.microsoft.com/office/drawing/2014/main" id="{3C5B2404-D87E-465A-9567-F925DDD0E1FF}"/>
                    </a:ext>
                  </a:extLst>
                </p:cNvPr>
                <p:cNvSpPr/>
                <p:nvPr/>
              </p:nvSpPr>
              <p:spPr>
                <a:xfrm>
                  <a:off x="3935687" y="1434599"/>
                  <a:ext cx="1056860" cy="26172"/>
                </a:xfrm>
                <a:prstGeom prst="roundRect">
                  <a:avLst>
                    <a:gd name="adj" fmla="val 50000"/>
                  </a:avLst>
                </a:prstGeom>
                <a:solidFill>
                  <a:srgbClr val="1F36C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42" name="Group 41">
                  <a:extLst>
                    <a:ext uri="{FF2B5EF4-FFF2-40B4-BE49-F238E27FC236}">
                      <a16:creationId xmlns:a16="http://schemas.microsoft.com/office/drawing/2014/main" id="{3D56191F-93C1-4E36-8103-9BB12CB6E992}"/>
                    </a:ext>
                  </a:extLst>
                </p:cNvPr>
                <p:cNvGrpSpPr/>
                <p:nvPr/>
              </p:nvGrpSpPr>
              <p:grpSpPr>
                <a:xfrm>
                  <a:off x="3619640" y="1416007"/>
                  <a:ext cx="1703896" cy="457393"/>
                  <a:chOff x="3308716" y="1571367"/>
                  <a:chExt cx="1738144" cy="457393"/>
                </a:xfrm>
              </p:grpSpPr>
              <p:sp>
                <p:nvSpPr>
                  <p:cNvPr id="40" name="Rectangle: Rounded Corners 39">
                    <a:extLst>
                      <a:ext uri="{FF2B5EF4-FFF2-40B4-BE49-F238E27FC236}">
                        <a16:creationId xmlns:a16="http://schemas.microsoft.com/office/drawing/2014/main" id="{F37D78BC-378F-438E-BF11-3979DEF3EC79}"/>
                      </a:ext>
                    </a:extLst>
                  </p:cNvPr>
                  <p:cNvSpPr/>
                  <p:nvPr/>
                </p:nvSpPr>
                <p:spPr>
                  <a:xfrm>
                    <a:off x="3308716" y="1630790"/>
                    <a:ext cx="1738144" cy="338546"/>
                  </a:xfrm>
                  <a:prstGeom prst="roundRect">
                    <a:avLst/>
                  </a:prstGeom>
                  <a:solidFill>
                    <a:srgbClr val="1F36C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B71EC8EC-6241-4FE2-A57F-AD6634800893}"/>
                      </a:ext>
                    </a:extLst>
                  </p:cNvPr>
                  <p:cNvSpPr txBox="1"/>
                  <p:nvPr/>
                </p:nvSpPr>
                <p:spPr>
                  <a:xfrm>
                    <a:off x="3340505" y="1571367"/>
                    <a:ext cx="1674569" cy="45739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Identify Risk and Capabilities</a:t>
                    </a:r>
                  </a:p>
                </p:txBody>
              </p:sp>
            </p:grpSp>
          </p:grpSp>
          <p:grpSp>
            <p:nvGrpSpPr>
              <p:cNvPr id="5" name="Group 4">
                <a:extLst>
                  <a:ext uri="{FF2B5EF4-FFF2-40B4-BE49-F238E27FC236}">
                    <a16:creationId xmlns:a16="http://schemas.microsoft.com/office/drawing/2014/main" id="{C6D29356-C65F-4316-9744-8D2B234C166A}"/>
                  </a:ext>
                </a:extLst>
              </p:cNvPr>
              <p:cNvGrpSpPr/>
              <p:nvPr/>
            </p:nvGrpSpPr>
            <p:grpSpPr>
              <a:xfrm>
                <a:off x="5538967" y="814830"/>
                <a:ext cx="1703896" cy="357389"/>
                <a:chOff x="5538967" y="1434599"/>
                <a:chExt cx="1703896" cy="379375"/>
              </a:xfrm>
            </p:grpSpPr>
            <p:sp>
              <p:nvSpPr>
                <p:cNvPr id="20" name="Rectangle: Rounded Corners 19">
                  <a:extLst>
                    <a:ext uri="{FF2B5EF4-FFF2-40B4-BE49-F238E27FC236}">
                      <a16:creationId xmlns:a16="http://schemas.microsoft.com/office/drawing/2014/main" id="{BCB9981B-D8D8-4E41-9901-9D793B6E8F8D}"/>
                    </a:ext>
                  </a:extLst>
                </p:cNvPr>
                <p:cNvSpPr/>
                <p:nvPr/>
              </p:nvSpPr>
              <p:spPr>
                <a:xfrm>
                  <a:off x="5849435" y="1434599"/>
                  <a:ext cx="1056860" cy="26171"/>
                </a:xfrm>
                <a:prstGeom prst="roundRect">
                  <a:avLst>
                    <a:gd name="adj" fmla="val 50000"/>
                  </a:avLst>
                </a:prstGeom>
                <a:solidFill>
                  <a:srgbClr val="1F36C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43" name="Group 42">
                  <a:extLst>
                    <a:ext uri="{FF2B5EF4-FFF2-40B4-BE49-F238E27FC236}">
                      <a16:creationId xmlns:a16="http://schemas.microsoft.com/office/drawing/2014/main" id="{C765707C-DF86-43D1-9630-D8821B449799}"/>
                    </a:ext>
                  </a:extLst>
                </p:cNvPr>
                <p:cNvGrpSpPr/>
                <p:nvPr/>
              </p:nvGrpSpPr>
              <p:grpSpPr>
                <a:xfrm>
                  <a:off x="5538967" y="1475428"/>
                  <a:ext cx="1703896" cy="338546"/>
                  <a:chOff x="1356501" y="1609726"/>
                  <a:chExt cx="1738144" cy="261374"/>
                </a:xfrm>
              </p:grpSpPr>
              <p:sp>
                <p:nvSpPr>
                  <p:cNvPr id="44" name="Rectangle: Rounded Corners 43">
                    <a:extLst>
                      <a:ext uri="{FF2B5EF4-FFF2-40B4-BE49-F238E27FC236}">
                        <a16:creationId xmlns:a16="http://schemas.microsoft.com/office/drawing/2014/main" id="{F96A4CFE-6EF0-44B6-BD6E-01EDA16CA00C}"/>
                      </a:ext>
                    </a:extLst>
                  </p:cNvPr>
                  <p:cNvSpPr/>
                  <p:nvPr/>
                </p:nvSpPr>
                <p:spPr>
                  <a:xfrm>
                    <a:off x="1356501" y="1609726"/>
                    <a:ext cx="1738144" cy="261374"/>
                  </a:xfrm>
                  <a:prstGeom prst="roundRect">
                    <a:avLst/>
                  </a:prstGeom>
                  <a:solidFill>
                    <a:srgbClr val="1F36C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A295EF99-9967-4321-9638-AFD1F2F35BA2}"/>
                      </a:ext>
                    </a:extLst>
                  </p:cNvPr>
                  <p:cNvSpPr txBox="1"/>
                  <p:nvPr/>
                </p:nvSpPr>
                <p:spPr>
                  <a:xfrm>
                    <a:off x="1392734" y="1633212"/>
                    <a:ext cx="1665678" cy="21440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Perform Analyses</a:t>
                    </a:r>
                  </a:p>
                </p:txBody>
              </p:sp>
            </p:grpSp>
          </p:grpSp>
          <p:grpSp>
            <p:nvGrpSpPr>
              <p:cNvPr id="7" name="Group 6">
                <a:extLst>
                  <a:ext uri="{FF2B5EF4-FFF2-40B4-BE49-F238E27FC236}">
                    <a16:creationId xmlns:a16="http://schemas.microsoft.com/office/drawing/2014/main" id="{AA38ED0E-D0EB-4774-9F8A-4A56C8F61ADC}"/>
                  </a:ext>
                </a:extLst>
              </p:cNvPr>
              <p:cNvGrpSpPr/>
              <p:nvPr/>
            </p:nvGrpSpPr>
            <p:grpSpPr>
              <a:xfrm>
                <a:off x="7447736" y="816164"/>
                <a:ext cx="1703899" cy="357392"/>
                <a:chOff x="7447736" y="1434599"/>
                <a:chExt cx="1703899" cy="379377"/>
              </a:xfrm>
            </p:grpSpPr>
            <p:sp>
              <p:nvSpPr>
                <p:cNvPr id="25" name="Rectangle: Rounded Corners 24">
                  <a:extLst>
                    <a:ext uri="{FF2B5EF4-FFF2-40B4-BE49-F238E27FC236}">
                      <a16:creationId xmlns:a16="http://schemas.microsoft.com/office/drawing/2014/main" id="{2E4914BE-7987-4A24-BDFB-33A29756DE0C}"/>
                    </a:ext>
                  </a:extLst>
                </p:cNvPr>
                <p:cNvSpPr/>
                <p:nvPr/>
              </p:nvSpPr>
              <p:spPr>
                <a:xfrm>
                  <a:off x="7763182" y="1434599"/>
                  <a:ext cx="1056860" cy="26172"/>
                </a:xfrm>
                <a:prstGeom prst="roundRect">
                  <a:avLst>
                    <a:gd name="adj" fmla="val 50000"/>
                  </a:avLst>
                </a:prstGeom>
                <a:solidFill>
                  <a:srgbClr val="1F36C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nvGrpSpPr>
                <p:cNvPr id="46" name="Group 45">
                  <a:extLst>
                    <a:ext uri="{FF2B5EF4-FFF2-40B4-BE49-F238E27FC236}">
                      <a16:creationId xmlns:a16="http://schemas.microsoft.com/office/drawing/2014/main" id="{6AF02593-980D-43B9-8146-5AEC39D09C20}"/>
                    </a:ext>
                  </a:extLst>
                </p:cNvPr>
                <p:cNvGrpSpPr/>
                <p:nvPr/>
              </p:nvGrpSpPr>
              <p:grpSpPr>
                <a:xfrm>
                  <a:off x="7447736" y="1475430"/>
                  <a:ext cx="1703899" cy="338546"/>
                  <a:chOff x="3308715" y="1630790"/>
                  <a:chExt cx="1738147" cy="338546"/>
                </a:xfrm>
              </p:grpSpPr>
              <p:sp>
                <p:nvSpPr>
                  <p:cNvPr id="47" name="Rectangle: Rounded Corners 46">
                    <a:extLst>
                      <a:ext uri="{FF2B5EF4-FFF2-40B4-BE49-F238E27FC236}">
                        <a16:creationId xmlns:a16="http://schemas.microsoft.com/office/drawing/2014/main" id="{59AC0916-8BA1-45A8-8779-FB5A22E7297D}"/>
                      </a:ext>
                    </a:extLst>
                  </p:cNvPr>
                  <p:cNvSpPr/>
                  <p:nvPr/>
                </p:nvSpPr>
                <p:spPr>
                  <a:xfrm>
                    <a:off x="3308716" y="1630790"/>
                    <a:ext cx="1738144" cy="338546"/>
                  </a:xfrm>
                  <a:prstGeom prst="roundRect">
                    <a:avLst/>
                  </a:prstGeom>
                  <a:solidFill>
                    <a:srgbClr val="1F36C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8" name="TextBox 47">
                    <a:extLst>
                      <a:ext uri="{FF2B5EF4-FFF2-40B4-BE49-F238E27FC236}">
                        <a16:creationId xmlns:a16="http://schemas.microsoft.com/office/drawing/2014/main" id="{8D6BC387-9525-4CD3-A002-B469738E17B3}"/>
                      </a:ext>
                    </a:extLst>
                  </p:cNvPr>
                  <p:cNvSpPr txBox="1"/>
                  <p:nvPr/>
                </p:nvSpPr>
                <p:spPr>
                  <a:xfrm>
                    <a:off x="3308715" y="1689507"/>
                    <a:ext cx="1738147" cy="22111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Develop and Implement Strategies</a:t>
                    </a:r>
                  </a:p>
                </p:txBody>
              </p:sp>
            </p:grpSp>
          </p:grpSp>
          <p:grpSp>
            <p:nvGrpSpPr>
              <p:cNvPr id="11" name="Group 10">
                <a:extLst>
                  <a:ext uri="{FF2B5EF4-FFF2-40B4-BE49-F238E27FC236}">
                    <a16:creationId xmlns:a16="http://schemas.microsoft.com/office/drawing/2014/main" id="{5248DE4A-4F24-4412-90BC-C2C2F7743830}"/>
                  </a:ext>
                </a:extLst>
              </p:cNvPr>
              <p:cNvGrpSpPr/>
              <p:nvPr/>
            </p:nvGrpSpPr>
            <p:grpSpPr>
              <a:xfrm>
                <a:off x="9353411" y="814830"/>
                <a:ext cx="1703896" cy="357389"/>
                <a:chOff x="9353411" y="1434599"/>
                <a:chExt cx="1703896" cy="379375"/>
              </a:xfrm>
            </p:grpSpPr>
            <p:sp>
              <p:nvSpPr>
                <p:cNvPr id="30" name="Rectangle: Rounded Corners 29">
                  <a:extLst>
                    <a:ext uri="{FF2B5EF4-FFF2-40B4-BE49-F238E27FC236}">
                      <a16:creationId xmlns:a16="http://schemas.microsoft.com/office/drawing/2014/main" id="{443E357A-B37F-4A29-B21E-67E2277F18FC}"/>
                    </a:ext>
                  </a:extLst>
                </p:cNvPr>
                <p:cNvSpPr/>
                <p:nvPr/>
              </p:nvSpPr>
              <p:spPr>
                <a:xfrm>
                  <a:off x="9676929" y="1434599"/>
                  <a:ext cx="1056860" cy="26171"/>
                </a:xfrm>
                <a:prstGeom prst="roundRect">
                  <a:avLst>
                    <a:gd name="adj" fmla="val 50000"/>
                  </a:avLst>
                </a:prstGeom>
                <a:solidFill>
                  <a:srgbClr val="1F36C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49" name="Group 48">
                  <a:extLst>
                    <a:ext uri="{FF2B5EF4-FFF2-40B4-BE49-F238E27FC236}">
                      <a16:creationId xmlns:a16="http://schemas.microsoft.com/office/drawing/2014/main" id="{262EF22B-582E-42BF-BAAB-2C68285FAC11}"/>
                    </a:ext>
                  </a:extLst>
                </p:cNvPr>
                <p:cNvGrpSpPr/>
                <p:nvPr/>
              </p:nvGrpSpPr>
              <p:grpSpPr>
                <a:xfrm>
                  <a:off x="9353411" y="1475428"/>
                  <a:ext cx="1703896" cy="338546"/>
                  <a:chOff x="1356501" y="1609726"/>
                  <a:chExt cx="1738144" cy="261374"/>
                </a:xfrm>
              </p:grpSpPr>
              <p:sp>
                <p:nvSpPr>
                  <p:cNvPr id="50" name="Rectangle: Rounded Corners 49">
                    <a:extLst>
                      <a:ext uri="{FF2B5EF4-FFF2-40B4-BE49-F238E27FC236}">
                        <a16:creationId xmlns:a16="http://schemas.microsoft.com/office/drawing/2014/main" id="{20F4BA48-EB93-4B75-AC57-A6673984586F}"/>
                      </a:ext>
                    </a:extLst>
                  </p:cNvPr>
                  <p:cNvSpPr/>
                  <p:nvPr/>
                </p:nvSpPr>
                <p:spPr>
                  <a:xfrm>
                    <a:off x="1356501" y="1609726"/>
                    <a:ext cx="1738144" cy="261374"/>
                  </a:xfrm>
                  <a:prstGeom prst="roundRect">
                    <a:avLst/>
                  </a:prstGeom>
                  <a:solidFill>
                    <a:srgbClr val="1F36C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3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id="{349036D5-745F-4F3C-96AD-573468175669}"/>
                      </a:ext>
                    </a:extLst>
                  </p:cNvPr>
                  <p:cNvSpPr txBox="1"/>
                  <p:nvPr/>
                </p:nvSpPr>
                <p:spPr>
                  <a:xfrm>
                    <a:off x="1356502" y="1633213"/>
                    <a:ext cx="1738142" cy="21440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panose="020B0604020202020204"/>
                        <a:ea typeface="+mn-ea"/>
                        <a:cs typeface="Arial" panose="020B0604020202020204" pitchFamily="34" charset="0"/>
                      </a:rPr>
                      <a:t>Measure Performance</a:t>
                    </a:r>
                  </a:p>
                </p:txBody>
              </p:sp>
            </p:grpSp>
          </p:grpSp>
        </p:grpSp>
        <p:sp>
          <p:nvSpPr>
            <p:cNvPr id="237" name="Freeform: Shape 236">
              <a:extLst>
                <a:ext uri="{FF2B5EF4-FFF2-40B4-BE49-F238E27FC236}">
                  <a16:creationId xmlns:a16="http://schemas.microsoft.com/office/drawing/2014/main" id="{7A36D849-B9F1-4B5F-85FD-86BDD76A0E36}"/>
                </a:ext>
              </a:extLst>
            </p:cNvPr>
            <p:cNvSpPr/>
            <p:nvPr/>
          </p:nvSpPr>
          <p:spPr>
            <a:xfrm flipH="1">
              <a:off x="4313363" y="524840"/>
              <a:ext cx="316451" cy="316451"/>
            </a:xfrm>
            <a:custGeom>
              <a:avLst/>
              <a:gdLst>
                <a:gd name="connsiteX0" fmla="*/ 990986 w 1061770"/>
                <a:gd name="connsiteY0" fmla="*/ 1026378 h 1061770"/>
                <a:gd name="connsiteX1" fmla="*/ 1026378 w 1061770"/>
                <a:gd name="connsiteY1" fmla="*/ 1026378 h 1061770"/>
                <a:gd name="connsiteX2" fmla="*/ 1026378 w 1061770"/>
                <a:gd name="connsiteY2" fmla="*/ 1061770 h 1061770"/>
                <a:gd name="connsiteX3" fmla="*/ 990986 w 1061770"/>
                <a:gd name="connsiteY3" fmla="*/ 1061770 h 1061770"/>
                <a:gd name="connsiteX4" fmla="*/ 35393 w 1061770"/>
                <a:gd name="connsiteY4" fmla="*/ 1026378 h 1061770"/>
                <a:gd name="connsiteX5" fmla="*/ 70785 w 1061770"/>
                <a:gd name="connsiteY5" fmla="*/ 1026378 h 1061770"/>
                <a:gd name="connsiteX6" fmla="*/ 70785 w 1061770"/>
                <a:gd name="connsiteY6" fmla="*/ 1061770 h 1061770"/>
                <a:gd name="connsiteX7" fmla="*/ 35393 w 1061770"/>
                <a:gd name="connsiteY7" fmla="*/ 1061770 h 1061770"/>
                <a:gd name="connsiteX8" fmla="*/ 1026378 w 1061770"/>
                <a:gd name="connsiteY8" fmla="*/ 990986 h 1061770"/>
                <a:gd name="connsiteX9" fmla="*/ 1061770 w 1061770"/>
                <a:gd name="connsiteY9" fmla="*/ 990986 h 1061770"/>
                <a:gd name="connsiteX10" fmla="*/ 1061770 w 1061770"/>
                <a:gd name="connsiteY10" fmla="*/ 1026378 h 1061770"/>
                <a:gd name="connsiteX11" fmla="*/ 1026378 w 1061770"/>
                <a:gd name="connsiteY11" fmla="*/ 1026378 h 1061770"/>
                <a:gd name="connsiteX12" fmla="*/ 955594 w 1061770"/>
                <a:gd name="connsiteY12" fmla="*/ 990986 h 1061770"/>
                <a:gd name="connsiteX13" fmla="*/ 990986 w 1061770"/>
                <a:gd name="connsiteY13" fmla="*/ 990986 h 1061770"/>
                <a:gd name="connsiteX14" fmla="*/ 990986 w 1061770"/>
                <a:gd name="connsiteY14" fmla="*/ 1026378 h 1061770"/>
                <a:gd name="connsiteX15" fmla="*/ 955594 w 1061770"/>
                <a:gd name="connsiteY15" fmla="*/ 1026378 h 1061770"/>
                <a:gd name="connsiteX16" fmla="*/ 70785 w 1061770"/>
                <a:gd name="connsiteY16" fmla="*/ 990986 h 1061770"/>
                <a:gd name="connsiteX17" fmla="*/ 106177 w 1061770"/>
                <a:gd name="connsiteY17" fmla="*/ 990986 h 1061770"/>
                <a:gd name="connsiteX18" fmla="*/ 106177 w 1061770"/>
                <a:gd name="connsiteY18" fmla="*/ 1026378 h 1061770"/>
                <a:gd name="connsiteX19" fmla="*/ 70785 w 1061770"/>
                <a:gd name="connsiteY19" fmla="*/ 1026378 h 1061770"/>
                <a:gd name="connsiteX20" fmla="*/ 0 w 1061770"/>
                <a:gd name="connsiteY20" fmla="*/ 990986 h 1061770"/>
                <a:gd name="connsiteX21" fmla="*/ 35392 w 1061770"/>
                <a:gd name="connsiteY21" fmla="*/ 990986 h 1061770"/>
                <a:gd name="connsiteX22" fmla="*/ 35392 w 1061770"/>
                <a:gd name="connsiteY22" fmla="*/ 1026378 h 1061770"/>
                <a:gd name="connsiteX23" fmla="*/ 0 w 1061770"/>
                <a:gd name="connsiteY23" fmla="*/ 1026378 h 1061770"/>
                <a:gd name="connsiteX24" fmla="*/ 990986 w 1061770"/>
                <a:gd name="connsiteY24" fmla="*/ 955593 h 1061770"/>
                <a:gd name="connsiteX25" fmla="*/ 1026378 w 1061770"/>
                <a:gd name="connsiteY25" fmla="*/ 955593 h 1061770"/>
                <a:gd name="connsiteX26" fmla="*/ 1026378 w 1061770"/>
                <a:gd name="connsiteY26" fmla="*/ 990985 h 1061770"/>
                <a:gd name="connsiteX27" fmla="*/ 990986 w 1061770"/>
                <a:gd name="connsiteY27" fmla="*/ 990985 h 1061770"/>
                <a:gd name="connsiteX28" fmla="*/ 460101 w 1061770"/>
                <a:gd name="connsiteY28" fmla="*/ 955593 h 1061770"/>
                <a:gd name="connsiteX29" fmla="*/ 601670 w 1061770"/>
                <a:gd name="connsiteY29" fmla="*/ 955593 h 1061770"/>
                <a:gd name="connsiteX30" fmla="*/ 601670 w 1061770"/>
                <a:gd name="connsiteY30" fmla="*/ 1044074 h 1061770"/>
                <a:gd name="connsiteX31" fmla="*/ 460101 w 1061770"/>
                <a:gd name="connsiteY31" fmla="*/ 1044074 h 1061770"/>
                <a:gd name="connsiteX32" fmla="*/ 35393 w 1061770"/>
                <a:gd name="connsiteY32" fmla="*/ 955593 h 1061770"/>
                <a:gd name="connsiteX33" fmla="*/ 70785 w 1061770"/>
                <a:gd name="connsiteY33" fmla="*/ 955593 h 1061770"/>
                <a:gd name="connsiteX34" fmla="*/ 70785 w 1061770"/>
                <a:gd name="connsiteY34" fmla="*/ 990985 h 1061770"/>
                <a:gd name="connsiteX35" fmla="*/ 35393 w 1061770"/>
                <a:gd name="connsiteY35" fmla="*/ 990985 h 1061770"/>
                <a:gd name="connsiteX36" fmla="*/ 684434 w 1061770"/>
                <a:gd name="connsiteY36" fmla="*/ 658665 h 1061770"/>
                <a:gd name="connsiteX37" fmla="*/ 684439 w 1061770"/>
                <a:gd name="connsiteY37" fmla="*/ 658667 h 1061770"/>
                <a:gd name="connsiteX38" fmla="*/ 684431 w 1061770"/>
                <a:gd name="connsiteY38" fmla="*/ 658667 h 1061770"/>
                <a:gd name="connsiteX39" fmla="*/ 513189 w 1061770"/>
                <a:gd name="connsiteY39" fmla="*/ 495493 h 1061770"/>
                <a:gd name="connsiteX40" fmla="*/ 548581 w 1061770"/>
                <a:gd name="connsiteY40" fmla="*/ 495493 h 1061770"/>
                <a:gd name="connsiteX41" fmla="*/ 548581 w 1061770"/>
                <a:gd name="connsiteY41" fmla="*/ 530885 h 1061770"/>
                <a:gd name="connsiteX42" fmla="*/ 513189 w 1061770"/>
                <a:gd name="connsiteY42" fmla="*/ 530885 h 1061770"/>
                <a:gd name="connsiteX43" fmla="*/ 513189 w 1061770"/>
                <a:gd name="connsiteY43" fmla="*/ 353923 h 1061770"/>
                <a:gd name="connsiteX44" fmla="*/ 548581 w 1061770"/>
                <a:gd name="connsiteY44" fmla="*/ 353923 h 1061770"/>
                <a:gd name="connsiteX45" fmla="*/ 548581 w 1061770"/>
                <a:gd name="connsiteY45" fmla="*/ 460100 h 1061770"/>
                <a:gd name="connsiteX46" fmla="*/ 513189 w 1061770"/>
                <a:gd name="connsiteY46" fmla="*/ 460100 h 1061770"/>
                <a:gd name="connsiteX47" fmla="*/ 530885 w 1061770"/>
                <a:gd name="connsiteY47" fmla="*/ 300814 h 1061770"/>
                <a:gd name="connsiteX48" fmla="*/ 430784 w 1061770"/>
                <a:gd name="connsiteY48" fmla="*/ 342282 h 1061770"/>
                <a:gd name="connsiteX49" fmla="*/ 389316 w 1061770"/>
                <a:gd name="connsiteY49" fmla="*/ 442384 h 1061770"/>
                <a:gd name="connsiteX50" fmla="*/ 430784 w 1061770"/>
                <a:gd name="connsiteY50" fmla="*/ 542485 h 1061770"/>
                <a:gd name="connsiteX51" fmla="*/ 530885 w 1061770"/>
                <a:gd name="connsiteY51" fmla="*/ 583953 h 1061770"/>
                <a:gd name="connsiteX52" fmla="*/ 630987 w 1061770"/>
                <a:gd name="connsiteY52" fmla="*/ 542485 h 1061770"/>
                <a:gd name="connsiteX53" fmla="*/ 672455 w 1061770"/>
                <a:gd name="connsiteY53" fmla="*/ 442384 h 1061770"/>
                <a:gd name="connsiteX54" fmla="*/ 630987 w 1061770"/>
                <a:gd name="connsiteY54" fmla="*/ 342282 h 1061770"/>
                <a:gd name="connsiteX55" fmla="*/ 530885 w 1061770"/>
                <a:gd name="connsiteY55" fmla="*/ 300814 h 1061770"/>
                <a:gd name="connsiteX56" fmla="*/ 747167 w 1061770"/>
                <a:gd name="connsiteY56" fmla="*/ 288847 h 1061770"/>
                <a:gd name="connsiteX57" fmla="*/ 747167 w 1061770"/>
                <a:gd name="connsiteY57" fmla="*/ 288855 h 1061770"/>
                <a:gd name="connsiteX58" fmla="*/ 747164 w 1061770"/>
                <a:gd name="connsiteY58" fmla="*/ 288853 h 1061770"/>
                <a:gd name="connsiteX59" fmla="*/ 486549 w 1061770"/>
                <a:gd name="connsiteY59" fmla="*/ 176949 h 1061770"/>
                <a:gd name="connsiteX60" fmla="*/ 575237 w 1061770"/>
                <a:gd name="connsiteY60" fmla="*/ 176949 h 1061770"/>
                <a:gd name="connsiteX61" fmla="*/ 594355 w 1061770"/>
                <a:gd name="connsiteY61" fmla="*/ 234683 h 1061770"/>
                <a:gd name="connsiteX62" fmla="*/ 632797 w 1061770"/>
                <a:gd name="connsiteY62" fmla="*/ 250641 h 1061770"/>
                <a:gd name="connsiteX63" fmla="*/ 684431 w 1061770"/>
                <a:gd name="connsiteY63" fmla="*/ 226119 h 1061770"/>
                <a:gd name="connsiteX64" fmla="*/ 747164 w 1061770"/>
                <a:gd name="connsiteY64" fmla="*/ 288853 h 1061770"/>
                <a:gd name="connsiteX65" fmla="*/ 722645 w 1061770"/>
                <a:gd name="connsiteY65" fmla="*/ 340489 h 1061770"/>
                <a:gd name="connsiteX66" fmla="*/ 738603 w 1061770"/>
                <a:gd name="connsiteY66" fmla="*/ 378932 h 1061770"/>
                <a:gd name="connsiteX67" fmla="*/ 796337 w 1061770"/>
                <a:gd name="connsiteY67" fmla="*/ 398050 h 1061770"/>
                <a:gd name="connsiteX68" fmla="*/ 796337 w 1061770"/>
                <a:gd name="connsiteY68" fmla="*/ 486737 h 1061770"/>
                <a:gd name="connsiteX69" fmla="*/ 738603 w 1061770"/>
                <a:gd name="connsiteY69" fmla="*/ 505847 h 1061770"/>
                <a:gd name="connsiteX70" fmla="*/ 722645 w 1061770"/>
                <a:gd name="connsiteY70" fmla="*/ 544289 h 1061770"/>
                <a:gd name="connsiteX71" fmla="*/ 747167 w 1061770"/>
                <a:gd name="connsiteY71" fmla="*/ 595932 h 1061770"/>
                <a:gd name="connsiteX72" fmla="*/ 684434 w 1061770"/>
                <a:gd name="connsiteY72" fmla="*/ 658665 h 1061770"/>
                <a:gd name="connsiteX73" fmla="*/ 632797 w 1061770"/>
                <a:gd name="connsiteY73" fmla="*/ 634145 h 1061770"/>
                <a:gd name="connsiteX74" fmla="*/ 594355 w 1061770"/>
                <a:gd name="connsiteY74" fmla="*/ 650103 h 1061770"/>
                <a:gd name="connsiteX75" fmla="*/ 575236 w 1061770"/>
                <a:gd name="connsiteY75" fmla="*/ 707838 h 1061770"/>
                <a:gd name="connsiteX76" fmla="*/ 486549 w 1061770"/>
                <a:gd name="connsiteY76" fmla="*/ 707838 h 1061770"/>
                <a:gd name="connsiteX77" fmla="*/ 467439 w 1061770"/>
                <a:gd name="connsiteY77" fmla="*/ 650103 h 1061770"/>
                <a:gd name="connsiteX78" fmla="*/ 428997 w 1061770"/>
                <a:gd name="connsiteY78" fmla="*/ 634145 h 1061770"/>
                <a:gd name="connsiteX79" fmla="*/ 377354 w 1061770"/>
                <a:gd name="connsiteY79" fmla="*/ 658667 h 1061770"/>
                <a:gd name="connsiteX80" fmla="*/ 314619 w 1061770"/>
                <a:gd name="connsiteY80" fmla="*/ 595932 h 1061770"/>
                <a:gd name="connsiteX81" fmla="*/ 314611 w 1061770"/>
                <a:gd name="connsiteY81" fmla="*/ 595932 h 1061770"/>
                <a:gd name="connsiteX82" fmla="*/ 339141 w 1061770"/>
                <a:gd name="connsiteY82" fmla="*/ 544289 h 1061770"/>
                <a:gd name="connsiteX83" fmla="*/ 323183 w 1061770"/>
                <a:gd name="connsiteY83" fmla="*/ 505847 h 1061770"/>
                <a:gd name="connsiteX84" fmla="*/ 265449 w 1061770"/>
                <a:gd name="connsiteY84" fmla="*/ 486737 h 1061770"/>
                <a:gd name="connsiteX85" fmla="*/ 265449 w 1061770"/>
                <a:gd name="connsiteY85" fmla="*/ 398049 h 1061770"/>
                <a:gd name="connsiteX86" fmla="*/ 323183 w 1061770"/>
                <a:gd name="connsiteY86" fmla="*/ 378931 h 1061770"/>
                <a:gd name="connsiteX87" fmla="*/ 339141 w 1061770"/>
                <a:gd name="connsiteY87" fmla="*/ 340489 h 1061770"/>
                <a:gd name="connsiteX88" fmla="*/ 314619 w 1061770"/>
                <a:gd name="connsiteY88" fmla="*/ 288847 h 1061770"/>
                <a:gd name="connsiteX89" fmla="*/ 377355 w 1061770"/>
                <a:gd name="connsiteY89" fmla="*/ 226111 h 1061770"/>
                <a:gd name="connsiteX90" fmla="*/ 428997 w 1061770"/>
                <a:gd name="connsiteY90" fmla="*/ 250641 h 1061770"/>
                <a:gd name="connsiteX91" fmla="*/ 467431 w 1061770"/>
                <a:gd name="connsiteY91" fmla="*/ 234683 h 1061770"/>
                <a:gd name="connsiteX92" fmla="*/ 530885 w 1061770"/>
                <a:gd name="connsiteY92" fmla="*/ 88481 h 1061770"/>
                <a:gd name="connsiteX93" fmla="*/ 280631 w 1061770"/>
                <a:gd name="connsiteY93" fmla="*/ 192146 h 1061770"/>
                <a:gd name="connsiteX94" fmla="*/ 176966 w 1061770"/>
                <a:gd name="connsiteY94" fmla="*/ 442400 h 1061770"/>
                <a:gd name="connsiteX95" fmla="*/ 280631 w 1061770"/>
                <a:gd name="connsiteY95" fmla="*/ 692654 h 1061770"/>
                <a:gd name="connsiteX96" fmla="*/ 530885 w 1061770"/>
                <a:gd name="connsiteY96" fmla="*/ 796320 h 1061770"/>
                <a:gd name="connsiteX97" fmla="*/ 781140 w 1061770"/>
                <a:gd name="connsiteY97" fmla="*/ 692654 h 1061770"/>
                <a:gd name="connsiteX98" fmla="*/ 884805 w 1061770"/>
                <a:gd name="connsiteY98" fmla="*/ 442400 h 1061770"/>
                <a:gd name="connsiteX99" fmla="*/ 781140 w 1061770"/>
                <a:gd name="connsiteY99" fmla="*/ 192146 h 1061770"/>
                <a:gd name="connsiteX100" fmla="*/ 530885 w 1061770"/>
                <a:gd name="connsiteY100" fmla="*/ 88481 h 1061770"/>
                <a:gd name="connsiteX101" fmla="*/ 990986 w 1061770"/>
                <a:gd name="connsiteY101" fmla="*/ 70785 h 1061770"/>
                <a:gd name="connsiteX102" fmla="*/ 1026378 w 1061770"/>
                <a:gd name="connsiteY102" fmla="*/ 70785 h 1061770"/>
                <a:gd name="connsiteX103" fmla="*/ 1026378 w 1061770"/>
                <a:gd name="connsiteY103" fmla="*/ 106177 h 1061770"/>
                <a:gd name="connsiteX104" fmla="*/ 990986 w 1061770"/>
                <a:gd name="connsiteY104" fmla="*/ 106177 h 1061770"/>
                <a:gd name="connsiteX105" fmla="*/ 35393 w 1061770"/>
                <a:gd name="connsiteY105" fmla="*/ 70785 h 1061770"/>
                <a:gd name="connsiteX106" fmla="*/ 70785 w 1061770"/>
                <a:gd name="connsiteY106" fmla="*/ 70785 h 1061770"/>
                <a:gd name="connsiteX107" fmla="*/ 70785 w 1061770"/>
                <a:gd name="connsiteY107" fmla="*/ 106177 h 1061770"/>
                <a:gd name="connsiteX108" fmla="*/ 35393 w 1061770"/>
                <a:gd name="connsiteY108" fmla="*/ 106177 h 1061770"/>
                <a:gd name="connsiteX109" fmla="*/ 1026378 w 1061770"/>
                <a:gd name="connsiteY109" fmla="*/ 35392 h 1061770"/>
                <a:gd name="connsiteX110" fmla="*/ 1061770 w 1061770"/>
                <a:gd name="connsiteY110" fmla="*/ 35392 h 1061770"/>
                <a:gd name="connsiteX111" fmla="*/ 1061770 w 1061770"/>
                <a:gd name="connsiteY111" fmla="*/ 70784 h 1061770"/>
                <a:gd name="connsiteX112" fmla="*/ 1026378 w 1061770"/>
                <a:gd name="connsiteY112" fmla="*/ 70784 h 1061770"/>
                <a:gd name="connsiteX113" fmla="*/ 955594 w 1061770"/>
                <a:gd name="connsiteY113" fmla="*/ 35392 h 1061770"/>
                <a:gd name="connsiteX114" fmla="*/ 990986 w 1061770"/>
                <a:gd name="connsiteY114" fmla="*/ 35392 h 1061770"/>
                <a:gd name="connsiteX115" fmla="*/ 990986 w 1061770"/>
                <a:gd name="connsiteY115" fmla="*/ 70784 h 1061770"/>
                <a:gd name="connsiteX116" fmla="*/ 955594 w 1061770"/>
                <a:gd name="connsiteY116" fmla="*/ 70784 h 1061770"/>
                <a:gd name="connsiteX117" fmla="*/ 70785 w 1061770"/>
                <a:gd name="connsiteY117" fmla="*/ 35392 h 1061770"/>
                <a:gd name="connsiteX118" fmla="*/ 106177 w 1061770"/>
                <a:gd name="connsiteY118" fmla="*/ 35392 h 1061770"/>
                <a:gd name="connsiteX119" fmla="*/ 106177 w 1061770"/>
                <a:gd name="connsiteY119" fmla="*/ 70784 h 1061770"/>
                <a:gd name="connsiteX120" fmla="*/ 70785 w 1061770"/>
                <a:gd name="connsiteY120" fmla="*/ 70784 h 1061770"/>
                <a:gd name="connsiteX121" fmla="*/ 0 w 1061770"/>
                <a:gd name="connsiteY121" fmla="*/ 35392 h 1061770"/>
                <a:gd name="connsiteX122" fmla="*/ 35392 w 1061770"/>
                <a:gd name="connsiteY122" fmla="*/ 35392 h 1061770"/>
                <a:gd name="connsiteX123" fmla="*/ 35392 w 1061770"/>
                <a:gd name="connsiteY123" fmla="*/ 70784 h 1061770"/>
                <a:gd name="connsiteX124" fmla="*/ 0 w 1061770"/>
                <a:gd name="connsiteY124" fmla="*/ 70784 h 1061770"/>
                <a:gd name="connsiteX125" fmla="*/ 530875 w 1061770"/>
                <a:gd name="connsiteY125" fmla="*/ 17799 h 1061770"/>
                <a:gd name="connsiteX126" fmla="*/ 811628 w 1061770"/>
                <a:gd name="connsiteY126" fmla="*/ 123834 h 1061770"/>
                <a:gd name="connsiteX127" fmla="*/ 952202 w 1061770"/>
                <a:gd name="connsiteY127" fmla="*/ 388994 h 1061770"/>
                <a:gd name="connsiteX128" fmla="*/ 882382 w 1061770"/>
                <a:gd name="connsiteY128" fmla="*/ 680870 h 1061770"/>
                <a:gd name="connsiteX129" fmla="*/ 637062 w 1061770"/>
                <a:gd name="connsiteY129" fmla="*/ 853724 h 1061770"/>
                <a:gd name="connsiteX130" fmla="*/ 637062 w 1061770"/>
                <a:gd name="connsiteY130" fmla="*/ 937891 h 1061770"/>
                <a:gd name="connsiteX131" fmla="*/ 424708 w 1061770"/>
                <a:gd name="connsiteY131" fmla="*/ 937891 h 1061770"/>
                <a:gd name="connsiteX132" fmla="*/ 424708 w 1061770"/>
                <a:gd name="connsiteY132" fmla="*/ 853724 h 1061770"/>
                <a:gd name="connsiteX133" fmla="*/ 424688 w 1061770"/>
                <a:gd name="connsiteY133" fmla="*/ 853724 h 1061770"/>
                <a:gd name="connsiteX134" fmla="*/ 179369 w 1061770"/>
                <a:gd name="connsiteY134" fmla="*/ 680870 h 1061770"/>
                <a:gd name="connsiteX135" fmla="*/ 109549 w 1061770"/>
                <a:gd name="connsiteY135" fmla="*/ 388994 h 1061770"/>
                <a:gd name="connsiteX136" fmla="*/ 250123 w 1061770"/>
                <a:gd name="connsiteY136" fmla="*/ 123834 h 1061770"/>
                <a:gd name="connsiteX137" fmla="*/ 530875 w 1061770"/>
                <a:gd name="connsiteY137" fmla="*/ 17799 h 1061770"/>
                <a:gd name="connsiteX138" fmla="*/ 990986 w 1061770"/>
                <a:gd name="connsiteY138" fmla="*/ 0 h 1061770"/>
                <a:gd name="connsiteX139" fmla="*/ 1026378 w 1061770"/>
                <a:gd name="connsiteY139" fmla="*/ 0 h 1061770"/>
                <a:gd name="connsiteX140" fmla="*/ 1026378 w 1061770"/>
                <a:gd name="connsiteY140" fmla="*/ 35392 h 1061770"/>
                <a:gd name="connsiteX141" fmla="*/ 990986 w 1061770"/>
                <a:gd name="connsiteY141" fmla="*/ 35392 h 1061770"/>
                <a:gd name="connsiteX142" fmla="*/ 35393 w 1061770"/>
                <a:gd name="connsiteY142" fmla="*/ 0 h 1061770"/>
                <a:gd name="connsiteX143" fmla="*/ 70785 w 1061770"/>
                <a:gd name="connsiteY143" fmla="*/ 0 h 1061770"/>
                <a:gd name="connsiteX144" fmla="*/ 70785 w 1061770"/>
                <a:gd name="connsiteY144" fmla="*/ 35392 h 1061770"/>
                <a:gd name="connsiteX145" fmla="*/ 35393 w 1061770"/>
                <a:gd name="connsiteY145" fmla="*/ 35392 h 106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061770" h="1061770">
                  <a:moveTo>
                    <a:pt x="990986" y="1026378"/>
                  </a:moveTo>
                  <a:lnTo>
                    <a:pt x="1026378" y="1026378"/>
                  </a:lnTo>
                  <a:lnTo>
                    <a:pt x="1026378" y="1061770"/>
                  </a:lnTo>
                  <a:lnTo>
                    <a:pt x="990986" y="1061770"/>
                  </a:lnTo>
                  <a:close/>
                  <a:moveTo>
                    <a:pt x="35393" y="1026378"/>
                  </a:moveTo>
                  <a:lnTo>
                    <a:pt x="70785" y="1026378"/>
                  </a:lnTo>
                  <a:lnTo>
                    <a:pt x="70785" y="1061770"/>
                  </a:lnTo>
                  <a:lnTo>
                    <a:pt x="35393" y="1061770"/>
                  </a:lnTo>
                  <a:close/>
                  <a:moveTo>
                    <a:pt x="1026378" y="990986"/>
                  </a:moveTo>
                  <a:lnTo>
                    <a:pt x="1061770" y="990986"/>
                  </a:lnTo>
                  <a:lnTo>
                    <a:pt x="1061770" y="1026378"/>
                  </a:lnTo>
                  <a:lnTo>
                    <a:pt x="1026378" y="1026378"/>
                  </a:lnTo>
                  <a:close/>
                  <a:moveTo>
                    <a:pt x="955594" y="990986"/>
                  </a:moveTo>
                  <a:lnTo>
                    <a:pt x="990986" y="990986"/>
                  </a:lnTo>
                  <a:lnTo>
                    <a:pt x="990986" y="1026378"/>
                  </a:lnTo>
                  <a:lnTo>
                    <a:pt x="955594" y="1026378"/>
                  </a:lnTo>
                  <a:close/>
                  <a:moveTo>
                    <a:pt x="70785" y="990986"/>
                  </a:moveTo>
                  <a:lnTo>
                    <a:pt x="106177" y="990986"/>
                  </a:lnTo>
                  <a:lnTo>
                    <a:pt x="106177" y="1026378"/>
                  </a:lnTo>
                  <a:lnTo>
                    <a:pt x="70785" y="1026378"/>
                  </a:lnTo>
                  <a:close/>
                  <a:moveTo>
                    <a:pt x="0" y="990986"/>
                  </a:moveTo>
                  <a:lnTo>
                    <a:pt x="35392" y="990986"/>
                  </a:lnTo>
                  <a:lnTo>
                    <a:pt x="35392" y="1026378"/>
                  </a:lnTo>
                  <a:lnTo>
                    <a:pt x="0" y="1026378"/>
                  </a:lnTo>
                  <a:close/>
                  <a:moveTo>
                    <a:pt x="990986" y="955593"/>
                  </a:moveTo>
                  <a:lnTo>
                    <a:pt x="1026378" y="955593"/>
                  </a:lnTo>
                  <a:lnTo>
                    <a:pt x="1026378" y="990985"/>
                  </a:lnTo>
                  <a:lnTo>
                    <a:pt x="990986" y="990985"/>
                  </a:lnTo>
                  <a:close/>
                  <a:moveTo>
                    <a:pt x="460101" y="955593"/>
                  </a:moveTo>
                  <a:lnTo>
                    <a:pt x="601670" y="955593"/>
                  </a:lnTo>
                  <a:lnTo>
                    <a:pt x="601670" y="1044074"/>
                  </a:lnTo>
                  <a:lnTo>
                    <a:pt x="460101" y="1044074"/>
                  </a:lnTo>
                  <a:close/>
                  <a:moveTo>
                    <a:pt x="35393" y="955593"/>
                  </a:moveTo>
                  <a:lnTo>
                    <a:pt x="70785" y="955593"/>
                  </a:lnTo>
                  <a:lnTo>
                    <a:pt x="70785" y="990985"/>
                  </a:lnTo>
                  <a:lnTo>
                    <a:pt x="35393" y="990985"/>
                  </a:lnTo>
                  <a:close/>
                  <a:moveTo>
                    <a:pt x="684434" y="658665"/>
                  </a:moveTo>
                  <a:lnTo>
                    <a:pt x="684439" y="658667"/>
                  </a:lnTo>
                  <a:lnTo>
                    <a:pt x="684431" y="658667"/>
                  </a:lnTo>
                  <a:close/>
                  <a:moveTo>
                    <a:pt x="513189" y="495493"/>
                  </a:moveTo>
                  <a:lnTo>
                    <a:pt x="548581" y="495493"/>
                  </a:lnTo>
                  <a:lnTo>
                    <a:pt x="548581" y="530885"/>
                  </a:lnTo>
                  <a:lnTo>
                    <a:pt x="513189" y="530885"/>
                  </a:lnTo>
                  <a:close/>
                  <a:moveTo>
                    <a:pt x="513189" y="353923"/>
                  </a:moveTo>
                  <a:lnTo>
                    <a:pt x="548581" y="353923"/>
                  </a:lnTo>
                  <a:lnTo>
                    <a:pt x="548581" y="460100"/>
                  </a:lnTo>
                  <a:lnTo>
                    <a:pt x="513189" y="460100"/>
                  </a:lnTo>
                  <a:close/>
                  <a:moveTo>
                    <a:pt x="530885" y="300814"/>
                  </a:moveTo>
                  <a:cubicBezTo>
                    <a:pt x="493337" y="300814"/>
                    <a:pt x="457328" y="315729"/>
                    <a:pt x="430784" y="342282"/>
                  </a:cubicBezTo>
                  <a:cubicBezTo>
                    <a:pt x="404231" y="368826"/>
                    <a:pt x="389316" y="404835"/>
                    <a:pt x="389316" y="442384"/>
                  </a:cubicBezTo>
                  <a:cubicBezTo>
                    <a:pt x="389316" y="479932"/>
                    <a:pt x="404231" y="515941"/>
                    <a:pt x="430784" y="542485"/>
                  </a:cubicBezTo>
                  <a:cubicBezTo>
                    <a:pt x="457328" y="569038"/>
                    <a:pt x="493337" y="583953"/>
                    <a:pt x="530885" y="583953"/>
                  </a:cubicBezTo>
                  <a:cubicBezTo>
                    <a:pt x="568434" y="583953"/>
                    <a:pt x="604443" y="569038"/>
                    <a:pt x="630987" y="542485"/>
                  </a:cubicBezTo>
                  <a:cubicBezTo>
                    <a:pt x="657539" y="515941"/>
                    <a:pt x="672455" y="479932"/>
                    <a:pt x="672455" y="442384"/>
                  </a:cubicBezTo>
                  <a:cubicBezTo>
                    <a:pt x="672455" y="404835"/>
                    <a:pt x="657539" y="368826"/>
                    <a:pt x="630987" y="342282"/>
                  </a:cubicBezTo>
                  <a:cubicBezTo>
                    <a:pt x="604443" y="315729"/>
                    <a:pt x="568434" y="300814"/>
                    <a:pt x="530885" y="300814"/>
                  </a:cubicBezTo>
                  <a:close/>
                  <a:moveTo>
                    <a:pt x="747167" y="288847"/>
                  </a:moveTo>
                  <a:lnTo>
                    <a:pt x="747167" y="288855"/>
                  </a:lnTo>
                  <a:lnTo>
                    <a:pt x="747164" y="288853"/>
                  </a:lnTo>
                  <a:close/>
                  <a:moveTo>
                    <a:pt x="486549" y="176949"/>
                  </a:moveTo>
                  <a:lnTo>
                    <a:pt x="575237" y="176949"/>
                  </a:lnTo>
                  <a:lnTo>
                    <a:pt x="594355" y="234683"/>
                  </a:lnTo>
                  <a:cubicBezTo>
                    <a:pt x="607650" y="238752"/>
                    <a:pt x="620528" y="244100"/>
                    <a:pt x="632797" y="250641"/>
                  </a:cubicBezTo>
                  <a:lnTo>
                    <a:pt x="684431" y="226119"/>
                  </a:lnTo>
                  <a:lnTo>
                    <a:pt x="747164" y="288853"/>
                  </a:lnTo>
                  <a:lnTo>
                    <a:pt x="722645" y="340489"/>
                  </a:lnTo>
                  <a:cubicBezTo>
                    <a:pt x="729194" y="352759"/>
                    <a:pt x="734535" y="365636"/>
                    <a:pt x="738603" y="378932"/>
                  </a:cubicBezTo>
                  <a:lnTo>
                    <a:pt x="796337" y="398050"/>
                  </a:lnTo>
                  <a:lnTo>
                    <a:pt x="796337" y="486737"/>
                  </a:lnTo>
                  <a:lnTo>
                    <a:pt x="738603" y="505847"/>
                  </a:lnTo>
                  <a:cubicBezTo>
                    <a:pt x="734535" y="519151"/>
                    <a:pt x="729186" y="532020"/>
                    <a:pt x="722645" y="544289"/>
                  </a:cubicBezTo>
                  <a:lnTo>
                    <a:pt x="747167" y="595932"/>
                  </a:lnTo>
                  <a:lnTo>
                    <a:pt x="684434" y="658665"/>
                  </a:lnTo>
                  <a:lnTo>
                    <a:pt x="632797" y="634145"/>
                  </a:lnTo>
                  <a:cubicBezTo>
                    <a:pt x="620527" y="640687"/>
                    <a:pt x="607650" y="646035"/>
                    <a:pt x="594355" y="650103"/>
                  </a:cubicBezTo>
                  <a:lnTo>
                    <a:pt x="575236" y="707838"/>
                  </a:lnTo>
                  <a:lnTo>
                    <a:pt x="486549" y="707838"/>
                  </a:lnTo>
                  <a:lnTo>
                    <a:pt x="467439" y="650103"/>
                  </a:lnTo>
                  <a:lnTo>
                    <a:pt x="428997" y="634145"/>
                  </a:lnTo>
                  <a:lnTo>
                    <a:pt x="377354" y="658667"/>
                  </a:lnTo>
                  <a:cubicBezTo>
                    <a:pt x="353085" y="641404"/>
                    <a:pt x="331873" y="620201"/>
                    <a:pt x="314619" y="595932"/>
                  </a:cubicBezTo>
                  <a:lnTo>
                    <a:pt x="314611" y="595932"/>
                  </a:lnTo>
                  <a:lnTo>
                    <a:pt x="339141" y="544289"/>
                  </a:lnTo>
                  <a:lnTo>
                    <a:pt x="323183" y="505847"/>
                  </a:lnTo>
                  <a:lnTo>
                    <a:pt x="265449" y="486737"/>
                  </a:lnTo>
                  <a:lnTo>
                    <a:pt x="265449" y="398049"/>
                  </a:lnTo>
                  <a:lnTo>
                    <a:pt x="323183" y="378931"/>
                  </a:lnTo>
                  <a:lnTo>
                    <a:pt x="339141" y="340489"/>
                  </a:lnTo>
                  <a:lnTo>
                    <a:pt x="314619" y="288847"/>
                  </a:lnTo>
                  <a:cubicBezTo>
                    <a:pt x="331883" y="264578"/>
                    <a:pt x="353086" y="243373"/>
                    <a:pt x="377355" y="226111"/>
                  </a:cubicBezTo>
                  <a:lnTo>
                    <a:pt x="428997" y="250641"/>
                  </a:lnTo>
                  <a:lnTo>
                    <a:pt x="467431" y="234683"/>
                  </a:lnTo>
                  <a:close/>
                  <a:moveTo>
                    <a:pt x="530885" y="88481"/>
                  </a:moveTo>
                  <a:cubicBezTo>
                    <a:pt x="437021" y="88481"/>
                    <a:pt x="346999" y="125770"/>
                    <a:pt x="280631" y="192146"/>
                  </a:cubicBezTo>
                  <a:cubicBezTo>
                    <a:pt x="214255" y="258509"/>
                    <a:pt x="176966" y="348535"/>
                    <a:pt x="176966" y="442400"/>
                  </a:cubicBezTo>
                  <a:cubicBezTo>
                    <a:pt x="176966" y="536265"/>
                    <a:pt x="214255" y="626287"/>
                    <a:pt x="280631" y="692654"/>
                  </a:cubicBezTo>
                  <a:cubicBezTo>
                    <a:pt x="346995" y="759030"/>
                    <a:pt x="437021" y="796320"/>
                    <a:pt x="530885" y="796320"/>
                  </a:cubicBezTo>
                  <a:cubicBezTo>
                    <a:pt x="624750" y="796320"/>
                    <a:pt x="714772" y="759030"/>
                    <a:pt x="781140" y="692654"/>
                  </a:cubicBezTo>
                  <a:cubicBezTo>
                    <a:pt x="847515" y="626291"/>
                    <a:pt x="884805" y="536265"/>
                    <a:pt x="884805" y="442400"/>
                  </a:cubicBezTo>
                  <a:cubicBezTo>
                    <a:pt x="884805" y="348535"/>
                    <a:pt x="847515" y="258514"/>
                    <a:pt x="781140" y="192146"/>
                  </a:cubicBezTo>
                  <a:cubicBezTo>
                    <a:pt x="714776" y="125770"/>
                    <a:pt x="624754" y="88481"/>
                    <a:pt x="530885" y="88481"/>
                  </a:cubicBezTo>
                  <a:close/>
                  <a:moveTo>
                    <a:pt x="990986" y="70785"/>
                  </a:moveTo>
                  <a:lnTo>
                    <a:pt x="1026378" y="70785"/>
                  </a:lnTo>
                  <a:lnTo>
                    <a:pt x="1026378" y="106177"/>
                  </a:lnTo>
                  <a:lnTo>
                    <a:pt x="990986" y="106177"/>
                  </a:lnTo>
                  <a:close/>
                  <a:moveTo>
                    <a:pt x="35393" y="70785"/>
                  </a:moveTo>
                  <a:lnTo>
                    <a:pt x="70785" y="70785"/>
                  </a:lnTo>
                  <a:lnTo>
                    <a:pt x="70785" y="106177"/>
                  </a:lnTo>
                  <a:lnTo>
                    <a:pt x="35393" y="106177"/>
                  </a:lnTo>
                  <a:close/>
                  <a:moveTo>
                    <a:pt x="1026378" y="35392"/>
                  </a:moveTo>
                  <a:lnTo>
                    <a:pt x="1061770" y="35392"/>
                  </a:lnTo>
                  <a:lnTo>
                    <a:pt x="1061770" y="70784"/>
                  </a:lnTo>
                  <a:lnTo>
                    <a:pt x="1026378" y="70784"/>
                  </a:lnTo>
                  <a:close/>
                  <a:moveTo>
                    <a:pt x="955594" y="35392"/>
                  </a:moveTo>
                  <a:lnTo>
                    <a:pt x="990986" y="35392"/>
                  </a:lnTo>
                  <a:lnTo>
                    <a:pt x="990986" y="70784"/>
                  </a:lnTo>
                  <a:lnTo>
                    <a:pt x="955594" y="70784"/>
                  </a:lnTo>
                  <a:close/>
                  <a:moveTo>
                    <a:pt x="70785" y="35392"/>
                  </a:moveTo>
                  <a:lnTo>
                    <a:pt x="106177" y="35392"/>
                  </a:lnTo>
                  <a:lnTo>
                    <a:pt x="106177" y="70784"/>
                  </a:lnTo>
                  <a:lnTo>
                    <a:pt x="70785" y="70784"/>
                  </a:lnTo>
                  <a:close/>
                  <a:moveTo>
                    <a:pt x="0" y="35392"/>
                  </a:moveTo>
                  <a:lnTo>
                    <a:pt x="35392" y="35392"/>
                  </a:lnTo>
                  <a:lnTo>
                    <a:pt x="35392" y="70784"/>
                  </a:lnTo>
                  <a:lnTo>
                    <a:pt x="0" y="70784"/>
                  </a:lnTo>
                  <a:close/>
                  <a:moveTo>
                    <a:pt x="530875" y="17799"/>
                  </a:moveTo>
                  <a:cubicBezTo>
                    <a:pt x="634247" y="17799"/>
                    <a:pt x="734064" y="55507"/>
                    <a:pt x="811628" y="123834"/>
                  </a:cubicBezTo>
                  <a:cubicBezTo>
                    <a:pt x="889191" y="192172"/>
                    <a:pt x="939175" y="286451"/>
                    <a:pt x="952202" y="388994"/>
                  </a:cubicBezTo>
                  <a:cubicBezTo>
                    <a:pt x="965222" y="491537"/>
                    <a:pt x="940401" y="595311"/>
                    <a:pt x="882382" y="680870"/>
                  </a:cubicBezTo>
                  <a:cubicBezTo>
                    <a:pt x="824381" y="766428"/>
                    <a:pt x="737148" y="827883"/>
                    <a:pt x="637062" y="853724"/>
                  </a:cubicBezTo>
                  <a:lnTo>
                    <a:pt x="637062" y="937891"/>
                  </a:lnTo>
                  <a:lnTo>
                    <a:pt x="424708" y="937891"/>
                  </a:lnTo>
                  <a:lnTo>
                    <a:pt x="424708" y="853724"/>
                  </a:lnTo>
                  <a:lnTo>
                    <a:pt x="424688" y="853724"/>
                  </a:lnTo>
                  <a:cubicBezTo>
                    <a:pt x="324611" y="827881"/>
                    <a:pt x="237380" y="766428"/>
                    <a:pt x="179369" y="680870"/>
                  </a:cubicBezTo>
                  <a:cubicBezTo>
                    <a:pt x="121351" y="595321"/>
                    <a:pt x="96529" y="491545"/>
                    <a:pt x="109549" y="388994"/>
                  </a:cubicBezTo>
                  <a:cubicBezTo>
                    <a:pt x="122577" y="286449"/>
                    <a:pt x="172559" y="192170"/>
                    <a:pt x="250123" y="123834"/>
                  </a:cubicBezTo>
                  <a:cubicBezTo>
                    <a:pt x="327683" y="55507"/>
                    <a:pt x="427503" y="17799"/>
                    <a:pt x="530875" y="17799"/>
                  </a:cubicBezTo>
                  <a:close/>
                  <a:moveTo>
                    <a:pt x="990986" y="0"/>
                  </a:moveTo>
                  <a:lnTo>
                    <a:pt x="1026378" y="0"/>
                  </a:lnTo>
                  <a:lnTo>
                    <a:pt x="1026378" y="35392"/>
                  </a:lnTo>
                  <a:lnTo>
                    <a:pt x="990986" y="35392"/>
                  </a:lnTo>
                  <a:close/>
                  <a:moveTo>
                    <a:pt x="35393" y="0"/>
                  </a:moveTo>
                  <a:lnTo>
                    <a:pt x="70785" y="0"/>
                  </a:lnTo>
                  <a:lnTo>
                    <a:pt x="70785" y="35392"/>
                  </a:lnTo>
                  <a:lnTo>
                    <a:pt x="35393" y="35392"/>
                  </a:lnTo>
                  <a:close/>
                </a:path>
              </a:pathLst>
            </a:custGeom>
            <a:solidFill>
              <a:srgbClr val="1F36C7"/>
            </a:solidFill>
            <a:ln w="2014" cap="flat">
              <a:noFill/>
              <a:prstDash val="solid"/>
              <a:miter/>
            </a:ln>
          </p:spPr>
          <p:txBody>
            <a:bodyPr rtlCol="0" anchor="ctr"/>
            <a:lstStyle/>
            <a:p>
              <a:endParaRPr lang="en-IN"/>
            </a:p>
          </p:txBody>
        </p:sp>
        <p:sp>
          <p:nvSpPr>
            <p:cNvPr id="239" name="Freeform: Shape 238">
              <a:extLst>
                <a:ext uri="{FF2B5EF4-FFF2-40B4-BE49-F238E27FC236}">
                  <a16:creationId xmlns:a16="http://schemas.microsoft.com/office/drawing/2014/main" id="{5E0D31A2-1C03-4278-8A5B-5503F7CCB01A}"/>
                </a:ext>
              </a:extLst>
            </p:cNvPr>
            <p:cNvSpPr/>
            <p:nvPr/>
          </p:nvSpPr>
          <p:spPr>
            <a:xfrm>
              <a:off x="6257654" y="574769"/>
              <a:ext cx="266525" cy="266522"/>
            </a:xfrm>
            <a:custGeom>
              <a:avLst/>
              <a:gdLst>
                <a:gd name="connsiteX0" fmla="*/ 1735577 w 1864141"/>
                <a:gd name="connsiteY0" fmla="*/ 1542737 h 1864139"/>
                <a:gd name="connsiteX1" fmla="*/ 1799858 w 1864141"/>
                <a:gd name="connsiteY1" fmla="*/ 1542737 h 1864139"/>
                <a:gd name="connsiteX2" fmla="*/ 1799858 w 1864141"/>
                <a:gd name="connsiteY2" fmla="*/ 1607018 h 1864139"/>
                <a:gd name="connsiteX3" fmla="*/ 1735577 w 1864141"/>
                <a:gd name="connsiteY3" fmla="*/ 1607018 h 1864139"/>
                <a:gd name="connsiteX4" fmla="*/ 1607016 w 1864141"/>
                <a:gd name="connsiteY4" fmla="*/ 1542737 h 1864139"/>
                <a:gd name="connsiteX5" fmla="*/ 1671297 w 1864141"/>
                <a:gd name="connsiteY5" fmla="*/ 1542737 h 1864139"/>
                <a:gd name="connsiteX6" fmla="*/ 1671297 w 1864141"/>
                <a:gd name="connsiteY6" fmla="*/ 1607018 h 1864139"/>
                <a:gd name="connsiteX7" fmla="*/ 1607016 w 1864141"/>
                <a:gd name="connsiteY7" fmla="*/ 1607018 h 1864139"/>
                <a:gd name="connsiteX8" fmla="*/ 1478455 w 1864141"/>
                <a:gd name="connsiteY8" fmla="*/ 1542737 h 1864139"/>
                <a:gd name="connsiteX9" fmla="*/ 1542736 w 1864141"/>
                <a:gd name="connsiteY9" fmla="*/ 1542737 h 1864139"/>
                <a:gd name="connsiteX10" fmla="*/ 1542736 w 1864141"/>
                <a:gd name="connsiteY10" fmla="*/ 1607018 h 1864139"/>
                <a:gd name="connsiteX11" fmla="*/ 1478455 w 1864141"/>
                <a:gd name="connsiteY11" fmla="*/ 1607018 h 1864139"/>
                <a:gd name="connsiteX12" fmla="*/ 655625 w 1864141"/>
                <a:gd name="connsiteY12" fmla="*/ 1424607 h 1864139"/>
                <a:gd name="connsiteX13" fmla="*/ 655625 w 1864141"/>
                <a:gd name="connsiteY13" fmla="*/ 1424622 h 1864139"/>
                <a:gd name="connsiteX14" fmla="*/ 835640 w 1864141"/>
                <a:gd name="connsiteY14" fmla="*/ 1767718 h 1864139"/>
                <a:gd name="connsiteX15" fmla="*/ 835640 w 1864141"/>
                <a:gd name="connsiteY15" fmla="*/ 1864139 h 1864139"/>
                <a:gd name="connsiteX16" fmla="*/ 739219 w 1864141"/>
                <a:gd name="connsiteY16" fmla="*/ 1864139 h 1864139"/>
                <a:gd name="connsiteX17" fmla="*/ 739219 w 1864141"/>
                <a:gd name="connsiteY17" fmla="*/ 1607017 h 1864139"/>
                <a:gd name="connsiteX18" fmla="*/ 674939 w 1864141"/>
                <a:gd name="connsiteY18" fmla="*/ 1607017 h 1864139"/>
                <a:gd name="connsiteX19" fmla="*/ 674939 w 1864141"/>
                <a:gd name="connsiteY19" fmla="*/ 1864139 h 1864139"/>
                <a:gd name="connsiteX20" fmla="*/ 466644 w 1864141"/>
                <a:gd name="connsiteY20" fmla="*/ 1864139 h 1864139"/>
                <a:gd name="connsiteX21" fmla="*/ 180015 w 1864141"/>
                <a:gd name="connsiteY21" fmla="*/ 1424607 h 1864139"/>
                <a:gd name="connsiteX22" fmla="*/ 368996 w 1864141"/>
                <a:gd name="connsiteY22" fmla="*/ 1864139 h 1864139"/>
                <a:gd name="connsiteX23" fmla="*/ 160701 w 1864141"/>
                <a:gd name="connsiteY23" fmla="*/ 1864139 h 1864139"/>
                <a:gd name="connsiteX24" fmla="*/ 160701 w 1864141"/>
                <a:gd name="connsiteY24" fmla="*/ 1607017 h 1864139"/>
                <a:gd name="connsiteX25" fmla="*/ 96421 w 1864141"/>
                <a:gd name="connsiteY25" fmla="*/ 1607017 h 1864139"/>
                <a:gd name="connsiteX26" fmla="*/ 96421 w 1864141"/>
                <a:gd name="connsiteY26" fmla="*/ 1864139 h 1864139"/>
                <a:gd name="connsiteX27" fmla="*/ 0 w 1864141"/>
                <a:gd name="connsiteY27" fmla="*/ 1864139 h 1864139"/>
                <a:gd name="connsiteX28" fmla="*/ 0 w 1864141"/>
                <a:gd name="connsiteY28" fmla="*/ 1767718 h 1864139"/>
                <a:gd name="connsiteX29" fmla="*/ 0 w 1864141"/>
                <a:gd name="connsiteY29" fmla="*/ 1767704 h 1864139"/>
                <a:gd name="connsiteX30" fmla="*/ 180015 w 1864141"/>
                <a:gd name="connsiteY30" fmla="*/ 1424607 h 1864139"/>
                <a:gd name="connsiteX31" fmla="*/ 1414174 w 1864141"/>
                <a:gd name="connsiteY31" fmla="*/ 1414176 h 1864139"/>
                <a:gd name="connsiteX32" fmla="*/ 1799858 w 1864141"/>
                <a:gd name="connsiteY32" fmla="*/ 1414176 h 1864139"/>
                <a:gd name="connsiteX33" fmla="*/ 1799858 w 1864141"/>
                <a:gd name="connsiteY33" fmla="*/ 1478457 h 1864139"/>
                <a:gd name="connsiteX34" fmla="*/ 1414174 w 1864141"/>
                <a:gd name="connsiteY34" fmla="*/ 1478457 h 1864139"/>
                <a:gd name="connsiteX35" fmla="*/ 932069 w 1864141"/>
                <a:gd name="connsiteY35" fmla="*/ 1382036 h 1864139"/>
                <a:gd name="connsiteX36" fmla="*/ 932070 w 1864141"/>
                <a:gd name="connsiteY36" fmla="*/ 1382036 h 1864139"/>
                <a:gd name="connsiteX37" fmla="*/ 932068 w 1864141"/>
                <a:gd name="connsiteY37" fmla="*/ 1382036 h 1864139"/>
                <a:gd name="connsiteX38" fmla="*/ 575361 w 1864141"/>
                <a:gd name="connsiteY38" fmla="*/ 1380970 h 1864139"/>
                <a:gd name="connsiteX39" fmla="*/ 575366 w 1864141"/>
                <a:gd name="connsiteY39" fmla="*/ 1380970 h 1864139"/>
                <a:gd name="connsiteX40" fmla="*/ 575365 w 1864141"/>
                <a:gd name="connsiteY40" fmla="*/ 1380972 h 1864139"/>
                <a:gd name="connsiteX41" fmla="*/ 260274 w 1864141"/>
                <a:gd name="connsiteY41" fmla="*/ 1380970 h 1864139"/>
                <a:gd name="connsiteX42" fmla="*/ 417820 w 1864141"/>
                <a:gd name="connsiteY42" fmla="*/ 1510593 h 1864139"/>
                <a:gd name="connsiteX43" fmla="*/ 555588 w 1864141"/>
                <a:gd name="connsiteY43" fmla="*/ 1432343 h 1864139"/>
                <a:gd name="connsiteX44" fmla="*/ 575365 w 1864141"/>
                <a:gd name="connsiteY44" fmla="*/ 1380972 h 1864139"/>
                <a:gd name="connsiteX45" fmla="*/ 599595 w 1864141"/>
                <a:gd name="connsiteY45" fmla="*/ 1392090 h 1864139"/>
                <a:gd name="connsiteX46" fmla="*/ 417817 w 1864141"/>
                <a:gd name="connsiteY46" fmla="*/ 1814909 h 1864139"/>
                <a:gd name="connsiteX47" fmla="*/ 236039 w 1864141"/>
                <a:gd name="connsiteY47" fmla="*/ 1392090 h 1864139"/>
                <a:gd name="connsiteX48" fmla="*/ 260274 w 1864141"/>
                <a:gd name="connsiteY48" fmla="*/ 1380970 h 1864139"/>
                <a:gd name="connsiteX49" fmla="*/ 417838 w 1864141"/>
                <a:gd name="connsiteY49" fmla="*/ 1349904 h 1864139"/>
                <a:gd name="connsiteX50" fmla="*/ 513098 w 1864141"/>
                <a:gd name="connsiteY50" fmla="*/ 1361283 h 1864139"/>
                <a:gd name="connsiteX51" fmla="*/ 417838 w 1864141"/>
                <a:gd name="connsiteY51" fmla="*/ 1446324 h 1864139"/>
                <a:gd name="connsiteX52" fmla="*/ 322578 w 1864141"/>
                <a:gd name="connsiteY52" fmla="*/ 1361283 h 1864139"/>
                <a:gd name="connsiteX53" fmla="*/ 417838 w 1864141"/>
                <a:gd name="connsiteY53" fmla="*/ 1349904 h 1864139"/>
                <a:gd name="connsiteX54" fmla="*/ 1414174 w 1864141"/>
                <a:gd name="connsiteY54" fmla="*/ 1285615 h 1864139"/>
                <a:gd name="connsiteX55" fmla="*/ 1799858 w 1864141"/>
                <a:gd name="connsiteY55" fmla="*/ 1285615 h 1864139"/>
                <a:gd name="connsiteX56" fmla="*/ 1799858 w 1864141"/>
                <a:gd name="connsiteY56" fmla="*/ 1349896 h 1864139"/>
                <a:gd name="connsiteX57" fmla="*/ 1414174 w 1864141"/>
                <a:gd name="connsiteY57" fmla="*/ 1349896 h 1864139"/>
                <a:gd name="connsiteX58" fmla="*/ 784941 w 1864141"/>
                <a:gd name="connsiteY58" fmla="*/ 1157054 h 1864139"/>
                <a:gd name="connsiteX59" fmla="*/ 1079211 w 1864141"/>
                <a:gd name="connsiteY59" fmla="*/ 1157054 h 1864139"/>
                <a:gd name="connsiteX60" fmla="*/ 1092770 w 1864141"/>
                <a:gd name="connsiteY60" fmla="*/ 1221335 h 1864139"/>
                <a:gd name="connsiteX61" fmla="*/ 994563 w 1864141"/>
                <a:gd name="connsiteY61" fmla="*/ 1369388 h 1864139"/>
                <a:gd name="connsiteX62" fmla="*/ 932069 w 1864141"/>
                <a:gd name="connsiteY62" fmla="*/ 1382036 h 1864139"/>
                <a:gd name="connsiteX63" fmla="*/ 869575 w 1864141"/>
                <a:gd name="connsiteY63" fmla="*/ 1369388 h 1864139"/>
                <a:gd name="connsiteX64" fmla="*/ 771368 w 1864141"/>
                <a:gd name="connsiteY64" fmla="*/ 1221335 h 1864139"/>
                <a:gd name="connsiteX65" fmla="*/ 784941 w 1864141"/>
                <a:gd name="connsiteY65" fmla="*/ 1157054 h 1864139"/>
                <a:gd name="connsiteX66" fmla="*/ 666482 w 1864141"/>
                <a:gd name="connsiteY66" fmla="*/ 1157054 h 1864139"/>
                <a:gd name="connsiteX67" fmla="*/ 716786 w 1864141"/>
                <a:gd name="connsiteY67" fmla="*/ 1157054 h 1864139"/>
                <a:gd name="connsiteX68" fmla="*/ 707086 w 1864141"/>
                <a:gd name="connsiteY68" fmla="*/ 1221335 h 1864139"/>
                <a:gd name="connsiteX69" fmla="*/ 932069 w 1864141"/>
                <a:gd name="connsiteY69" fmla="*/ 1446317 h 1864139"/>
                <a:gd name="connsiteX70" fmla="*/ 1157051 w 1864141"/>
                <a:gd name="connsiteY70" fmla="*/ 1221335 h 1864139"/>
                <a:gd name="connsiteX71" fmla="*/ 1157055 w 1864141"/>
                <a:gd name="connsiteY71" fmla="*/ 1221338 h 1864139"/>
                <a:gd name="connsiteX72" fmla="*/ 1147356 w 1864141"/>
                <a:gd name="connsiteY72" fmla="*/ 1157058 h 1864139"/>
                <a:gd name="connsiteX73" fmla="*/ 1285618 w 1864141"/>
                <a:gd name="connsiteY73" fmla="*/ 1157058 h 1864139"/>
                <a:gd name="connsiteX74" fmla="*/ 1285618 w 1864141"/>
                <a:gd name="connsiteY74" fmla="*/ 1292664 h 1864139"/>
                <a:gd name="connsiteX75" fmla="*/ 1222972 w 1864141"/>
                <a:gd name="connsiteY75" fmla="*/ 1308289 h 1864139"/>
                <a:gd name="connsiteX76" fmla="*/ 1205811 w 1864141"/>
                <a:gd name="connsiteY76" fmla="*/ 1314775 h 1864139"/>
                <a:gd name="connsiteX77" fmla="*/ 1190860 w 1864141"/>
                <a:gd name="connsiteY77" fmla="*/ 1351478 h 1864139"/>
                <a:gd name="connsiteX78" fmla="*/ 1232514 w 1864141"/>
                <a:gd name="connsiteY78" fmla="*/ 1420894 h 1864139"/>
                <a:gd name="connsiteX79" fmla="*/ 1131630 w 1864141"/>
                <a:gd name="connsiteY79" fmla="*/ 1521748 h 1864139"/>
                <a:gd name="connsiteX80" fmla="*/ 1062240 w 1864141"/>
                <a:gd name="connsiteY80" fmla="*/ 1480094 h 1864139"/>
                <a:gd name="connsiteX81" fmla="*/ 1023025 w 1864141"/>
                <a:gd name="connsiteY81" fmla="*/ 1496265 h 1864139"/>
                <a:gd name="connsiteX82" fmla="*/ 1003382 w 1864141"/>
                <a:gd name="connsiteY82" fmla="*/ 1574878 h 1864139"/>
                <a:gd name="connsiteX83" fmla="*/ 859397 w 1864141"/>
                <a:gd name="connsiteY83" fmla="*/ 1574878 h 1864139"/>
                <a:gd name="connsiteX84" fmla="*/ 559717 w 1864141"/>
                <a:gd name="connsiteY84" fmla="*/ 1306993 h 1864139"/>
                <a:gd name="connsiteX85" fmla="*/ 666482 w 1864141"/>
                <a:gd name="connsiteY85" fmla="*/ 1157054 h 1864139"/>
                <a:gd name="connsiteX86" fmla="*/ 417824 w 1864141"/>
                <a:gd name="connsiteY86" fmla="*/ 899931 h 1864139"/>
                <a:gd name="connsiteX87" fmla="*/ 610666 w 1864141"/>
                <a:gd name="connsiteY87" fmla="*/ 1092773 h 1864139"/>
                <a:gd name="connsiteX88" fmla="*/ 417824 w 1864141"/>
                <a:gd name="connsiteY88" fmla="*/ 1285615 h 1864139"/>
                <a:gd name="connsiteX89" fmla="*/ 224982 w 1864141"/>
                <a:gd name="connsiteY89" fmla="*/ 1092773 h 1864139"/>
                <a:gd name="connsiteX90" fmla="*/ 417824 w 1864141"/>
                <a:gd name="connsiteY90" fmla="*/ 899931 h 1864139"/>
                <a:gd name="connsiteX91" fmla="*/ 674943 w 1864141"/>
                <a:gd name="connsiteY91" fmla="*/ 835651 h 1864139"/>
                <a:gd name="connsiteX92" fmla="*/ 674943 w 1864141"/>
                <a:gd name="connsiteY92" fmla="*/ 899931 h 1864139"/>
                <a:gd name="connsiteX93" fmla="*/ 964205 w 1864141"/>
                <a:gd name="connsiteY93" fmla="*/ 899931 h 1864139"/>
                <a:gd name="connsiteX94" fmla="*/ 964205 w 1864141"/>
                <a:gd name="connsiteY94" fmla="*/ 835651 h 1864139"/>
                <a:gd name="connsiteX95" fmla="*/ 1285613 w 1864141"/>
                <a:gd name="connsiteY95" fmla="*/ 707090 h 1864139"/>
                <a:gd name="connsiteX96" fmla="*/ 1285613 w 1864141"/>
                <a:gd name="connsiteY96" fmla="*/ 771371 h 1864139"/>
                <a:gd name="connsiteX97" fmla="*/ 1542735 w 1864141"/>
                <a:gd name="connsiteY97" fmla="*/ 771371 h 1864139"/>
                <a:gd name="connsiteX98" fmla="*/ 1542735 w 1864141"/>
                <a:gd name="connsiteY98" fmla="*/ 707090 h 1864139"/>
                <a:gd name="connsiteX99" fmla="*/ 514241 w 1864141"/>
                <a:gd name="connsiteY99" fmla="*/ 707090 h 1864139"/>
                <a:gd name="connsiteX100" fmla="*/ 514241 w 1864141"/>
                <a:gd name="connsiteY100" fmla="*/ 771370 h 1864139"/>
                <a:gd name="connsiteX101" fmla="*/ 964205 w 1864141"/>
                <a:gd name="connsiteY101" fmla="*/ 771370 h 1864139"/>
                <a:gd name="connsiteX102" fmla="*/ 964205 w 1864141"/>
                <a:gd name="connsiteY102" fmla="*/ 707090 h 1864139"/>
                <a:gd name="connsiteX103" fmla="*/ 1221332 w 1864141"/>
                <a:gd name="connsiteY103" fmla="*/ 642809 h 1864139"/>
                <a:gd name="connsiteX104" fmla="*/ 1607016 w 1864141"/>
                <a:gd name="connsiteY104" fmla="*/ 642809 h 1864139"/>
                <a:gd name="connsiteX105" fmla="*/ 1607016 w 1864141"/>
                <a:gd name="connsiteY105" fmla="*/ 835651 h 1864139"/>
                <a:gd name="connsiteX106" fmla="*/ 1221332 w 1864141"/>
                <a:gd name="connsiteY106" fmla="*/ 835651 h 1864139"/>
                <a:gd name="connsiteX107" fmla="*/ 899925 w 1864141"/>
                <a:gd name="connsiteY107" fmla="*/ 578528 h 1864139"/>
                <a:gd name="connsiteX108" fmla="*/ 899925 w 1864141"/>
                <a:gd name="connsiteY108" fmla="*/ 642809 h 1864139"/>
                <a:gd name="connsiteX109" fmla="*/ 964205 w 1864141"/>
                <a:gd name="connsiteY109" fmla="*/ 642809 h 1864139"/>
                <a:gd name="connsiteX110" fmla="*/ 964205 w 1864141"/>
                <a:gd name="connsiteY110" fmla="*/ 578528 h 1864139"/>
                <a:gd name="connsiteX111" fmla="*/ 771364 w 1864141"/>
                <a:gd name="connsiteY111" fmla="*/ 578528 h 1864139"/>
                <a:gd name="connsiteX112" fmla="*/ 771364 w 1864141"/>
                <a:gd name="connsiteY112" fmla="*/ 642809 h 1864139"/>
                <a:gd name="connsiteX113" fmla="*/ 835644 w 1864141"/>
                <a:gd name="connsiteY113" fmla="*/ 642809 h 1864139"/>
                <a:gd name="connsiteX114" fmla="*/ 835644 w 1864141"/>
                <a:gd name="connsiteY114" fmla="*/ 578528 h 1864139"/>
                <a:gd name="connsiteX115" fmla="*/ 642802 w 1864141"/>
                <a:gd name="connsiteY115" fmla="*/ 578528 h 1864139"/>
                <a:gd name="connsiteX116" fmla="*/ 642802 w 1864141"/>
                <a:gd name="connsiteY116" fmla="*/ 642809 h 1864139"/>
                <a:gd name="connsiteX117" fmla="*/ 707083 w 1864141"/>
                <a:gd name="connsiteY117" fmla="*/ 642809 h 1864139"/>
                <a:gd name="connsiteX118" fmla="*/ 707083 w 1864141"/>
                <a:gd name="connsiteY118" fmla="*/ 578528 h 1864139"/>
                <a:gd name="connsiteX119" fmla="*/ 642807 w 1864141"/>
                <a:gd name="connsiteY119" fmla="*/ 321406 h 1864139"/>
                <a:gd name="connsiteX120" fmla="*/ 642807 w 1864141"/>
                <a:gd name="connsiteY120" fmla="*/ 385687 h 1864139"/>
                <a:gd name="connsiteX121" fmla="*/ 932070 w 1864141"/>
                <a:gd name="connsiteY121" fmla="*/ 385687 h 1864139"/>
                <a:gd name="connsiteX122" fmla="*/ 932070 w 1864141"/>
                <a:gd name="connsiteY122" fmla="*/ 321406 h 1864139"/>
                <a:gd name="connsiteX123" fmla="*/ 1414174 w 1864141"/>
                <a:gd name="connsiteY123" fmla="*/ 321406 h 1864139"/>
                <a:gd name="connsiteX124" fmla="*/ 1414174 w 1864141"/>
                <a:gd name="connsiteY124" fmla="*/ 385687 h 1864139"/>
                <a:gd name="connsiteX125" fmla="*/ 1542735 w 1864141"/>
                <a:gd name="connsiteY125" fmla="*/ 385687 h 1864139"/>
                <a:gd name="connsiteX126" fmla="*/ 1542735 w 1864141"/>
                <a:gd name="connsiteY126" fmla="*/ 321406 h 1864139"/>
                <a:gd name="connsiteX127" fmla="*/ 1285613 w 1864141"/>
                <a:gd name="connsiteY127" fmla="*/ 321406 h 1864139"/>
                <a:gd name="connsiteX128" fmla="*/ 1285613 w 1864141"/>
                <a:gd name="connsiteY128" fmla="*/ 385687 h 1864139"/>
                <a:gd name="connsiteX129" fmla="*/ 1349893 w 1864141"/>
                <a:gd name="connsiteY129" fmla="*/ 385687 h 1864139"/>
                <a:gd name="connsiteX130" fmla="*/ 1349893 w 1864141"/>
                <a:gd name="connsiteY130" fmla="*/ 321406 h 1864139"/>
                <a:gd name="connsiteX131" fmla="*/ 578526 w 1864141"/>
                <a:gd name="connsiteY131" fmla="*/ 257125 h 1864139"/>
                <a:gd name="connsiteX132" fmla="*/ 964210 w 1864141"/>
                <a:gd name="connsiteY132" fmla="*/ 257125 h 1864139"/>
                <a:gd name="connsiteX133" fmla="*/ 964210 w 1864141"/>
                <a:gd name="connsiteY133" fmla="*/ 449967 h 1864139"/>
                <a:gd name="connsiteX134" fmla="*/ 578526 w 1864141"/>
                <a:gd name="connsiteY134" fmla="*/ 449967 h 1864139"/>
                <a:gd name="connsiteX135" fmla="*/ 1221332 w 1864141"/>
                <a:gd name="connsiteY135" fmla="*/ 257125 h 1864139"/>
                <a:gd name="connsiteX136" fmla="*/ 1607016 w 1864141"/>
                <a:gd name="connsiteY136" fmla="*/ 257125 h 1864139"/>
                <a:gd name="connsiteX137" fmla="*/ 1607016 w 1864141"/>
                <a:gd name="connsiteY137" fmla="*/ 449967 h 1864139"/>
                <a:gd name="connsiteX138" fmla="*/ 1221332 w 1864141"/>
                <a:gd name="connsiteY138" fmla="*/ 449967 h 1864139"/>
                <a:gd name="connsiteX139" fmla="*/ 514241 w 1864141"/>
                <a:gd name="connsiteY139" fmla="*/ 192845 h 1864139"/>
                <a:gd name="connsiteX140" fmla="*/ 514241 w 1864141"/>
                <a:gd name="connsiteY140" fmla="*/ 514248 h 1864139"/>
                <a:gd name="connsiteX141" fmla="*/ 1028486 w 1864141"/>
                <a:gd name="connsiteY141" fmla="*/ 514248 h 1864139"/>
                <a:gd name="connsiteX142" fmla="*/ 1028486 w 1864141"/>
                <a:gd name="connsiteY142" fmla="*/ 385687 h 1864139"/>
                <a:gd name="connsiteX143" fmla="*/ 1157047 w 1864141"/>
                <a:gd name="connsiteY143" fmla="*/ 385687 h 1864139"/>
                <a:gd name="connsiteX144" fmla="*/ 1157047 w 1864141"/>
                <a:gd name="connsiteY144" fmla="*/ 514248 h 1864139"/>
                <a:gd name="connsiteX145" fmla="*/ 1382030 w 1864141"/>
                <a:gd name="connsiteY145" fmla="*/ 514248 h 1864139"/>
                <a:gd name="connsiteX146" fmla="*/ 1382030 w 1864141"/>
                <a:gd name="connsiteY146" fmla="*/ 578528 h 1864139"/>
                <a:gd name="connsiteX147" fmla="*/ 1157047 w 1864141"/>
                <a:gd name="connsiteY147" fmla="*/ 578528 h 1864139"/>
                <a:gd name="connsiteX148" fmla="*/ 1157047 w 1864141"/>
                <a:gd name="connsiteY148" fmla="*/ 899931 h 1864139"/>
                <a:gd name="connsiteX149" fmla="*/ 1671293 w 1864141"/>
                <a:gd name="connsiteY149" fmla="*/ 899931 h 1864139"/>
                <a:gd name="connsiteX150" fmla="*/ 1671293 w 1864141"/>
                <a:gd name="connsiteY150" fmla="*/ 578528 h 1864139"/>
                <a:gd name="connsiteX151" fmla="*/ 1446310 w 1864141"/>
                <a:gd name="connsiteY151" fmla="*/ 578528 h 1864139"/>
                <a:gd name="connsiteX152" fmla="*/ 1446310 w 1864141"/>
                <a:gd name="connsiteY152" fmla="*/ 514248 h 1864139"/>
                <a:gd name="connsiteX153" fmla="*/ 1671293 w 1864141"/>
                <a:gd name="connsiteY153" fmla="*/ 514248 h 1864139"/>
                <a:gd name="connsiteX154" fmla="*/ 1671293 w 1864141"/>
                <a:gd name="connsiteY154" fmla="*/ 192845 h 1864139"/>
                <a:gd name="connsiteX155" fmla="*/ 1157047 w 1864141"/>
                <a:gd name="connsiteY155" fmla="*/ 192845 h 1864139"/>
                <a:gd name="connsiteX156" fmla="*/ 1157047 w 1864141"/>
                <a:gd name="connsiteY156" fmla="*/ 321406 h 1864139"/>
                <a:gd name="connsiteX157" fmla="*/ 1028486 w 1864141"/>
                <a:gd name="connsiteY157" fmla="*/ 321406 h 1864139"/>
                <a:gd name="connsiteX158" fmla="*/ 1028486 w 1864141"/>
                <a:gd name="connsiteY158" fmla="*/ 192845 h 1864139"/>
                <a:gd name="connsiteX159" fmla="*/ 449964 w 1864141"/>
                <a:gd name="connsiteY159" fmla="*/ 128564 h 1864139"/>
                <a:gd name="connsiteX160" fmla="*/ 1735577 w 1864141"/>
                <a:gd name="connsiteY160" fmla="*/ 128564 h 1864139"/>
                <a:gd name="connsiteX161" fmla="*/ 1735577 w 1864141"/>
                <a:gd name="connsiteY161" fmla="*/ 964212 h 1864139"/>
                <a:gd name="connsiteX162" fmla="*/ 640161 w 1864141"/>
                <a:gd name="connsiteY162" fmla="*/ 964212 h 1864139"/>
                <a:gd name="connsiteX163" fmla="*/ 640165 w 1864141"/>
                <a:gd name="connsiteY163" fmla="*/ 964230 h 1864139"/>
                <a:gd name="connsiteX164" fmla="*/ 449964 w 1864141"/>
                <a:gd name="connsiteY164" fmla="*/ 837891 h 1864139"/>
                <a:gd name="connsiteX165" fmla="*/ 1832001 w 1864141"/>
                <a:gd name="connsiteY165" fmla="*/ 0 h 1864139"/>
                <a:gd name="connsiteX166" fmla="*/ 1864141 w 1864141"/>
                <a:gd name="connsiteY166" fmla="*/ 32140 h 1864139"/>
                <a:gd name="connsiteX167" fmla="*/ 1864141 w 1864141"/>
                <a:gd name="connsiteY167" fmla="*/ 1060630 h 1864139"/>
                <a:gd name="connsiteX168" fmla="*/ 1832001 w 1864141"/>
                <a:gd name="connsiteY168" fmla="*/ 1092770 h 1864139"/>
                <a:gd name="connsiteX169" fmla="*/ 674950 w 1864141"/>
                <a:gd name="connsiteY169" fmla="*/ 1092770 h 1864139"/>
                <a:gd name="connsiteX170" fmla="*/ 666498 w 1864141"/>
                <a:gd name="connsiteY170" fmla="*/ 1028489 h 1864139"/>
                <a:gd name="connsiteX171" fmla="*/ 1799858 w 1864141"/>
                <a:gd name="connsiteY171" fmla="*/ 1028489 h 1864139"/>
                <a:gd name="connsiteX172" fmla="*/ 1799858 w 1864141"/>
                <a:gd name="connsiteY172" fmla="*/ 64281 h 1864139"/>
                <a:gd name="connsiteX173" fmla="*/ 385684 w 1864141"/>
                <a:gd name="connsiteY173" fmla="*/ 64281 h 1864139"/>
                <a:gd name="connsiteX174" fmla="*/ 385684 w 1864141"/>
                <a:gd name="connsiteY174" fmla="*/ 837852 h 1864139"/>
                <a:gd name="connsiteX175" fmla="*/ 321403 w 1864141"/>
                <a:gd name="connsiteY175" fmla="*/ 854567 h 1864139"/>
                <a:gd name="connsiteX176" fmla="*/ 321403 w 1864141"/>
                <a:gd name="connsiteY176" fmla="*/ 32143 h 1864139"/>
                <a:gd name="connsiteX177" fmla="*/ 353543 w 1864141"/>
                <a:gd name="connsiteY177" fmla="*/ 3 h 1864139"/>
                <a:gd name="connsiteX178" fmla="*/ 1831998 w 1864141"/>
                <a:gd name="connsiteY178" fmla="*/ 3 h 186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Lst>
              <a:rect l="l" t="t" r="r" b="b"/>
              <a:pathLst>
                <a:path w="1864141" h="1864139">
                  <a:moveTo>
                    <a:pt x="1735577" y="1542737"/>
                  </a:moveTo>
                  <a:lnTo>
                    <a:pt x="1799858" y="1542737"/>
                  </a:lnTo>
                  <a:lnTo>
                    <a:pt x="1799858" y="1607018"/>
                  </a:lnTo>
                  <a:lnTo>
                    <a:pt x="1735577" y="1607018"/>
                  </a:lnTo>
                  <a:close/>
                  <a:moveTo>
                    <a:pt x="1607016" y="1542737"/>
                  </a:moveTo>
                  <a:lnTo>
                    <a:pt x="1671297" y="1542737"/>
                  </a:lnTo>
                  <a:lnTo>
                    <a:pt x="1671297" y="1607018"/>
                  </a:lnTo>
                  <a:lnTo>
                    <a:pt x="1607016" y="1607018"/>
                  </a:lnTo>
                  <a:close/>
                  <a:moveTo>
                    <a:pt x="1478455" y="1542737"/>
                  </a:moveTo>
                  <a:lnTo>
                    <a:pt x="1542736" y="1542737"/>
                  </a:lnTo>
                  <a:lnTo>
                    <a:pt x="1542736" y="1607018"/>
                  </a:lnTo>
                  <a:lnTo>
                    <a:pt x="1478455" y="1607018"/>
                  </a:lnTo>
                  <a:close/>
                  <a:moveTo>
                    <a:pt x="655625" y="1424607"/>
                  </a:moveTo>
                  <a:lnTo>
                    <a:pt x="655625" y="1424622"/>
                  </a:lnTo>
                  <a:cubicBezTo>
                    <a:pt x="764256" y="1500149"/>
                    <a:pt x="835640" y="1625684"/>
                    <a:pt x="835640" y="1767718"/>
                  </a:cubicBezTo>
                  <a:lnTo>
                    <a:pt x="835640" y="1864139"/>
                  </a:lnTo>
                  <a:lnTo>
                    <a:pt x="739219" y="1864139"/>
                  </a:lnTo>
                  <a:lnTo>
                    <a:pt x="739219" y="1607017"/>
                  </a:lnTo>
                  <a:lnTo>
                    <a:pt x="674939" y="1607017"/>
                  </a:lnTo>
                  <a:lnTo>
                    <a:pt x="674939" y="1864139"/>
                  </a:lnTo>
                  <a:lnTo>
                    <a:pt x="466644" y="1864139"/>
                  </a:lnTo>
                  <a:close/>
                  <a:moveTo>
                    <a:pt x="180015" y="1424607"/>
                  </a:moveTo>
                  <a:lnTo>
                    <a:pt x="368996" y="1864139"/>
                  </a:lnTo>
                  <a:lnTo>
                    <a:pt x="160701" y="1864139"/>
                  </a:lnTo>
                  <a:lnTo>
                    <a:pt x="160701" y="1607017"/>
                  </a:lnTo>
                  <a:lnTo>
                    <a:pt x="96421" y="1607017"/>
                  </a:lnTo>
                  <a:lnTo>
                    <a:pt x="96421" y="1864139"/>
                  </a:lnTo>
                  <a:lnTo>
                    <a:pt x="0" y="1864139"/>
                  </a:lnTo>
                  <a:lnTo>
                    <a:pt x="0" y="1767718"/>
                  </a:lnTo>
                  <a:lnTo>
                    <a:pt x="0" y="1767704"/>
                  </a:lnTo>
                  <a:cubicBezTo>
                    <a:pt x="0" y="1625669"/>
                    <a:pt x="71385" y="1500135"/>
                    <a:pt x="180015" y="1424607"/>
                  </a:cubicBezTo>
                  <a:close/>
                  <a:moveTo>
                    <a:pt x="1414174" y="1414176"/>
                  </a:moveTo>
                  <a:lnTo>
                    <a:pt x="1799858" y="1414176"/>
                  </a:lnTo>
                  <a:lnTo>
                    <a:pt x="1799858" y="1478457"/>
                  </a:lnTo>
                  <a:lnTo>
                    <a:pt x="1414174" y="1478457"/>
                  </a:lnTo>
                  <a:close/>
                  <a:moveTo>
                    <a:pt x="932069" y="1382036"/>
                  </a:moveTo>
                  <a:lnTo>
                    <a:pt x="932070" y="1382036"/>
                  </a:lnTo>
                  <a:lnTo>
                    <a:pt x="932068" y="1382036"/>
                  </a:lnTo>
                  <a:close/>
                  <a:moveTo>
                    <a:pt x="575361" y="1380970"/>
                  </a:moveTo>
                  <a:lnTo>
                    <a:pt x="575366" y="1380970"/>
                  </a:lnTo>
                  <a:lnTo>
                    <a:pt x="575365" y="1380972"/>
                  </a:lnTo>
                  <a:close/>
                  <a:moveTo>
                    <a:pt x="260274" y="1380970"/>
                  </a:moveTo>
                  <a:cubicBezTo>
                    <a:pt x="274794" y="1454735"/>
                    <a:pt x="339849" y="1510593"/>
                    <a:pt x="417820" y="1510593"/>
                  </a:cubicBezTo>
                  <a:cubicBezTo>
                    <a:pt x="476298" y="1510593"/>
                    <a:pt x="527511" y="1479173"/>
                    <a:pt x="555588" y="1432343"/>
                  </a:cubicBezTo>
                  <a:lnTo>
                    <a:pt x="575365" y="1380972"/>
                  </a:lnTo>
                  <a:lnTo>
                    <a:pt x="599595" y="1392090"/>
                  </a:lnTo>
                  <a:lnTo>
                    <a:pt x="417817" y="1814909"/>
                  </a:lnTo>
                  <a:lnTo>
                    <a:pt x="236039" y="1392090"/>
                  </a:lnTo>
                  <a:cubicBezTo>
                    <a:pt x="244045" y="1388202"/>
                    <a:pt x="252009" y="1384342"/>
                    <a:pt x="260274" y="1380970"/>
                  </a:cubicBezTo>
                  <a:close/>
                  <a:moveTo>
                    <a:pt x="417838" y="1349904"/>
                  </a:moveTo>
                  <a:cubicBezTo>
                    <a:pt x="450654" y="1349904"/>
                    <a:pt x="482436" y="1354079"/>
                    <a:pt x="513098" y="1361283"/>
                  </a:cubicBezTo>
                  <a:cubicBezTo>
                    <a:pt x="507386" y="1409049"/>
                    <a:pt x="467110" y="1446324"/>
                    <a:pt x="417838" y="1446324"/>
                  </a:cubicBezTo>
                  <a:cubicBezTo>
                    <a:pt x="368566" y="1446324"/>
                    <a:pt x="328288" y="1409049"/>
                    <a:pt x="322578" y="1361283"/>
                  </a:cubicBezTo>
                  <a:cubicBezTo>
                    <a:pt x="353241" y="1354079"/>
                    <a:pt x="385022" y="1349904"/>
                    <a:pt x="417838" y="1349904"/>
                  </a:cubicBezTo>
                  <a:close/>
                  <a:moveTo>
                    <a:pt x="1414174" y="1285615"/>
                  </a:moveTo>
                  <a:lnTo>
                    <a:pt x="1799858" y="1285615"/>
                  </a:lnTo>
                  <a:lnTo>
                    <a:pt x="1799858" y="1349896"/>
                  </a:lnTo>
                  <a:lnTo>
                    <a:pt x="1414174" y="1349896"/>
                  </a:lnTo>
                  <a:close/>
                  <a:moveTo>
                    <a:pt x="784941" y="1157054"/>
                  </a:moveTo>
                  <a:lnTo>
                    <a:pt x="1079211" y="1157054"/>
                  </a:lnTo>
                  <a:cubicBezTo>
                    <a:pt x="1088006" y="1177242"/>
                    <a:pt x="1092770" y="1199094"/>
                    <a:pt x="1092770" y="1221335"/>
                  </a:cubicBezTo>
                  <a:cubicBezTo>
                    <a:pt x="1092770" y="1287796"/>
                    <a:pt x="1052222" y="1344960"/>
                    <a:pt x="994563" y="1369388"/>
                  </a:cubicBezTo>
                  <a:lnTo>
                    <a:pt x="932069" y="1382036"/>
                  </a:lnTo>
                  <a:lnTo>
                    <a:pt x="869575" y="1369388"/>
                  </a:lnTo>
                  <a:cubicBezTo>
                    <a:pt x="811916" y="1344960"/>
                    <a:pt x="771368" y="1287796"/>
                    <a:pt x="771368" y="1221335"/>
                  </a:cubicBezTo>
                  <a:cubicBezTo>
                    <a:pt x="771368" y="1199093"/>
                    <a:pt x="776132" y="1177199"/>
                    <a:pt x="784941" y="1157054"/>
                  </a:cubicBezTo>
                  <a:close/>
                  <a:moveTo>
                    <a:pt x="666482" y="1157054"/>
                  </a:moveTo>
                  <a:lnTo>
                    <a:pt x="716786" y="1157054"/>
                  </a:lnTo>
                  <a:cubicBezTo>
                    <a:pt x="710587" y="1177844"/>
                    <a:pt x="707086" y="1199453"/>
                    <a:pt x="707086" y="1221335"/>
                  </a:cubicBezTo>
                  <a:cubicBezTo>
                    <a:pt x="707086" y="1345389"/>
                    <a:pt x="808040" y="1446317"/>
                    <a:pt x="932069" y="1446317"/>
                  </a:cubicBezTo>
                  <a:cubicBezTo>
                    <a:pt x="1056098" y="1446317"/>
                    <a:pt x="1157051" y="1345389"/>
                    <a:pt x="1157051" y="1221335"/>
                  </a:cubicBezTo>
                  <a:lnTo>
                    <a:pt x="1157055" y="1221338"/>
                  </a:lnTo>
                  <a:cubicBezTo>
                    <a:pt x="1157055" y="1199457"/>
                    <a:pt x="1153554" y="1177849"/>
                    <a:pt x="1147356" y="1157058"/>
                  </a:cubicBezTo>
                  <a:lnTo>
                    <a:pt x="1285618" y="1157058"/>
                  </a:lnTo>
                  <a:lnTo>
                    <a:pt x="1285618" y="1292664"/>
                  </a:lnTo>
                  <a:lnTo>
                    <a:pt x="1222972" y="1308289"/>
                  </a:lnTo>
                  <a:lnTo>
                    <a:pt x="1205811" y="1314775"/>
                  </a:lnTo>
                  <a:lnTo>
                    <a:pt x="1190860" y="1351478"/>
                  </a:lnTo>
                  <a:lnTo>
                    <a:pt x="1232514" y="1420894"/>
                  </a:lnTo>
                  <a:lnTo>
                    <a:pt x="1131630" y="1521748"/>
                  </a:lnTo>
                  <a:lnTo>
                    <a:pt x="1062240" y="1480094"/>
                  </a:lnTo>
                  <a:lnTo>
                    <a:pt x="1023025" y="1496265"/>
                  </a:lnTo>
                  <a:lnTo>
                    <a:pt x="1003382" y="1574878"/>
                  </a:lnTo>
                  <a:lnTo>
                    <a:pt x="859397" y="1574878"/>
                  </a:lnTo>
                  <a:cubicBezTo>
                    <a:pt x="803510" y="1447378"/>
                    <a:pt x="694174" y="1348474"/>
                    <a:pt x="559717" y="1306993"/>
                  </a:cubicBezTo>
                  <a:cubicBezTo>
                    <a:pt x="611814" y="1272373"/>
                    <a:pt x="650383" y="1219211"/>
                    <a:pt x="666482" y="1157054"/>
                  </a:cubicBezTo>
                  <a:close/>
                  <a:moveTo>
                    <a:pt x="417824" y="899931"/>
                  </a:moveTo>
                  <a:cubicBezTo>
                    <a:pt x="524332" y="899931"/>
                    <a:pt x="610666" y="986266"/>
                    <a:pt x="610666" y="1092773"/>
                  </a:cubicBezTo>
                  <a:cubicBezTo>
                    <a:pt x="610666" y="1199280"/>
                    <a:pt x="524332" y="1285615"/>
                    <a:pt x="417824" y="1285615"/>
                  </a:cubicBezTo>
                  <a:cubicBezTo>
                    <a:pt x="311316" y="1285615"/>
                    <a:pt x="224982" y="1199280"/>
                    <a:pt x="224982" y="1092773"/>
                  </a:cubicBezTo>
                  <a:cubicBezTo>
                    <a:pt x="224982" y="986266"/>
                    <a:pt x="311316" y="899931"/>
                    <a:pt x="417824" y="899931"/>
                  </a:cubicBezTo>
                  <a:close/>
                  <a:moveTo>
                    <a:pt x="674943" y="835651"/>
                  </a:moveTo>
                  <a:lnTo>
                    <a:pt x="674943" y="899931"/>
                  </a:lnTo>
                  <a:lnTo>
                    <a:pt x="964205" y="899931"/>
                  </a:lnTo>
                  <a:lnTo>
                    <a:pt x="964205" y="835651"/>
                  </a:lnTo>
                  <a:close/>
                  <a:moveTo>
                    <a:pt x="1285613" y="707090"/>
                  </a:moveTo>
                  <a:lnTo>
                    <a:pt x="1285613" y="771371"/>
                  </a:lnTo>
                  <a:lnTo>
                    <a:pt x="1542735" y="771371"/>
                  </a:lnTo>
                  <a:lnTo>
                    <a:pt x="1542735" y="707090"/>
                  </a:lnTo>
                  <a:close/>
                  <a:moveTo>
                    <a:pt x="514241" y="707090"/>
                  </a:moveTo>
                  <a:lnTo>
                    <a:pt x="514241" y="771370"/>
                  </a:lnTo>
                  <a:lnTo>
                    <a:pt x="964205" y="771370"/>
                  </a:lnTo>
                  <a:lnTo>
                    <a:pt x="964205" y="707090"/>
                  </a:lnTo>
                  <a:close/>
                  <a:moveTo>
                    <a:pt x="1221332" y="642809"/>
                  </a:moveTo>
                  <a:lnTo>
                    <a:pt x="1607016" y="642809"/>
                  </a:lnTo>
                  <a:lnTo>
                    <a:pt x="1607016" y="835651"/>
                  </a:lnTo>
                  <a:lnTo>
                    <a:pt x="1221332" y="835651"/>
                  </a:lnTo>
                  <a:close/>
                  <a:moveTo>
                    <a:pt x="899925" y="578528"/>
                  </a:moveTo>
                  <a:lnTo>
                    <a:pt x="899925" y="642809"/>
                  </a:lnTo>
                  <a:lnTo>
                    <a:pt x="964205" y="642809"/>
                  </a:lnTo>
                  <a:lnTo>
                    <a:pt x="964205" y="578528"/>
                  </a:lnTo>
                  <a:close/>
                  <a:moveTo>
                    <a:pt x="771364" y="578528"/>
                  </a:moveTo>
                  <a:lnTo>
                    <a:pt x="771364" y="642809"/>
                  </a:lnTo>
                  <a:lnTo>
                    <a:pt x="835644" y="642809"/>
                  </a:lnTo>
                  <a:lnTo>
                    <a:pt x="835644" y="578528"/>
                  </a:lnTo>
                  <a:close/>
                  <a:moveTo>
                    <a:pt x="642802" y="578528"/>
                  </a:moveTo>
                  <a:lnTo>
                    <a:pt x="642802" y="642809"/>
                  </a:lnTo>
                  <a:lnTo>
                    <a:pt x="707083" y="642809"/>
                  </a:lnTo>
                  <a:lnTo>
                    <a:pt x="707083" y="578528"/>
                  </a:lnTo>
                  <a:close/>
                  <a:moveTo>
                    <a:pt x="642807" y="321406"/>
                  </a:moveTo>
                  <a:lnTo>
                    <a:pt x="642807" y="385687"/>
                  </a:lnTo>
                  <a:lnTo>
                    <a:pt x="932070" y="385687"/>
                  </a:lnTo>
                  <a:lnTo>
                    <a:pt x="932070" y="321406"/>
                  </a:lnTo>
                  <a:close/>
                  <a:moveTo>
                    <a:pt x="1414174" y="321406"/>
                  </a:moveTo>
                  <a:lnTo>
                    <a:pt x="1414174" y="385687"/>
                  </a:lnTo>
                  <a:lnTo>
                    <a:pt x="1542735" y="385687"/>
                  </a:lnTo>
                  <a:lnTo>
                    <a:pt x="1542735" y="321406"/>
                  </a:lnTo>
                  <a:close/>
                  <a:moveTo>
                    <a:pt x="1285613" y="321406"/>
                  </a:moveTo>
                  <a:lnTo>
                    <a:pt x="1285613" y="385687"/>
                  </a:lnTo>
                  <a:lnTo>
                    <a:pt x="1349893" y="385687"/>
                  </a:lnTo>
                  <a:lnTo>
                    <a:pt x="1349893" y="321406"/>
                  </a:lnTo>
                  <a:close/>
                  <a:moveTo>
                    <a:pt x="578526" y="257125"/>
                  </a:moveTo>
                  <a:lnTo>
                    <a:pt x="964210" y="257125"/>
                  </a:lnTo>
                  <a:lnTo>
                    <a:pt x="964210" y="449967"/>
                  </a:lnTo>
                  <a:lnTo>
                    <a:pt x="578526" y="449967"/>
                  </a:lnTo>
                  <a:close/>
                  <a:moveTo>
                    <a:pt x="1221332" y="257125"/>
                  </a:moveTo>
                  <a:lnTo>
                    <a:pt x="1607016" y="257125"/>
                  </a:lnTo>
                  <a:lnTo>
                    <a:pt x="1607016" y="449967"/>
                  </a:lnTo>
                  <a:lnTo>
                    <a:pt x="1221332" y="449967"/>
                  </a:lnTo>
                  <a:close/>
                  <a:moveTo>
                    <a:pt x="514241" y="192845"/>
                  </a:moveTo>
                  <a:lnTo>
                    <a:pt x="514241" y="514248"/>
                  </a:lnTo>
                  <a:lnTo>
                    <a:pt x="1028486" y="514248"/>
                  </a:lnTo>
                  <a:lnTo>
                    <a:pt x="1028486" y="385687"/>
                  </a:lnTo>
                  <a:lnTo>
                    <a:pt x="1157047" y="385687"/>
                  </a:lnTo>
                  <a:lnTo>
                    <a:pt x="1157047" y="514248"/>
                  </a:lnTo>
                  <a:lnTo>
                    <a:pt x="1382030" y="514248"/>
                  </a:lnTo>
                  <a:lnTo>
                    <a:pt x="1382030" y="578528"/>
                  </a:lnTo>
                  <a:lnTo>
                    <a:pt x="1157047" y="578528"/>
                  </a:lnTo>
                  <a:lnTo>
                    <a:pt x="1157047" y="899931"/>
                  </a:lnTo>
                  <a:lnTo>
                    <a:pt x="1671293" y="899931"/>
                  </a:lnTo>
                  <a:lnTo>
                    <a:pt x="1671293" y="578528"/>
                  </a:lnTo>
                  <a:lnTo>
                    <a:pt x="1446310" y="578528"/>
                  </a:lnTo>
                  <a:lnTo>
                    <a:pt x="1446310" y="514248"/>
                  </a:lnTo>
                  <a:lnTo>
                    <a:pt x="1671293" y="514248"/>
                  </a:lnTo>
                  <a:lnTo>
                    <a:pt x="1671293" y="192845"/>
                  </a:lnTo>
                  <a:lnTo>
                    <a:pt x="1157047" y="192845"/>
                  </a:lnTo>
                  <a:lnTo>
                    <a:pt x="1157047" y="321406"/>
                  </a:lnTo>
                  <a:lnTo>
                    <a:pt x="1028486" y="321406"/>
                  </a:lnTo>
                  <a:lnTo>
                    <a:pt x="1028486" y="192845"/>
                  </a:lnTo>
                  <a:close/>
                  <a:moveTo>
                    <a:pt x="449964" y="128564"/>
                  </a:moveTo>
                  <a:lnTo>
                    <a:pt x="1735577" y="128564"/>
                  </a:lnTo>
                  <a:lnTo>
                    <a:pt x="1735577" y="964212"/>
                  </a:lnTo>
                  <a:lnTo>
                    <a:pt x="640161" y="964212"/>
                  </a:lnTo>
                  <a:lnTo>
                    <a:pt x="640165" y="964230"/>
                  </a:lnTo>
                  <a:cubicBezTo>
                    <a:pt x="600737" y="896317"/>
                    <a:pt x="531248" y="848107"/>
                    <a:pt x="449964" y="837891"/>
                  </a:cubicBezTo>
                  <a:close/>
                  <a:moveTo>
                    <a:pt x="1832001" y="0"/>
                  </a:moveTo>
                  <a:cubicBezTo>
                    <a:pt x="1849736" y="0"/>
                    <a:pt x="1864141" y="14435"/>
                    <a:pt x="1864141" y="32140"/>
                  </a:cubicBezTo>
                  <a:lnTo>
                    <a:pt x="1864141" y="1060630"/>
                  </a:lnTo>
                  <a:cubicBezTo>
                    <a:pt x="1864141" y="1078335"/>
                    <a:pt x="1849736" y="1092770"/>
                    <a:pt x="1832001" y="1092770"/>
                  </a:cubicBezTo>
                  <a:lnTo>
                    <a:pt x="674950" y="1092770"/>
                  </a:lnTo>
                  <a:cubicBezTo>
                    <a:pt x="674950" y="1070529"/>
                    <a:pt x="671836" y="1049094"/>
                    <a:pt x="666498" y="1028489"/>
                  </a:cubicBezTo>
                  <a:lnTo>
                    <a:pt x="1799858" y="1028489"/>
                  </a:lnTo>
                  <a:lnTo>
                    <a:pt x="1799858" y="64281"/>
                  </a:lnTo>
                  <a:lnTo>
                    <a:pt x="385684" y="64281"/>
                  </a:lnTo>
                  <a:lnTo>
                    <a:pt x="385684" y="837852"/>
                  </a:lnTo>
                  <a:cubicBezTo>
                    <a:pt x="363244" y="840679"/>
                    <a:pt x="341677" y="846346"/>
                    <a:pt x="321403" y="854567"/>
                  </a:cubicBezTo>
                  <a:lnTo>
                    <a:pt x="321403" y="32143"/>
                  </a:lnTo>
                  <a:cubicBezTo>
                    <a:pt x="321403" y="14438"/>
                    <a:pt x="335809" y="3"/>
                    <a:pt x="353543" y="3"/>
                  </a:cubicBezTo>
                  <a:lnTo>
                    <a:pt x="1831998" y="3"/>
                  </a:lnTo>
                  <a:close/>
                </a:path>
              </a:pathLst>
            </a:custGeom>
            <a:solidFill>
              <a:srgbClr val="1F36C7"/>
            </a:solid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0" name="Freeform: Shape 239">
              <a:extLst>
                <a:ext uri="{FF2B5EF4-FFF2-40B4-BE49-F238E27FC236}">
                  <a16:creationId xmlns:a16="http://schemas.microsoft.com/office/drawing/2014/main" id="{04C1F753-39F0-43B5-8F31-F6A619A577F4}"/>
                </a:ext>
              </a:extLst>
            </p:cNvPr>
            <p:cNvSpPr/>
            <p:nvPr/>
          </p:nvSpPr>
          <p:spPr>
            <a:xfrm>
              <a:off x="8183139" y="616953"/>
              <a:ext cx="233092" cy="224338"/>
            </a:xfrm>
            <a:custGeom>
              <a:avLst/>
              <a:gdLst>
                <a:gd name="connsiteX0" fmla="*/ 1733571 w 4605637"/>
                <a:gd name="connsiteY0" fmla="*/ 3404850 h 4432674"/>
                <a:gd name="connsiteX1" fmla="*/ 2681670 w 4605637"/>
                <a:gd name="connsiteY1" fmla="*/ 3404850 h 4432674"/>
                <a:gd name="connsiteX2" fmla="*/ 2957861 w 4605637"/>
                <a:gd name="connsiteY2" fmla="*/ 4325517 h 4432674"/>
                <a:gd name="connsiteX3" fmla="*/ 3543780 w 4605637"/>
                <a:gd name="connsiteY3" fmla="*/ 4325517 h 4432674"/>
                <a:gd name="connsiteX4" fmla="*/ 3543790 w 4605637"/>
                <a:gd name="connsiteY4" fmla="*/ 4325517 h 4432674"/>
                <a:gd name="connsiteX5" fmla="*/ 3597407 w 4605637"/>
                <a:gd name="connsiteY5" fmla="*/ 4379096 h 4432674"/>
                <a:gd name="connsiteX6" fmla="*/ 3543828 w 4605637"/>
                <a:gd name="connsiteY6" fmla="*/ 4432674 h 4432674"/>
                <a:gd name="connsiteX7" fmla="*/ 871462 w 4605637"/>
                <a:gd name="connsiteY7" fmla="*/ 4432674 h 4432674"/>
                <a:gd name="connsiteX8" fmla="*/ 817883 w 4605637"/>
                <a:gd name="connsiteY8" fmla="*/ 4379096 h 4432674"/>
                <a:gd name="connsiteX9" fmla="*/ 871462 w 4605637"/>
                <a:gd name="connsiteY9" fmla="*/ 4325517 h 4432674"/>
                <a:gd name="connsiteX10" fmla="*/ 1457380 w 4605637"/>
                <a:gd name="connsiteY10" fmla="*/ 4325517 h 4432674"/>
                <a:gd name="connsiteX11" fmla="*/ 2202844 w 4605637"/>
                <a:gd name="connsiteY11" fmla="*/ 2878910 h 4432674"/>
                <a:gd name="connsiteX12" fmla="*/ 2090481 w 4605637"/>
                <a:gd name="connsiteY12" fmla="*/ 2991274 h 4432674"/>
                <a:gd name="connsiteX13" fmla="*/ 2202844 w 4605637"/>
                <a:gd name="connsiteY13" fmla="*/ 3103637 h 4432674"/>
                <a:gd name="connsiteX14" fmla="*/ 2315208 w 4605637"/>
                <a:gd name="connsiteY14" fmla="*/ 2991274 h 4432674"/>
                <a:gd name="connsiteX15" fmla="*/ 2202844 w 4605637"/>
                <a:gd name="connsiteY15" fmla="*/ 2878910 h 4432674"/>
                <a:gd name="connsiteX16" fmla="*/ 2569601 w 4605637"/>
                <a:gd name="connsiteY16" fmla="*/ 1693143 h 4432674"/>
                <a:gd name="connsiteX17" fmla="*/ 2783914 w 4605637"/>
                <a:gd name="connsiteY17" fmla="*/ 1836044 h 4432674"/>
                <a:gd name="connsiteX18" fmla="*/ 2783914 w 4605637"/>
                <a:gd name="connsiteY18" fmla="*/ 2611018 h 4432674"/>
                <a:gd name="connsiteX19" fmla="*/ 2569601 w 4605637"/>
                <a:gd name="connsiteY19" fmla="*/ 2611018 h 4432674"/>
                <a:gd name="connsiteX20" fmla="*/ 1926614 w 4605637"/>
                <a:gd name="connsiteY20" fmla="*/ 1453064 h 4432674"/>
                <a:gd name="connsiteX21" fmla="*/ 2140927 w 4605637"/>
                <a:gd name="connsiteY21" fmla="*/ 1524515 h 4432674"/>
                <a:gd name="connsiteX22" fmla="*/ 2140927 w 4605637"/>
                <a:gd name="connsiteY22" fmla="*/ 2611018 h 4432674"/>
                <a:gd name="connsiteX23" fmla="*/ 1926614 w 4605637"/>
                <a:gd name="connsiteY23" fmla="*/ 2610988 h 4432674"/>
                <a:gd name="connsiteX24" fmla="*/ 3426802 w 4605637"/>
                <a:gd name="connsiteY24" fmla="*/ 1432323 h 4432674"/>
                <a:gd name="connsiteX25" fmla="*/ 3426802 w 4605637"/>
                <a:gd name="connsiteY25" fmla="*/ 2611017 h 4432674"/>
                <a:gd name="connsiteX26" fmla="*/ 3212489 w 4605637"/>
                <a:gd name="connsiteY26" fmla="*/ 2611047 h 4432674"/>
                <a:gd name="connsiteX27" fmla="*/ 3212489 w 4605637"/>
                <a:gd name="connsiteY27" fmla="*/ 1718086 h 4432674"/>
                <a:gd name="connsiteX28" fmla="*/ 1498038 w 4605637"/>
                <a:gd name="connsiteY28" fmla="*/ 1400874 h 4432674"/>
                <a:gd name="connsiteX29" fmla="*/ 1498038 w 4605637"/>
                <a:gd name="connsiteY29" fmla="*/ 2611017 h 4432674"/>
                <a:gd name="connsiteX30" fmla="*/ 1283726 w 4605637"/>
                <a:gd name="connsiteY30" fmla="*/ 2610968 h 4432674"/>
                <a:gd name="connsiteX31" fmla="*/ 1283726 w 4605637"/>
                <a:gd name="connsiteY31" fmla="*/ 1615187 h 4432674"/>
                <a:gd name="connsiteX32" fmla="*/ 3158950 w 4605637"/>
                <a:gd name="connsiteY32" fmla="*/ 467946 h 4432674"/>
                <a:gd name="connsiteX33" fmla="*/ 3105371 w 4605637"/>
                <a:gd name="connsiteY33" fmla="*/ 521524 h 4432674"/>
                <a:gd name="connsiteX34" fmla="*/ 3158950 w 4605637"/>
                <a:gd name="connsiteY34" fmla="*/ 575103 h 4432674"/>
                <a:gd name="connsiteX35" fmla="*/ 3373262 w 4605637"/>
                <a:gd name="connsiteY35" fmla="*/ 575103 h 4432674"/>
                <a:gd name="connsiteX36" fmla="*/ 2855963 w 4605637"/>
                <a:gd name="connsiteY36" fmla="*/ 1264802 h 4432674"/>
                <a:gd name="connsiteX37" fmla="*/ 2673991 w 4605637"/>
                <a:gd name="connsiteY37" fmla="*/ 718876 h 4432674"/>
                <a:gd name="connsiteX38" fmla="*/ 2643681 w 4605637"/>
                <a:gd name="connsiteY38" fmla="*/ 686308 h 4432674"/>
                <a:gd name="connsiteX39" fmla="*/ 2599249 w 4605637"/>
                <a:gd name="connsiteY39" fmla="*/ 687877 h 4432674"/>
                <a:gd name="connsiteX40" fmla="*/ 2004229 w 4605637"/>
                <a:gd name="connsiteY40" fmla="*/ 985387 h 4432674"/>
                <a:gd name="connsiteX41" fmla="*/ 1813871 w 4605637"/>
                <a:gd name="connsiteY41" fmla="*/ 604680 h 4432674"/>
                <a:gd name="connsiteX42" fmla="*/ 1742000 w 4605637"/>
                <a:gd name="connsiteY42" fmla="*/ 580723 h 4432674"/>
                <a:gd name="connsiteX43" fmla="*/ 884750 w 4605637"/>
                <a:gd name="connsiteY43" fmla="*/ 1009348 h 4432674"/>
                <a:gd name="connsiteX44" fmla="*/ 860793 w 4605637"/>
                <a:gd name="connsiteY44" fmla="*/ 1081219 h 4432674"/>
                <a:gd name="connsiteX45" fmla="*/ 932664 w 4605637"/>
                <a:gd name="connsiteY45" fmla="*/ 1105176 h 4432674"/>
                <a:gd name="connsiteX46" fmla="*/ 1741996 w 4605637"/>
                <a:gd name="connsiteY46" fmla="*/ 700505 h 4432674"/>
                <a:gd name="connsiteX47" fmla="*/ 1932354 w 4605637"/>
                <a:gd name="connsiteY47" fmla="*/ 1081212 h 4432674"/>
                <a:gd name="connsiteX48" fmla="*/ 2004225 w 4605637"/>
                <a:gd name="connsiteY48" fmla="*/ 1105169 h 4432674"/>
                <a:gd name="connsiteX49" fmla="*/ 2591936 w 4605637"/>
                <a:gd name="connsiteY49" fmla="*/ 811333 h 4432674"/>
                <a:gd name="connsiteX50" fmla="*/ 2786694 w 4605637"/>
                <a:gd name="connsiteY50" fmla="*/ 1395684 h 4432674"/>
                <a:gd name="connsiteX51" fmla="*/ 2828944 w 4605637"/>
                <a:gd name="connsiteY51" fmla="*/ 1431620 h 4432674"/>
                <a:gd name="connsiteX52" fmla="*/ 2837516 w 4605637"/>
                <a:gd name="connsiteY52" fmla="*/ 1432308 h 4432674"/>
                <a:gd name="connsiteX53" fmla="*/ 2880379 w 4605637"/>
                <a:gd name="connsiteY53" fmla="*/ 1410877 h 4432674"/>
                <a:gd name="connsiteX54" fmla="*/ 3461927 w 4605637"/>
                <a:gd name="connsiteY54" fmla="*/ 635453 h 4432674"/>
                <a:gd name="connsiteX55" fmla="*/ 3536745 w 4605637"/>
                <a:gd name="connsiteY55" fmla="*/ 859906 h 4432674"/>
                <a:gd name="connsiteX56" fmla="*/ 3587568 w 4605637"/>
                <a:gd name="connsiteY56" fmla="*/ 896568 h 4432674"/>
                <a:gd name="connsiteX57" fmla="*/ 3604522 w 4605637"/>
                <a:gd name="connsiteY57" fmla="*/ 893813 h 4432674"/>
                <a:gd name="connsiteX58" fmla="*/ 3604529 w 4605637"/>
                <a:gd name="connsiteY58" fmla="*/ 893810 h 4432674"/>
                <a:gd name="connsiteX59" fmla="*/ 3638283 w 4605637"/>
                <a:gd name="connsiteY59" fmla="*/ 826034 h 4432674"/>
                <a:gd name="connsiteX60" fmla="*/ 3531122 w 4605637"/>
                <a:gd name="connsiteY60" fmla="*/ 504570 h 4432674"/>
                <a:gd name="connsiteX61" fmla="*/ 3528213 w 4605637"/>
                <a:gd name="connsiteY61" fmla="*/ 497567 h 4432674"/>
                <a:gd name="connsiteX62" fmla="*/ 3527218 w 4605637"/>
                <a:gd name="connsiteY62" fmla="*/ 495844 h 4432674"/>
                <a:gd name="connsiteX63" fmla="*/ 3525764 w 4605637"/>
                <a:gd name="connsiteY63" fmla="*/ 493395 h 4432674"/>
                <a:gd name="connsiteX64" fmla="*/ 3521477 w 4605637"/>
                <a:gd name="connsiteY64" fmla="*/ 487387 h 4432674"/>
                <a:gd name="connsiteX65" fmla="*/ 3520176 w 4605637"/>
                <a:gd name="connsiteY65" fmla="*/ 485741 h 4432674"/>
                <a:gd name="connsiteX66" fmla="*/ 3513556 w 4605637"/>
                <a:gd name="connsiteY66" fmla="*/ 479541 h 4432674"/>
                <a:gd name="connsiteX67" fmla="*/ 3511642 w 4605637"/>
                <a:gd name="connsiteY67" fmla="*/ 478164 h 4432674"/>
                <a:gd name="connsiteX68" fmla="*/ 3505595 w 4605637"/>
                <a:gd name="connsiteY68" fmla="*/ 474375 h 4432674"/>
                <a:gd name="connsiteX69" fmla="*/ 3503414 w 4605637"/>
                <a:gd name="connsiteY69" fmla="*/ 473227 h 4432674"/>
                <a:gd name="connsiteX70" fmla="*/ 3494956 w 4605637"/>
                <a:gd name="connsiteY70" fmla="*/ 469974 h 4432674"/>
                <a:gd name="connsiteX71" fmla="*/ 3493732 w 4605637"/>
                <a:gd name="connsiteY71" fmla="*/ 469706 h 4432674"/>
                <a:gd name="connsiteX72" fmla="*/ 3485963 w 4605637"/>
                <a:gd name="connsiteY72" fmla="*/ 468328 h 4432674"/>
                <a:gd name="connsiteX73" fmla="*/ 3482901 w 4605637"/>
                <a:gd name="connsiteY73" fmla="*/ 468099 h 4432674"/>
                <a:gd name="connsiteX74" fmla="*/ 3480414 w 4605637"/>
                <a:gd name="connsiteY74" fmla="*/ 467946 h 4432674"/>
                <a:gd name="connsiteX75" fmla="*/ 426446 w 4605637"/>
                <a:gd name="connsiteY75" fmla="*/ 0 h 4432674"/>
                <a:gd name="connsiteX76" fmla="*/ 4405459 w 4605637"/>
                <a:gd name="connsiteY76" fmla="*/ 0 h 4432674"/>
                <a:gd name="connsiteX77" fmla="*/ 4605495 w 4605637"/>
                <a:gd name="connsiteY77" fmla="*/ 200038 h 4432674"/>
                <a:gd name="connsiteX78" fmla="*/ 4605495 w 4605637"/>
                <a:gd name="connsiteY78" fmla="*/ 2611017 h 4432674"/>
                <a:gd name="connsiteX79" fmla="*/ 4605605 w 4605637"/>
                <a:gd name="connsiteY79" fmla="*/ 2611048 h 4432674"/>
                <a:gd name="connsiteX80" fmla="*/ 4284141 w 4605637"/>
                <a:gd name="connsiteY80" fmla="*/ 2610933 h 4432674"/>
                <a:gd name="connsiteX81" fmla="*/ 4284141 w 4605637"/>
                <a:gd name="connsiteY81" fmla="*/ 735662 h 4432674"/>
                <a:gd name="connsiteX82" fmla="*/ 4230563 w 4605637"/>
                <a:gd name="connsiteY82" fmla="*/ 682083 h 4432674"/>
                <a:gd name="connsiteX83" fmla="*/ 4176983 w 4605637"/>
                <a:gd name="connsiteY83" fmla="*/ 735662 h 4432674"/>
                <a:gd name="connsiteX84" fmla="*/ 4176983 w 4605637"/>
                <a:gd name="connsiteY84" fmla="*/ 2610933 h 4432674"/>
                <a:gd name="connsiteX85" fmla="*/ 3534046 w 4605637"/>
                <a:gd name="connsiteY85" fmla="*/ 2610933 h 4432674"/>
                <a:gd name="connsiteX86" fmla="*/ 3534046 w 4605637"/>
                <a:gd name="connsiteY86" fmla="*/ 1271468 h 4432674"/>
                <a:gd name="connsiteX87" fmla="*/ 3497383 w 4605637"/>
                <a:gd name="connsiteY87" fmla="*/ 1220645 h 4432674"/>
                <a:gd name="connsiteX88" fmla="*/ 3437605 w 4605637"/>
                <a:gd name="connsiteY88" fmla="*/ 1239320 h 4432674"/>
                <a:gd name="connsiteX89" fmla="*/ 3116141 w 4605637"/>
                <a:gd name="connsiteY89" fmla="*/ 1667945 h 4432674"/>
                <a:gd name="connsiteX90" fmla="*/ 3105425 w 4605637"/>
                <a:gd name="connsiteY90" fmla="*/ 1700091 h 4432674"/>
                <a:gd name="connsiteX91" fmla="*/ 3105425 w 4605637"/>
                <a:gd name="connsiteY91" fmla="*/ 2610922 h 4432674"/>
                <a:gd name="connsiteX92" fmla="*/ 2891113 w 4605637"/>
                <a:gd name="connsiteY92" fmla="*/ 2610922 h 4432674"/>
                <a:gd name="connsiteX93" fmla="*/ 2891113 w 4605637"/>
                <a:gd name="connsiteY93" fmla="*/ 1807253 h 4432674"/>
                <a:gd name="connsiteX94" fmla="*/ 2867232 w 4605637"/>
                <a:gd name="connsiteY94" fmla="*/ 1762668 h 4432674"/>
                <a:gd name="connsiteX95" fmla="*/ 2545768 w 4605637"/>
                <a:gd name="connsiteY95" fmla="*/ 1548355 h 4432674"/>
                <a:gd name="connsiteX96" fmla="*/ 2490774 w 4605637"/>
                <a:gd name="connsiteY96" fmla="*/ 1545715 h 4432674"/>
                <a:gd name="connsiteX97" fmla="*/ 2462492 w 4605637"/>
                <a:gd name="connsiteY97" fmla="*/ 1592978 h 4432674"/>
                <a:gd name="connsiteX98" fmla="*/ 2462492 w 4605637"/>
                <a:gd name="connsiteY98" fmla="*/ 2610999 h 4432674"/>
                <a:gd name="connsiteX99" fmla="*/ 2248180 w 4605637"/>
                <a:gd name="connsiteY99" fmla="*/ 2610999 h 4432674"/>
                <a:gd name="connsiteX100" fmla="*/ 2248180 w 4605637"/>
                <a:gd name="connsiteY100" fmla="*/ 1485895 h 4432674"/>
                <a:gd name="connsiteX101" fmla="*/ 2211555 w 4605637"/>
                <a:gd name="connsiteY101" fmla="*/ 1435073 h 4432674"/>
                <a:gd name="connsiteX102" fmla="*/ 1890091 w 4605637"/>
                <a:gd name="connsiteY102" fmla="*/ 1327911 h 4432674"/>
                <a:gd name="connsiteX103" fmla="*/ 1841832 w 4605637"/>
                <a:gd name="connsiteY103" fmla="*/ 1335298 h 4432674"/>
                <a:gd name="connsiteX104" fmla="*/ 1819560 w 4605637"/>
                <a:gd name="connsiteY104" fmla="*/ 1378773 h 4432674"/>
                <a:gd name="connsiteX105" fmla="*/ 1819560 w 4605637"/>
                <a:gd name="connsiteY105" fmla="*/ 2611057 h 4432674"/>
                <a:gd name="connsiteX106" fmla="*/ 1605247 w 4605637"/>
                <a:gd name="connsiteY106" fmla="*/ 2611057 h 4432674"/>
                <a:gd name="connsiteX107" fmla="*/ 1605247 w 4605637"/>
                <a:gd name="connsiteY107" fmla="*/ 1271592 h 4432674"/>
                <a:gd name="connsiteX108" fmla="*/ 1572182 w 4605637"/>
                <a:gd name="connsiteY108" fmla="*/ 1222070 h 4432674"/>
                <a:gd name="connsiteX109" fmla="*/ 1513782 w 4605637"/>
                <a:gd name="connsiteY109" fmla="*/ 1233704 h 4432674"/>
                <a:gd name="connsiteX110" fmla="*/ 1192318 w 4605637"/>
                <a:gd name="connsiteY110" fmla="*/ 1555168 h 4432674"/>
                <a:gd name="connsiteX111" fmla="*/ 1176627 w 4605637"/>
                <a:gd name="connsiteY111" fmla="*/ 1593056 h 4432674"/>
                <a:gd name="connsiteX112" fmla="*/ 1176627 w 4605637"/>
                <a:gd name="connsiteY112" fmla="*/ 2611077 h 4432674"/>
                <a:gd name="connsiteX113" fmla="*/ 694421 w 4605637"/>
                <a:gd name="connsiteY113" fmla="*/ 2611077 h 4432674"/>
                <a:gd name="connsiteX114" fmla="*/ 640843 w 4605637"/>
                <a:gd name="connsiteY114" fmla="*/ 2664655 h 4432674"/>
                <a:gd name="connsiteX115" fmla="*/ 694421 w 4605637"/>
                <a:gd name="connsiteY115" fmla="*/ 2718234 h 4432674"/>
                <a:gd name="connsiteX116" fmla="*/ 4605637 w 4605637"/>
                <a:gd name="connsiteY116" fmla="*/ 2718234 h 4432674"/>
                <a:gd name="connsiteX117" fmla="*/ 4605637 w 4605637"/>
                <a:gd name="connsiteY117" fmla="*/ 3097716 h 4432674"/>
                <a:gd name="connsiteX118" fmla="*/ 4405599 w 4605637"/>
                <a:gd name="connsiteY118" fmla="*/ 3297754 h 4432674"/>
                <a:gd name="connsiteX119" fmla="*/ 2721666 w 4605637"/>
                <a:gd name="connsiteY119" fmla="*/ 3297793 h 4432674"/>
                <a:gd name="connsiteX120" fmla="*/ 200077 w 4605637"/>
                <a:gd name="connsiteY120" fmla="*/ 3297793 h 4432674"/>
                <a:gd name="connsiteX121" fmla="*/ 39 w 4605637"/>
                <a:gd name="connsiteY121" fmla="*/ 3097755 h 4432674"/>
                <a:gd name="connsiteX122" fmla="*/ 39 w 4605637"/>
                <a:gd name="connsiteY122" fmla="*/ 2718272 h 4432674"/>
                <a:gd name="connsiteX123" fmla="*/ 372869 w 4605637"/>
                <a:gd name="connsiteY123" fmla="*/ 2718272 h 4432674"/>
                <a:gd name="connsiteX124" fmla="*/ 426448 w 4605637"/>
                <a:gd name="connsiteY124" fmla="*/ 2664694 h 4432674"/>
                <a:gd name="connsiteX125" fmla="*/ 372869 w 4605637"/>
                <a:gd name="connsiteY125" fmla="*/ 2611115 h 4432674"/>
                <a:gd name="connsiteX126" fmla="*/ 0 w 4605637"/>
                <a:gd name="connsiteY126" fmla="*/ 2611115 h 4432674"/>
                <a:gd name="connsiteX127" fmla="*/ 0 w 4605637"/>
                <a:gd name="connsiteY127" fmla="*/ 200136 h 4432674"/>
                <a:gd name="connsiteX128" fmla="*/ 200038 w 4605637"/>
                <a:gd name="connsiteY128" fmla="*/ 98 h 4432674"/>
                <a:gd name="connsiteX129" fmla="*/ 319289 w 4605637"/>
                <a:gd name="connsiteY129" fmla="*/ 98 h 4432674"/>
                <a:gd name="connsiteX130" fmla="*/ 319289 w 4605637"/>
                <a:gd name="connsiteY130" fmla="*/ 1914558 h 4432674"/>
                <a:gd name="connsiteX131" fmla="*/ 372868 w 4605637"/>
                <a:gd name="connsiteY131" fmla="*/ 1968136 h 4432674"/>
                <a:gd name="connsiteX132" fmla="*/ 426446 w 4605637"/>
                <a:gd name="connsiteY132" fmla="*/ 1914558 h 443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605637" h="4432674">
                  <a:moveTo>
                    <a:pt x="1733571" y="3404850"/>
                  </a:moveTo>
                  <a:lnTo>
                    <a:pt x="2681670" y="3404850"/>
                  </a:lnTo>
                  <a:lnTo>
                    <a:pt x="2957861" y="4325517"/>
                  </a:lnTo>
                  <a:lnTo>
                    <a:pt x="3543780" y="4325517"/>
                  </a:lnTo>
                  <a:lnTo>
                    <a:pt x="3543790" y="4325517"/>
                  </a:lnTo>
                  <a:cubicBezTo>
                    <a:pt x="3573412" y="4325517"/>
                    <a:pt x="3597407" y="4349513"/>
                    <a:pt x="3597407" y="4379096"/>
                  </a:cubicBezTo>
                  <a:cubicBezTo>
                    <a:pt x="3597407" y="4408679"/>
                    <a:pt x="3573411" y="4432674"/>
                    <a:pt x="3543828" y="4432674"/>
                  </a:cubicBezTo>
                  <a:lnTo>
                    <a:pt x="871462" y="4432674"/>
                  </a:lnTo>
                  <a:cubicBezTo>
                    <a:pt x="841878" y="4432674"/>
                    <a:pt x="817883" y="4408678"/>
                    <a:pt x="817883" y="4379096"/>
                  </a:cubicBezTo>
                  <a:cubicBezTo>
                    <a:pt x="817883" y="4349512"/>
                    <a:pt x="841879" y="4325517"/>
                    <a:pt x="871462" y="4325517"/>
                  </a:cubicBezTo>
                  <a:lnTo>
                    <a:pt x="1457380" y="4325517"/>
                  </a:lnTo>
                  <a:close/>
                  <a:moveTo>
                    <a:pt x="2202844" y="2878910"/>
                  </a:moveTo>
                  <a:cubicBezTo>
                    <a:pt x="2140806" y="2878910"/>
                    <a:pt x="2090519" y="2929238"/>
                    <a:pt x="2090481" y="2991274"/>
                  </a:cubicBezTo>
                  <a:cubicBezTo>
                    <a:pt x="2090481" y="3053350"/>
                    <a:pt x="2140809" y="3103637"/>
                    <a:pt x="2202844" y="3103637"/>
                  </a:cubicBezTo>
                  <a:cubicBezTo>
                    <a:pt x="2264921" y="3103637"/>
                    <a:pt x="2315208" y="3053309"/>
                    <a:pt x="2315208" y="2991274"/>
                  </a:cubicBezTo>
                  <a:cubicBezTo>
                    <a:pt x="2315208" y="2929197"/>
                    <a:pt x="2264880" y="2878910"/>
                    <a:pt x="2202844" y="2878910"/>
                  </a:cubicBezTo>
                  <a:close/>
                  <a:moveTo>
                    <a:pt x="2569601" y="1693143"/>
                  </a:moveTo>
                  <a:lnTo>
                    <a:pt x="2783914" y="1836044"/>
                  </a:lnTo>
                  <a:lnTo>
                    <a:pt x="2783914" y="2611018"/>
                  </a:lnTo>
                  <a:lnTo>
                    <a:pt x="2569601" y="2611018"/>
                  </a:lnTo>
                  <a:close/>
                  <a:moveTo>
                    <a:pt x="1926614" y="1453064"/>
                  </a:moveTo>
                  <a:lnTo>
                    <a:pt x="2140927" y="1524515"/>
                  </a:lnTo>
                  <a:lnTo>
                    <a:pt x="2140927" y="2611018"/>
                  </a:lnTo>
                  <a:lnTo>
                    <a:pt x="1926614" y="2610988"/>
                  </a:lnTo>
                  <a:close/>
                  <a:moveTo>
                    <a:pt x="3426802" y="1432323"/>
                  </a:moveTo>
                  <a:lnTo>
                    <a:pt x="3426802" y="2611017"/>
                  </a:lnTo>
                  <a:lnTo>
                    <a:pt x="3212489" y="2611047"/>
                  </a:lnTo>
                  <a:lnTo>
                    <a:pt x="3212489" y="1718086"/>
                  </a:lnTo>
                  <a:close/>
                  <a:moveTo>
                    <a:pt x="1498038" y="1400874"/>
                  </a:moveTo>
                  <a:lnTo>
                    <a:pt x="1498038" y="2611017"/>
                  </a:lnTo>
                  <a:lnTo>
                    <a:pt x="1283726" y="2610968"/>
                  </a:lnTo>
                  <a:lnTo>
                    <a:pt x="1283726" y="1615187"/>
                  </a:lnTo>
                  <a:close/>
                  <a:moveTo>
                    <a:pt x="3158950" y="467946"/>
                  </a:moveTo>
                  <a:cubicBezTo>
                    <a:pt x="3129366" y="467946"/>
                    <a:pt x="3105371" y="491942"/>
                    <a:pt x="3105371" y="521524"/>
                  </a:cubicBezTo>
                  <a:cubicBezTo>
                    <a:pt x="3105371" y="551108"/>
                    <a:pt x="3129367" y="575103"/>
                    <a:pt x="3158950" y="575103"/>
                  </a:cubicBezTo>
                  <a:lnTo>
                    <a:pt x="3373262" y="575103"/>
                  </a:lnTo>
                  <a:lnTo>
                    <a:pt x="2855963" y="1264802"/>
                  </a:lnTo>
                  <a:lnTo>
                    <a:pt x="2673991" y="718876"/>
                  </a:lnTo>
                  <a:cubicBezTo>
                    <a:pt x="2669093" y="704142"/>
                    <a:pt x="2658032" y="692240"/>
                    <a:pt x="2643681" y="686308"/>
                  </a:cubicBezTo>
                  <a:cubicBezTo>
                    <a:pt x="2629367" y="680338"/>
                    <a:pt x="2613141" y="680912"/>
                    <a:pt x="2599249" y="687877"/>
                  </a:cubicBezTo>
                  <a:lnTo>
                    <a:pt x="2004229" y="985387"/>
                  </a:lnTo>
                  <a:lnTo>
                    <a:pt x="1813871" y="604680"/>
                  </a:lnTo>
                  <a:cubicBezTo>
                    <a:pt x="1800630" y="578197"/>
                    <a:pt x="1768444" y="567481"/>
                    <a:pt x="1742000" y="580723"/>
                  </a:cubicBezTo>
                  <a:lnTo>
                    <a:pt x="884750" y="1009348"/>
                  </a:lnTo>
                  <a:cubicBezTo>
                    <a:pt x="858267" y="1022551"/>
                    <a:pt x="847551" y="1054736"/>
                    <a:pt x="860793" y="1081219"/>
                  </a:cubicBezTo>
                  <a:cubicBezTo>
                    <a:pt x="873995" y="1107663"/>
                    <a:pt x="906219" y="1118418"/>
                    <a:pt x="932664" y="1105176"/>
                  </a:cubicBezTo>
                  <a:lnTo>
                    <a:pt x="1741996" y="700505"/>
                  </a:lnTo>
                  <a:lnTo>
                    <a:pt x="1932354" y="1081212"/>
                  </a:lnTo>
                  <a:cubicBezTo>
                    <a:pt x="1945557" y="1107657"/>
                    <a:pt x="1977781" y="1118411"/>
                    <a:pt x="2004225" y="1105169"/>
                  </a:cubicBezTo>
                  <a:lnTo>
                    <a:pt x="2591936" y="811333"/>
                  </a:lnTo>
                  <a:lnTo>
                    <a:pt x="2786694" y="1395684"/>
                  </a:lnTo>
                  <a:cubicBezTo>
                    <a:pt x="2793008" y="1414589"/>
                    <a:pt x="2809273" y="1428443"/>
                    <a:pt x="2828944" y="1431620"/>
                  </a:cubicBezTo>
                  <a:cubicBezTo>
                    <a:pt x="2831814" y="1432079"/>
                    <a:pt x="2834684" y="1432308"/>
                    <a:pt x="2837516" y="1432308"/>
                  </a:cubicBezTo>
                  <a:cubicBezTo>
                    <a:pt x="2854240" y="1432308"/>
                    <a:pt x="2870160" y="1424501"/>
                    <a:pt x="2880379" y="1410877"/>
                  </a:cubicBezTo>
                  <a:lnTo>
                    <a:pt x="3461927" y="635453"/>
                  </a:lnTo>
                  <a:lnTo>
                    <a:pt x="3536745" y="859906"/>
                  </a:lnTo>
                  <a:cubicBezTo>
                    <a:pt x="3544246" y="882370"/>
                    <a:pt x="3565141" y="896568"/>
                    <a:pt x="3587568" y="896568"/>
                  </a:cubicBezTo>
                  <a:cubicBezTo>
                    <a:pt x="3593194" y="896568"/>
                    <a:pt x="3598934" y="895688"/>
                    <a:pt x="3604522" y="893813"/>
                  </a:cubicBezTo>
                  <a:lnTo>
                    <a:pt x="3604529" y="893810"/>
                  </a:lnTo>
                  <a:cubicBezTo>
                    <a:pt x="3632619" y="884434"/>
                    <a:pt x="3647774" y="854086"/>
                    <a:pt x="3638283" y="826034"/>
                  </a:cubicBezTo>
                  <a:lnTo>
                    <a:pt x="3531122" y="504570"/>
                  </a:lnTo>
                  <a:cubicBezTo>
                    <a:pt x="3530318" y="502197"/>
                    <a:pt x="3529361" y="499863"/>
                    <a:pt x="3528213" y="497567"/>
                  </a:cubicBezTo>
                  <a:cubicBezTo>
                    <a:pt x="3527907" y="496954"/>
                    <a:pt x="3527524" y="496418"/>
                    <a:pt x="3527218" y="495844"/>
                  </a:cubicBezTo>
                  <a:cubicBezTo>
                    <a:pt x="3526759" y="495002"/>
                    <a:pt x="3526261" y="494199"/>
                    <a:pt x="3525764" y="493395"/>
                  </a:cubicBezTo>
                  <a:cubicBezTo>
                    <a:pt x="3524463" y="491252"/>
                    <a:pt x="3523047" y="489262"/>
                    <a:pt x="3521477" y="487387"/>
                  </a:cubicBezTo>
                  <a:cubicBezTo>
                    <a:pt x="3521018" y="486851"/>
                    <a:pt x="3520636" y="486239"/>
                    <a:pt x="3520176" y="485741"/>
                  </a:cubicBezTo>
                  <a:cubicBezTo>
                    <a:pt x="3518148" y="483445"/>
                    <a:pt x="3515928" y="481417"/>
                    <a:pt x="3513556" y="479541"/>
                  </a:cubicBezTo>
                  <a:cubicBezTo>
                    <a:pt x="3512943" y="479044"/>
                    <a:pt x="3512293" y="478623"/>
                    <a:pt x="3511642" y="478164"/>
                  </a:cubicBezTo>
                  <a:cubicBezTo>
                    <a:pt x="3509729" y="476786"/>
                    <a:pt x="3507700" y="475485"/>
                    <a:pt x="3505595" y="474375"/>
                  </a:cubicBezTo>
                  <a:cubicBezTo>
                    <a:pt x="3504868" y="473992"/>
                    <a:pt x="3504179" y="473571"/>
                    <a:pt x="3503414" y="473227"/>
                  </a:cubicBezTo>
                  <a:cubicBezTo>
                    <a:pt x="3500697" y="471926"/>
                    <a:pt x="3497865" y="470816"/>
                    <a:pt x="3494956" y="469974"/>
                  </a:cubicBezTo>
                  <a:cubicBezTo>
                    <a:pt x="3494535" y="469859"/>
                    <a:pt x="3494114" y="469821"/>
                    <a:pt x="3493732" y="469706"/>
                  </a:cubicBezTo>
                  <a:cubicBezTo>
                    <a:pt x="3491206" y="469055"/>
                    <a:pt x="3488603" y="468596"/>
                    <a:pt x="3485963" y="468328"/>
                  </a:cubicBezTo>
                  <a:cubicBezTo>
                    <a:pt x="3484930" y="468214"/>
                    <a:pt x="3483935" y="468137"/>
                    <a:pt x="3482901" y="468099"/>
                  </a:cubicBezTo>
                  <a:cubicBezTo>
                    <a:pt x="3482059" y="468060"/>
                    <a:pt x="3481256" y="467946"/>
                    <a:pt x="3480414" y="467946"/>
                  </a:cubicBezTo>
                  <a:close/>
                  <a:moveTo>
                    <a:pt x="426446" y="0"/>
                  </a:moveTo>
                  <a:lnTo>
                    <a:pt x="4405459" y="0"/>
                  </a:lnTo>
                  <a:cubicBezTo>
                    <a:pt x="4515751" y="0"/>
                    <a:pt x="4605495" y="89742"/>
                    <a:pt x="4605495" y="200038"/>
                  </a:cubicBezTo>
                  <a:lnTo>
                    <a:pt x="4605495" y="2611017"/>
                  </a:lnTo>
                  <a:lnTo>
                    <a:pt x="4605605" y="2611048"/>
                  </a:lnTo>
                  <a:lnTo>
                    <a:pt x="4284141" y="2610933"/>
                  </a:lnTo>
                  <a:lnTo>
                    <a:pt x="4284141" y="735662"/>
                  </a:lnTo>
                  <a:cubicBezTo>
                    <a:pt x="4284141" y="706078"/>
                    <a:pt x="4260147" y="682083"/>
                    <a:pt x="4230563" y="682083"/>
                  </a:cubicBezTo>
                  <a:cubicBezTo>
                    <a:pt x="4200979" y="682083"/>
                    <a:pt x="4176983" y="706079"/>
                    <a:pt x="4176983" y="735662"/>
                  </a:cubicBezTo>
                  <a:lnTo>
                    <a:pt x="4176983" y="2610933"/>
                  </a:lnTo>
                  <a:lnTo>
                    <a:pt x="3534046" y="2610933"/>
                  </a:lnTo>
                  <a:lnTo>
                    <a:pt x="3534046" y="1271468"/>
                  </a:lnTo>
                  <a:cubicBezTo>
                    <a:pt x="3534046" y="1248390"/>
                    <a:pt x="3519274" y="1227954"/>
                    <a:pt x="3497383" y="1220645"/>
                  </a:cubicBezTo>
                  <a:cubicBezTo>
                    <a:pt x="3475531" y="1213373"/>
                    <a:pt x="3451421" y="1220874"/>
                    <a:pt x="3437605" y="1239320"/>
                  </a:cubicBezTo>
                  <a:lnTo>
                    <a:pt x="3116141" y="1667945"/>
                  </a:lnTo>
                  <a:cubicBezTo>
                    <a:pt x="3109176" y="1677206"/>
                    <a:pt x="3105425" y="1688496"/>
                    <a:pt x="3105425" y="1700091"/>
                  </a:cubicBezTo>
                  <a:lnTo>
                    <a:pt x="3105425" y="2610922"/>
                  </a:lnTo>
                  <a:lnTo>
                    <a:pt x="2891113" y="2610922"/>
                  </a:lnTo>
                  <a:lnTo>
                    <a:pt x="2891113" y="1807253"/>
                  </a:lnTo>
                  <a:cubicBezTo>
                    <a:pt x="2891113" y="1789343"/>
                    <a:pt x="2882119" y="1772618"/>
                    <a:pt x="2867232" y="1762668"/>
                  </a:cubicBezTo>
                  <a:lnTo>
                    <a:pt x="2545768" y="1548355"/>
                  </a:lnTo>
                  <a:cubicBezTo>
                    <a:pt x="2529312" y="1537410"/>
                    <a:pt x="2508186" y="1536377"/>
                    <a:pt x="2490774" y="1545715"/>
                  </a:cubicBezTo>
                  <a:cubicBezTo>
                    <a:pt x="2473361" y="1555052"/>
                    <a:pt x="2462492" y="1573231"/>
                    <a:pt x="2462492" y="1592978"/>
                  </a:cubicBezTo>
                  <a:lnTo>
                    <a:pt x="2462492" y="2610999"/>
                  </a:lnTo>
                  <a:lnTo>
                    <a:pt x="2248180" y="2610999"/>
                  </a:lnTo>
                  <a:lnTo>
                    <a:pt x="2248180" y="1485895"/>
                  </a:lnTo>
                  <a:cubicBezTo>
                    <a:pt x="2248180" y="1462818"/>
                    <a:pt x="2233446" y="1442382"/>
                    <a:pt x="2211555" y="1435073"/>
                  </a:cubicBezTo>
                  <a:lnTo>
                    <a:pt x="1890091" y="1327911"/>
                  </a:lnTo>
                  <a:cubicBezTo>
                    <a:pt x="1873788" y="1322515"/>
                    <a:pt x="1855801" y="1325233"/>
                    <a:pt x="1841832" y="1335298"/>
                  </a:cubicBezTo>
                  <a:cubicBezTo>
                    <a:pt x="1827826" y="1345362"/>
                    <a:pt x="1819560" y="1361551"/>
                    <a:pt x="1819560" y="1378773"/>
                  </a:cubicBezTo>
                  <a:lnTo>
                    <a:pt x="1819560" y="2611057"/>
                  </a:lnTo>
                  <a:lnTo>
                    <a:pt x="1605247" y="2611057"/>
                  </a:lnTo>
                  <a:lnTo>
                    <a:pt x="1605247" y="1271592"/>
                  </a:lnTo>
                  <a:cubicBezTo>
                    <a:pt x="1605247" y="1249892"/>
                    <a:pt x="1592197" y="1230375"/>
                    <a:pt x="1572182" y="1222070"/>
                  </a:cubicBezTo>
                  <a:cubicBezTo>
                    <a:pt x="1552167" y="1213804"/>
                    <a:pt x="1529090" y="1218396"/>
                    <a:pt x="1513782" y="1233704"/>
                  </a:cubicBezTo>
                  <a:lnTo>
                    <a:pt x="1192318" y="1555168"/>
                  </a:lnTo>
                  <a:cubicBezTo>
                    <a:pt x="1182291" y="1565234"/>
                    <a:pt x="1176627" y="1578858"/>
                    <a:pt x="1176627" y="1593056"/>
                  </a:cubicBezTo>
                  <a:lnTo>
                    <a:pt x="1176627" y="2611077"/>
                  </a:lnTo>
                  <a:lnTo>
                    <a:pt x="694421" y="2611077"/>
                  </a:lnTo>
                  <a:cubicBezTo>
                    <a:pt x="664838" y="2611077"/>
                    <a:pt x="640843" y="2635073"/>
                    <a:pt x="640843" y="2664655"/>
                  </a:cubicBezTo>
                  <a:cubicBezTo>
                    <a:pt x="640843" y="2694239"/>
                    <a:pt x="664839" y="2718234"/>
                    <a:pt x="694421" y="2718234"/>
                  </a:cubicBezTo>
                  <a:lnTo>
                    <a:pt x="4605637" y="2718234"/>
                  </a:lnTo>
                  <a:lnTo>
                    <a:pt x="4605637" y="3097716"/>
                  </a:lnTo>
                  <a:cubicBezTo>
                    <a:pt x="4605637" y="3208011"/>
                    <a:pt x="4515895" y="3297754"/>
                    <a:pt x="4405599" y="3297754"/>
                  </a:cubicBezTo>
                  <a:lnTo>
                    <a:pt x="2721666" y="3297793"/>
                  </a:lnTo>
                  <a:lnTo>
                    <a:pt x="200077" y="3297793"/>
                  </a:lnTo>
                  <a:cubicBezTo>
                    <a:pt x="89783" y="3297793"/>
                    <a:pt x="39" y="3208051"/>
                    <a:pt x="39" y="3097755"/>
                  </a:cubicBezTo>
                  <a:lnTo>
                    <a:pt x="39" y="2718272"/>
                  </a:lnTo>
                  <a:lnTo>
                    <a:pt x="372869" y="2718272"/>
                  </a:lnTo>
                  <a:cubicBezTo>
                    <a:pt x="402453" y="2718272"/>
                    <a:pt x="426448" y="2694276"/>
                    <a:pt x="426448" y="2664694"/>
                  </a:cubicBezTo>
                  <a:cubicBezTo>
                    <a:pt x="426448" y="2635110"/>
                    <a:pt x="402452" y="2611115"/>
                    <a:pt x="372869" y="2611115"/>
                  </a:cubicBezTo>
                  <a:lnTo>
                    <a:pt x="0" y="2611115"/>
                  </a:lnTo>
                  <a:lnTo>
                    <a:pt x="0" y="200136"/>
                  </a:lnTo>
                  <a:cubicBezTo>
                    <a:pt x="0" y="89842"/>
                    <a:pt x="89742" y="98"/>
                    <a:pt x="200038" y="98"/>
                  </a:cubicBezTo>
                  <a:lnTo>
                    <a:pt x="319289" y="98"/>
                  </a:lnTo>
                  <a:lnTo>
                    <a:pt x="319289" y="1914558"/>
                  </a:lnTo>
                  <a:cubicBezTo>
                    <a:pt x="319289" y="1944141"/>
                    <a:pt x="343284" y="1968136"/>
                    <a:pt x="372868" y="1968136"/>
                  </a:cubicBezTo>
                  <a:cubicBezTo>
                    <a:pt x="402451" y="1968136"/>
                    <a:pt x="426446" y="1944140"/>
                    <a:pt x="426446" y="1914558"/>
                  </a:cubicBezTo>
                  <a:close/>
                </a:path>
              </a:pathLst>
            </a:custGeom>
            <a:solidFill>
              <a:srgbClr val="1F36C7"/>
            </a:solidFill>
            <a:ln w="97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2" name="Freeform: Shape 241">
              <a:extLst>
                <a:ext uri="{FF2B5EF4-FFF2-40B4-BE49-F238E27FC236}">
                  <a16:creationId xmlns:a16="http://schemas.microsoft.com/office/drawing/2014/main" id="{40A69DAF-91BB-4EC0-99F9-D72539CA1045}"/>
                </a:ext>
              </a:extLst>
            </p:cNvPr>
            <p:cNvSpPr/>
            <p:nvPr/>
          </p:nvSpPr>
          <p:spPr>
            <a:xfrm>
              <a:off x="10101337" y="609238"/>
              <a:ext cx="208047" cy="232053"/>
            </a:xfrm>
            <a:custGeom>
              <a:avLst/>
              <a:gdLst>
                <a:gd name="connsiteX0" fmla="*/ 293461 w 1173849"/>
                <a:gd name="connsiteY0" fmla="*/ 1264147 h 1309295"/>
                <a:gd name="connsiteX1" fmla="*/ 880387 w 1173849"/>
                <a:gd name="connsiteY1" fmla="*/ 1264147 h 1309295"/>
                <a:gd name="connsiteX2" fmla="*/ 912313 w 1173849"/>
                <a:gd name="connsiteY2" fmla="*/ 1277369 h 1309295"/>
                <a:gd name="connsiteX3" fmla="*/ 925535 w 1173849"/>
                <a:gd name="connsiteY3" fmla="*/ 1309295 h 1309295"/>
                <a:gd name="connsiteX4" fmla="*/ 248313 w 1173849"/>
                <a:gd name="connsiteY4" fmla="*/ 1309295 h 1309295"/>
                <a:gd name="connsiteX5" fmla="*/ 261535 w 1173849"/>
                <a:gd name="connsiteY5" fmla="*/ 1277369 h 1309295"/>
                <a:gd name="connsiteX6" fmla="*/ 293461 w 1173849"/>
                <a:gd name="connsiteY6" fmla="*/ 1264147 h 1309295"/>
                <a:gd name="connsiteX7" fmla="*/ 400011 w 1173849"/>
                <a:gd name="connsiteY7" fmla="*/ 1128703 h 1309295"/>
                <a:gd name="connsiteX8" fmla="*/ 773827 w 1173849"/>
                <a:gd name="connsiteY8" fmla="*/ 1128703 h 1309295"/>
                <a:gd name="connsiteX9" fmla="*/ 803850 w 1173849"/>
                <a:gd name="connsiteY9" fmla="*/ 1218999 h 1309295"/>
                <a:gd name="connsiteX10" fmla="*/ 369989 w 1173849"/>
                <a:gd name="connsiteY10" fmla="*/ 1218999 h 1309295"/>
                <a:gd name="connsiteX11" fmla="*/ 1038406 w 1173849"/>
                <a:gd name="connsiteY11" fmla="*/ 993258 h 1309295"/>
                <a:gd name="connsiteX12" fmla="*/ 1038406 w 1173849"/>
                <a:gd name="connsiteY12" fmla="*/ 1038406 h 1309295"/>
                <a:gd name="connsiteX13" fmla="*/ 1083554 w 1173849"/>
                <a:gd name="connsiteY13" fmla="*/ 1038406 h 1309295"/>
                <a:gd name="connsiteX14" fmla="*/ 1083554 w 1173849"/>
                <a:gd name="connsiteY14" fmla="*/ 993258 h 1309295"/>
                <a:gd name="connsiteX15" fmla="*/ 948109 w 1173849"/>
                <a:gd name="connsiteY15" fmla="*/ 993258 h 1309295"/>
                <a:gd name="connsiteX16" fmla="*/ 948109 w 1173849"/>
                <a:gd name="connsiteY16" fmla="*/ 1038406 h 1309295"/>
                <a:gd name="connsiteX17" fmla="*/ 993257 w 1173849"/>
                <a:gd name="connsiteY17" fmla="*/ 1038406 h 1309295"/>
                <a:gd name="connsiteX18" fmla="*/ 993257 w 1173849"/>
                <a:gd name="connsiteY18" fmla="*/ 993258 h 1309295"/>
                <a:gd name="connsiteX19" fmla="*/ 812654 w 1173849"/>
                <a:gd name="connsiteY19" fmla="*/ 722370 h 1309295"/>
                <a:gd name="connsiteX20" fmla="*/ 871125 w 1173849"/>
                <a:gd name="connsiteY20" fmla="*/ 722370 h 1309295"/>
                <a:gd name="connsiteX21" fmla="*/ 812654 w 1173849"/>
                <a:gd name="connsiteY21" fmla="*/ 780841 h 1309295"/>
                <a:gd name="connsiteX22" fmla="*/ 677220 w 1173849"/>
                <a:gd name="connsiteY22" fmla="*/ 677222 h 1309295"/>
                <a:gd name="connsiteX23" fmla="*/ 677220 w 1173849"/>
                <a:gd name="connsiteY23" fmla="*/ 722370 h 1309295"/>
                <a:gd name="connsiteX24" fmla="*/ 722368 w 1173849"/>
                <a:gd name="connsiteY24" fmla="*/ 722370 h 1309295"/>
                <a:gd name="connsiteX25" fmla="*/ 722368 w 1173849"/>
                <a:gd name="connsiteY25" fmla="*/ 677222 h 1309295"/>
                <a:gd name="connsiteX26" fmla="*/ 316035 w 1173849"/>
                <a:gd name="connsiteY26" fmla="*/ 677222 h 1309295"/>
                <a:gd name="connsiteX27" fmla="*/ 316035 w 1173849"/>
                <a:gd name="connsiteY27" fmla="*/ 722370 h 1309295"/>
                <a:gd name="connsiteX28" fmla="*/ 632072 w 1173849"/>
                <a:gd name="connsiteY28" fmla="*/ 722370 h 1309295"/>
                <a:gd name="connsiteX29" fmla="*/ 632072 w 1173849"/>
                <a:gd name="connsiteY29" fmla="*/ 677222 h 1309295"/>
                <a:gd name="connsiteX30" fmla="*/ 316035 w 1173849"/>
                <a:gd name="connsiteY30" fmla="*/ 586926 h 1309295"/>
                <a:gd name="connsiteX31" fmla="*/ 316035 w 1173849"/>
                <a:gd name="connsiteY31" fmla="*/ 632074 h 1309295"/>
                <a:gd name="connsiteX32" fmla="*/ 857813 w 1173849"/>
                <a:gd name="connsiteY32" fmla="*/ 632074 h 1309295"/>
                <a:gd name="connsiteX33" fmla="*/ 857813 w 1173849"/>
                <a:gd name="connsiteY33" fmla="*/ 586926 h 1309295"/>
                <a:gd name="connsiteX34" fmla="*/ 316035 w 1173849"/>
                <a:gd name="connsiteY34" fmla="*/ 496629 h 1309295"/>
                <a:gd name="connsiteX35" fmla="*/ 316035 w 1173849"/>
                <a:gd name="connsiteY35" fmla="*/ 541778 h 1309295"/>
                <a:gd name="connsiteX36" fmla="*/ 857813 w 1173849"/>
                <a:gd name="connsiteY36" fmla="*/ 541778 h 1309295"/>
                <a:gd name="connsiteX37" fmla="*/ 857813 w 1173849"/>
                <a:gd name="connsiteY37" fmla="*/ 496629 h 1309295"/>
                <a:gd name="connsiteX38" fmla="*/ 316035 w 1173849"/>
                <a:gd name="connsiteY38" fmla="*/ 406333 h 1309295"/>
                <a:gd name="connsiteX39" fmla="*/ 316035 w 1173849"/>
                <a:gd name="connsiteY39" fmla="*/ 451481 h 1309295"/>
                <a:gd name="connsiteX40" fmla="*/ 857813 w 1173849"/>
                <a:gd name="connsiteY40" fmla="*/ 451481 h 1309295"/>
                <a:gd name="connsiteX41" fmla="*/ 857813 w 1173849"/>
                <a:gd name="connsiteY41" fmla="*/ 406333 h 1309295"/>
                <a:gd name="connsiteX42" fmla="*/ 316035 w 1173849"/>
                <a:gd name="connsiteY42" fmla="*/ 316037 h 1309295"/>
                <a:gd name="connsiteX43" fmla="*/ 316035 w 1173849"/>
                <a:gd name="connsiteY43" fmla="*/ 361185 h 1309295"/>
                <a:gd name="connsiteX44" fmla="*/ 857813 w 1173849"/>
                <a:gd name="connsiteY44" fmla="*/ 361185 h 1309295"/>
                <a:gd name="connsiteX45" fmla="*/ 857813 w 1173849"/>
                <a:gd name="connsiteY45" fmla="*/ 316037 h 1309295"/>
                <a:gd name="connsiteX46" fmla="*/ 90295 w 1173849"/>
                <a:gd name="connsiteY46" fmla="*/ 270888 h 1309295"/>
                <a:gd name="connsiteX47" fmla="*/ 225739 w 1173849"/>
                <a:gd name="connsiteY47" fmla="*/ 270888 h 1309295"/>
                <a:gd name="connsiteX48" fmla="*/ 225739 w 1173849"/>
                <a:gd name="connsiteY48" fmla="*/ 835240 h 1309295"/>
                <a:gd name="connsiteX49" fmla="*/ 248313 w 1173849"/>
                <a:gd name="connsiteY49" fmla="*/ 857814 h 1309295"/>
                <a:gd name="connsiteX50" fmla="*/ 790091 w 1173849"/>
                <a:gd name="connsiteY50" fmla="*/ 857814 h 1309295"/>
                <a:gd name="connsiteX51" fmla="*/ 806114 w 1173849"/>
                <a:gd name="connsiteY51" fmla="*/ 851263 h 1309295"/>
                <a:gd name="connsiteX52" fmla="*/ 941559 w 1173849"/>
                <a:gd name="connsiteY52" fmla="*/ 715819 h 1309295"/>
                <a:gd name="connsiteX53" fmla="*/ 948109 w 1173849"/>
                <a:gd name="connsiteY53" fmla="*/ 699795 h 1309295"/>
                <a:gd name="connsiteX54" fmla="*/ 948109 w 1173849"/>
                <a:gd name="connsiteY54" fmla="*/ 270888 h 1309295"/>
                <a:gd name="connsiteX55" fmla="*/ 1083554 w 1173849"/>
                <a:gd name="connsiteY55" fmla="*/ 270888 h 1309295"/>
                <a:gd name="connsiteX56" fmla="*/ 1083554 w 1173849"/>
                <a:gd name="connsiteY56" fmla="*/ 902962 h 1309295"/>
                <a:gd name="connsiteX57" fmla="*/ 90295 w 1173849"/>
                <a:gd name="connsiteY57" fmla="*/ 902962 h 1309295"/>
                <a:gd name="connsiteX58" fmla="*/ 316035 w 1173849"/>
                <a:gd name="connsiteY58" fmla="*/ 225741 h 1309295"/>
                <a:gd name="connsiteX59" fmla="*/ 316035 w 1173849"/>
                <a:gd name="connsiteY59" fmla="*/ 270889 h 1309295"/>
                <a:gd name="connsiteX60" fmla="*/ 857813 w 1173849"/>
                <a:gd name="connsiteY60" fmla="*/ 270889 h 1309295"/>
                <a:gd name="connsiteX61" fmla="*/ 857813 w 1173849"/>
                <a:gd name="connsiteY61" fmla="*/ 225741 h 1309295"/>
                <a:gd name="connsiteX62" fmla="*/ 67721 w 1173849"/>
                <a:gd name="connsiteY62" fmla="*/ 180592 h 1309295"/>
                <a:gd name="connsiteX63" fmla="*/ 225739 w 1173849"/>
                <a:gd name="connsiteY63" fmla="*/ 180592 h 1309295"/>
                <a:gd name="connsiteX64" fmla="*/ 225739 w 1173849"/>
                <a:gd name="connsiteY64" fmla="*/ 225740 h 1309295"/>
                <a:gd name="connsiteX65" fmla="*/ 67721 w 1173849"/>
                <a:gd name="connsiteY65" fmla="*/ 225740 h 1309295"/>
                <a:gd name="connsiteX66" fmla="*/ 45147 w 1173849"/>
                <a:gd name="connsiteY66" fmla="*/ 248314 h 1309295"/>
                <a:gd name="connsiteX67" fmla="*/ 45147 w 1173849"/>
                <a:gd name="connsiteY67" fmla="*/ 925536 h 1309295"/>
                <a:gd name="connsiteX68" fmla="*/ 67721 w 1173849"/>
                <a:gd name="connsiteY68" fmla="*/ 948110 h 1309295"/>
                <a:gd name="connsiteX69" fmla="*/ 1106128 w 1173849"/>
                <a:gd name="connsiteY69" fmla="*/ 948110 h 1309295"/>
                <a:gd name="connsiteX70" fmla="*/ 1122091 w 1173849"/>
                <a:gd name="connsiteY70" fmla="*/ 941499 h 1309295"/>
                <a:gd name="connsiteX71" fmla="*/ 1128702 w 1173849"/>
                <a:gd name="connsiteY71" fmla="*/ 925536 h 1309295"/>
                <a:gd name="connsiteX72" fmla="*/ 1128702 w 1173849"/>
                <a:gd name="connsiteY72" fmla="*/ 248314 h 1309295"/>
                <a:gd name="connsiteX73" fmla="*/ 1122091 w 1173849"/>
                <a:gd name="connsiteY73" fmla="*/ 232351 h 1309295"/>
                <a:gd name="connsiteX74" fmla="*/ 1106128 w 1173849"/>
                <a:gd name="connsiteY74" fmla="*/ 225740 h 1309295"/>
                <a:gd name="connsiteX75" fmla="*/ 948109 w 1173849"/>
                <a:gd name="connsiteY75" fmla="*/ 225740 h 1309295"/>
                <a:gd name="connsiteX76" fmla="*/ 948109 w 1173849"/>
                <a:gd name="connsiteY76" fmla="*/ 180592 h 1309295"/>
                <a:gd name="connsiteX77" fmla="*/ 1106128 w 1173849"/>
                <a:gd name="connsiteY77" fmla="*/ 180592 h 1309295"/>
                <a:gd name="connsiteX78" fmla="*/ 1154016 w 1173849"/>
                <a:gd name="connsiteY78" fmla="*/ 200425 h 1309295"/>
                <a:gd name="connsiteX79" fmla="*/ 1173849 w 1173849"/>
                <a:gd name="connsiteY79" fmla="*/ 248313 h 1309295"/>
                <a:gd name="connsiteX80" fmla="*/ 1173849 w 1173849"/>
                <a:gd name="connsiteY80" fmla="*/ 1015831 h 1309295"/>
                <a:gd name="connsiteX81" fmla="*/ 1154016 w 1173849"/>
                <a:gd name="connsiteY81" fmla="*/ 1063719 h 1309295"/>
                <a:gd name="connsiteX82" fmla="*/ 1106128 w 1173849"/>
                <a:gd name="connsiteY82" fmla="*/ 1083552 h 1309295"/>
                <a:gd name="connsiteX83" fmla="*/ 67721 w 1173849"/>
                <a:gd name="connsiteY83" fmla="*/ 1083552 h 1309295"/>
                <a:gd name="connsiteX84" fmla="*/ 19833 w 1173849"/>
                <a:gd name="connsiteY84" fmla="*/ 1063719 h 1309295"/>
                <a:gd name="connsiteX85" fmla="*/ 0 w 1173849"/>
                <a:gd name="connsiteY85" fmla="*/ 1015831 h 1309295"/>
                <a:gd name="connsiteX86" fmla="*/ 0 w 1173849"/>
                <a:gd name="connsiteY86" fmla="*/ 248313 h 1309295"/>
                <a:gd name="connsiteX87" fmla="*/ 19833 w 1173849"/>
                <a:gd name="connsiteY87" fmla="*/ 200425 h 1309295"/>
                <a:gd name="connsiteX88" fmla="*/ 67721 w 1173849"/>
                <a:gd name="connsiteY88" fmla="*/ 180592 h 1309295"/>
                <a:gd name="connsiteX89" fmla="*/ 316035 w 1173849"/>
                <a:gd name="connsiteY89" fmla="*/ 135444 h 1309295"/>
                <a:gd name="connsiteX90" fmla="*/ 316035 w 1173849"/>
                <a:gd name="connsiteY90" fmla="*/ 180593 h 1309295"/>
                <a:gd name="connsiteX91" fmla="*/ 857813 w 1173849"/>
                <a:gd name="connsiteY91" fmla="*/ 180593 h 1309295"/>
                <a:gd name="connsiteX92" fmla="*/ 857813 w 1173849"/>
                <a:gd name="connsiteY92" fmla="*/ 135444 h 1309295"/>
                <a:gd name="connsiteX93" fmla="*/ 316035 w 1173849"/>
                <a:gd name="connsiteY93" fmla="*/ 45148 h 1309295"/>
                <a:gd name="connsiteX94" fmla="*/ 316035 w 1173849"/>
                <a:gd name="connsiteY94" fmla="*/ 90296 h 1309295"/>
                <a:gd name="connsiteX95" fmla="*/ 857813 w 1173849"/>
                <a:gd name="connsiteY95" fmla="*/ 90296 h 1309295"/>
                <a:gd name="connsiteX96" fmla="*/ 857813 w 1173849"/>
                <a:gd name="connsiteY96" fmla="*/ 45148 h 1309295"/>
                <a:gd name="connsiteX97" fmla="*/ 270887 w 1173849"/>
                <a:gd name="connsiteY97" fmla="*/ 0 h 1309295"/>
                <a:gd name="connsiteX98" fmla="*/ 902961 w 1173849"/>
                <a:gd name="connsiteY98" fmla="*/ 0 h 1309295"/>
                <a:gd name="connsiteX99" fmla="*/ 902961 w 1173849"/>
                <a:gd name="connsiteY99" fmla="*/ 677222 h 1309295"/>
                <a:gd name="connsiteX100" fmla="*/ 790090 w 1173849"/>
                <a:gd name="connsiteY100" fmla="*/ 677222 h 1309295"/>
                <a:gd name="connsiteX101" fmla="*/ 767516 w 1173849"/>
                <a:gd name="connsiteY101" fmla="*/ 699796 h 1309295"/>
                <a:gd name="connsiteX102" fmla="*/ 767516 w 1173849"/>
                <a:gd name="connsiteY102" fmla="*/ 812666 h 1309295"/>
                <a:gd name="connsiteX103" fmla="*/ 270887 w 1173849"/>
                <a:gd name="connsiteY103" fmla="*/ 812666 h 130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173849" h="1309295">
                  <a:moveTo>
                    <a:pt x="293461" y="1264147"/>
                  </a:moveTo>
                  <a:lnTo>
                    <a:pt x="880387" y="1264147"/>
                  </a:lnTo>
                  <a:cubicBezTo>
                    <a:pt x="892359" y="1264147"/>
                    <a:pt x="903848" y="1268904"/>
                    <a:pt x="912313" y="1277369"/>
                  </a:cubicBezTo>
                  <a:cubicBezTo>
                    <a:pt x="920778" y="1285834"/>
                    <a:pt x="925535" y="1297323"/>
                    <a:pt x="925535" y="1309295"/>
                  </a:cubicBezTo>
                  <a:lnTo>
                    <a:pt x="248313" y="1309295"/>
                  </a:lnTo>
                  <a:cubicBezTo>
                    <a:pt x="248313" y="1297323"/>
                    <a:pt x="253070" y="1285834"/>
                    <a:pt x="261535" y="1277369"/>
                  </a:cubicBezTo>
                  <a:cubicBezTo>
                    <a:pt x="270000" y="1268904"/>
                    <a:pt x="281489" y="1264147"/>
                    <a:pt x="293461" y="1264147"/>
                  </a:cubicBezTo>
                  <a:close/>
                  <a:moveTo>
                    <a:pt x="400011" y="1128703"/>
                  </a:moveTo>
                  <a:lnTo>
                    <a:pt x="773827" y="1128703"/>
                  </a:lnTo>
                  <a:lnTo>
                    <a:pt x="803850" y="1218999"/>
                  </a:lnTo>
                  <a:lnTo>
                    <a:pt x="369989" y="1218999"/>
                  </a:lnTo>
                  <a:close/>
                  <a:moveTo>
                    <a:pt x="1038406" y="993258"/>
                  </a:moveTo>
                  <a:lnTo>
                    <a:pt x="1038406" y="1038406"/>
                  </a:lnTo>
                  <a:lnTo>
                    <a:pt x="1083554" y="1038406"/>
                  </a:lnTo>
                  <a:lnTo>
                    <a:pt x="1083554" y="993258"/>
                  </a:lnTo>
                  <a:close/>
                  <a:moveTo>
                    <a:pt x="948109" y="993258"/>
                  </a:moveTo>
                  <a:lnTo>
                    <a:pt x="948109" y="1038406"/>
                  </a:lnTo>
                  <a:lnTo>
                    <a:pt x="993257" y="1038406"/>
                  </a:lnTo>
                  <a:lnTo>
                    <a:pt x="993257" y="993258"/>
                  </a:lnTo>
                  <a:close/>
                  <a:moveTo>
                    <a:pt x="812654" y="722370"/>
                  </a:moveTo>
                  <a:lnTo>
                    <a:pt x="871125" y="722370"/>
                  </a:lnTo>
                  <a:lnTo>
                    <a:pt x="812654" y="780841"/>
                  </a:lnTo>
                  <a:close/>
                  <a:moveTo>
                    <a:pt x="677220" y="677222"/>
                  </a:moveTo>
                  <a:lnTo>
                    <a:pt x="677220" y="722370"/>
                  </a:lnTo>
                  <a:lnTo>
                    <a:pt x="722368" y="722370"/>
                  </a:lnTo>
                  <a:lnTo>
                    <a:pt x="722368" y="677222"/>
                  </a:lnTo>
                  <a:close/>
                  <a:moveTo>
                    <a:pt x="316035" y="677222"/>
                  </a:moveTo>
                  <a:lnTo>
                    <a:pt x="316035" y="722370"/>
                  </a:lnTo>
                  <a:lnTo>
                    <a:pt x="632072" y="722370"/>
                  </a:lnTo>
                  <a:lnTo>
                    <a:pt x="632072" y="677222"/>
                  </a:lnTo>
                  <a:close/>
                  <a:moveTo>
                    <a:pt x="316035" y="586926"/>
                  </a:moveTo>
                  <a:lnTo>
                    <a:pt x="316035" y="632074"/>
                  </a:lnTo>
                  <a:lnTo>
                    <a:pt x="857813" y="632074"/>
                  </a:lnTo>
                  <a:lnTo>
                    <a:pt x="857813" y="586926"/>
                  </a:lnTo>
                  <a:close/>
                  <a:moveTo>
                    <a:pt x="316035" y="496629"/>
                  </a:moveTo>
                  <a:lnTo>
                    <a:pt x="316035" y="541778"/>
                  </a:lnTo>
                  <a:lnTo>
                    <a:pt x="857813" y="541778"/>
                  </a:lnTo>
                  <a:lnTo>
                    <a:pt x="857813" y="496629"/>
                  </a:lnTo>
                  <a:close/>
                  <a:moveTo>
                    <a:pt x="316035" y="406333"/>
                  </a:moveTo>
                  <a:lnTo>
                    <a:pt x="316035" y="451481"/>
                  </a:lnTo>
                  <a:lnTo>
                    <a:pt x="857813" y="451481"/>
                  </a:lnTo>
                  <a:lnTo>
                    <a:pt x="857813" y="406333"/>
                  </a:lnTo>
                  <a:close/>
                  <a:moveTo>
                    <a:pt x="316035" y="316037"/>
                  </a:moveTo>
                  <a:lnTo>
                    <a:pt x="316035" y="361185"/>
                  </a:lnTo>
                  <a:lnTo>
                    <a:pt x="857813" y="361185"/>
                  </a:lnTo>
                  <a:lnTo>
                    <a:pt x="857813" y="316037"/>
                  </a:lnTo>
                  <a:close/>
                  <a:moveTo>
                    <a:pt x="90295" y="270888"/>
                  </a:moveTo>
                  <a:lnTo>
                    <a:pt x="225739" y="270888"/>
                  </a:lnTo>
                  <a:lnTo>
                    <a:pt x="225739" y="835240"/>
                  </a:lnTo>
                  <a:cubicBezTo>
                    <a:pt x="225739" y="847706"/>
                    <a:pt x="235847" y="857814"/>
                    <a:pt x="248313" y="857814"/>
                  </a:cubicBezTo>
                  <a:lnTo>
                    <a:pt x="790091" y="857814"/>
                  </a:lnTo>
                  <a:cubicBezTo>
                    <a:pt x="796087" y="857844"/>
                    <a:pt x="801862" y="855496"/>
                    <a:pt x="806114" y="851263"/>
                  </a:cubicBezTo>
                  <a:lnTo>
                    <a:pt x="941559" y="715819"/>
                  </a:lnTo>
                  <a:cubicBezTo>
                    <a:pt x="945792" y="711566"/>
                    <a:pt x="948140" y="705791"/>
                    <a:pt x="948109" y="699795"/>
                  </a:cubicBezTo>
                  <a:lnTo>
                    <a:pt x="948109" y="270888"/>
                  </a:lnTo>
                  <a:lnTo>
                    <a:pt x="1083554" y="270888"/>
                  </a:lnTo>
                  <a:lnTo>
                    <a:pt x="1083554" y="902962"/>
                  </a:lnTo>
                  <a:lnTo>
                    <a:pt x="90295" y="902962"/>
                  </a:lnTo>
                  <a:close/>
                  <a:moveTo>
                    <a:pt x="316035" y="225741"/>
                  </a:moveTo>
                  <a:lnTo>
                    <a:pt x="316035" y="270889"/>
                  </a:lnTo>
                  <a:lnTo>
                    <a:pt x="857813" y="270889"/>
                  </a:lnTo>
                  <a:lnTo>
                    <a:pt x="857813" y="225741"/>
                  </a:lnTo>
                  <a:close/>
                  <a:moveTo>
                    <a:pt x="67721" y="180592"/>
                  </a:moveTo>
                  <a:lnTo>
                    <a:pt x="225739" y="180592"/>
                  </a:lnTo>
                  <a:lnTo>
                    <a:pt x="225739" y="225740"/>
                  </a:lnTo>
                  <a:lnTo>
                    <a:pt x="67721" y="225740"/>
                  </a:lnTo>
                  <a:cubicBezTo>
                    <a:pt x="55255" y="225740"/>
                    <a:pt x="45147" y="235848"/>
                    <a:pt x="45147" y="248314"/>
                  </a:cubicBezTo>
                  <a:lnTo>
                    <a:pt x="45147" y="925536"/>
                  </a:lnTo>
                  <a:cubicBezTo>
                    <a:pt x="45147" y="938002"/>
                    <a:pt x="55255" y="948110"/>
                    <a:pt x="67721" y="948110"/>
                  </a:cubicBezTo>
                  <a:lnTo>
                    <a:pt x="1106128" y="948110"/>
                  </a:lnTo>
                  <a:cubicBezTo>
                    <a:pt x="1112114" y="948110"/>
                    <a:pt x="1117858" y="945732"/>
                    <a:pt x="1122091" y="941499"/>
                  </a:cubicBezTo>
                  <a:cubicBezTo>
                    <a:pt x="1126324" y="937267"/>
                    <a:pt x="1128702" y="931522"/>
                    <a:pt x="1128702" y="925536"/>
                  </a:cubicBezTo>
                  <a:lnTo>
                    <a:pt x="1128702" y="248314"/>
                  </a:lnTo>
                  <a:cubicBezTo>
                    <a:pt x="1128702" y="242328"/>
                    <a:pt x="1126324" y="236584"/>
                    <a:pt x="1122091" y="232351"/>
                  </a:cubicBezTo>
                  <a:cubicBezTo>
                    <a:pt x="1117858" y="228118"/>
                    <a:pt x="1112114" y="225740"/>
                    <a:pt x="1106128" y="225740"/>
                  </a:cubicBezTo>
                  <a:lnTo>
                    <a:pt x="948109" y="225740"/>
                  </a:lnTo>
                  <a:lnTo>
                    <a:pt x="948109" y="180592"/>
                  </a:lnTo>
                  <a:lnTo>
                    <a:pt x="1106128" y="180592"/>
                  </a:lnTo>
                  <a:cubicBezTo>
                    <a:pt x="1124084" y="180592"/>
                    <a:pt x="1141318" y="187729"/>
                    <a:pt x="1154016" y="200425"/>
                  </a:cubicBezTo>
                  <a:cubicBezTo>
                    <a:pt x="1166714" y="213121"/>
                    <a:pt x="1173849" y="230355"/>
                    <a:pt x="1173849" y="248313"/>
                  </a:cubicBezTo>
                  <a:lnTo>
                    <a:pt x="1173849" y="1015831"/>
                  </a:lnTo>
                  <a:cubicBezTo>
                    <a:pt x="1173849" y="1033787"/>
                    <a:pt x="1166711" y="1051021"/>
                    <a:pt x="1154016" y="1063719"/>
                  </a:cubicBezTo>
                  <a:cubicBezTo>
                    <a:pt x="1141320" y="1076417"/>
                    <a:pt x="1124086" y="1083552"/>
                    <a:pt x="1106128" y="1083552"/>
                  </a:cubicBezTo>
                  <a:lnTo>
                    <a:pt x="67721" y="1083552"/>
                  </a:lnTo>
                  <a:cubicBezTo>
                    <a:pt x="49765" y="1083552"/>
                    <a:pt x="32531" y="1076415"/>
                    <a:pt x="19833" y="1063719"/>
                  </a:cubicBezTo>
                  <a:cubicBezTo>
                    <a:pt x="7135" y="1051023"/>
                    <a:pt x="0" y="1033789"/>
                    <a:pt x="0" y="1015831"/>
                  </a:cubicBezTo>
                  <a:lnTo>
                    <a:pt x="0" y="248313"/>
                  </a:lnTo>
                  <a:cubicBezTo>
                    <a:pt x="0" y="230357"/>
                    <a:pt x="7137" y="213123"/>
                    <a:pt x="19833" y="200425"/>
                  </a:cubicBezTo>
                  <a:cubicBezTo>
                    <a:pt x="32529" y="187727"/>
                    <a:pt x="49762" y="180592"/>
                    <a:pt x="67721" y="180592"/>
                  </a:cubicBezTo>
                  <a:close/>
                  <a:moveTo>
                    <a:pt x="316035" y="135444"/>
                  </a:moveTo>
                  <a:lnTo>
                    <a:pt x="316035" y="180593"/>
                  </a:lnTo>
                  <a:lnTo>
                    <a:pt x="857813" y="180593"/>
                  </a:lnTo>
                  <a:lnTo>
                    <a:pt x="857813" y="135444"/>
                  </a:lnTo>
                  <a:close/>
                  <a:moveTo>
                    <a:pt x="316035" y="45148"/>
                  </a:moveTo>
                  <a:lnTo>
                    <a:pt x="316035" y="90296"/>
                  </a:lnTo>
                  <a:lnTo>
                    <a:pt x="857813" y="90296"/>
                  </a:lnTo>
                  <a:lnTo>
                    <a:pt x="857813" y="45148"/>
                  </a:lnTo>
                  <a:close/>
                  <a:moveTo>
                    <a:pt x="270887" y="0"/>
                  </a:moveTo>
                  <a:lnTo>
                    <a:pt x="902961" y="0"/>
                  </a:lnTo>
                  <a:lnTo>
                    <a:pt x="902961" y="677222"/>
                  </a:lnTo>
                  <a:lnTo>
                    <a:pt x="790090" y="677222"/>
                  </a:lnTo>
                  <a:cubicBezTo>
                    <a:pt x="777624" y="677222"/>
                    <a:pt x="767516" y="687330"/>
                    <a:pt x="767516" y="699796"/>
                  </a:cubicBezTo>
                  <a:lnTo>
                    <a:pt x="767516" y="812666"/>
                  </a:lnTo>
                  <a:lnTo>
                    <a:pt x="270887" y="812666"/>
                  </a:lnTo>
                  <a:close/>
                </a:path>
              </a:pathLst>
            </a:custGeom>
            <a:solidFill>
              <a:srgbClr val="1F36C7"/>
            </a:solidFill>
            <a:ln w="2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a:ea typeface="+mn-ea"/>
                <a:cs typeface="+mn-cs"/>
              </a:endParaRPr>
            </a:p>
          </p:txBody>
        </p:sp>
        <p:sp>
          <p:nvSpPr>
            <p:cNvPr id="243" name="Freeform: Shape 242">
              <a:extLst>
                <a:ext uri="{FF2B5EF4-FFF2-40B4-BE49-F238E27FC236}">
                  <a16:creationId xmlns:a16="http://schemas.microsoft.com/office/drawing/2014/main" id="{F924264C-426C-433C-8EF9-40EE9D5A3864}"/>
                </a:ext>
              </a:extLst>
            </p:cNvPr>
            <p:cNvSpPr/>
            <p:nvPr/>
          </p:nvSpPr>
          <p:spPr>
            <a:xfrm>
              <a:off x="2403308" y="546777"/>
              <a:ext cx="294122" cy="294514"/>
            </a:xfrm>
            <a:custGeom>
              <a:avLst/>
              <a:gdLst>
                <a:gd name="connsiteX0" fmla="*/ 178812 w 405271"/>
                <a:gd name="connsiteY0" fmla="*/ 369033 h 405810"/>
                <a:gd name="connsiteX1" fmla="*/ 172471 w 405271"/>
                <a:gd name="connsiteY1" fmla="*/ 375373 h 405810"/>
                <a:gd name="connsiteX2" fmla="*/ 178812 w 405271"/>
                <a:gd name="connsiteY2" fmla="*/ 381714 h 405810"/>
                <a:gd name="connsiteX3" fmla="*/ 227001 w 405271"/>
                <a:gd name="connsiteY3" fmla="*/ 381714 h 405810"/>
                <a:gd name="connsiteX4" fmla="*/ 233341 w 405271"/>
                <a:gd name="connsiteY4" fmla="*/ 375373 h 405810"/>
                <a:gd name="connsiteX5" fmla="*/ 227001 w 405271"/>
                <a:gd name="connsiteY5" fmla="*/ 369033 h 405810"/>
                <a:gd name="connsiteX6" fmla="*/ 126820 w 405271"/>
                <a:gd name="connsiteY6" fmla="*/ 221926 h 405810"/>
                <a:gd name="connsiteX7" fmla="*/ 100189 w 405271"/>
                <a:gd name="connsiteY7" fmla="*/ 248557 h 405810"/>
                <a:gd name="connsiteX8" fmla="*/ 126820 w 405271"/>
                <a:gd name="connsiteY8" fmla="*/ 275189 h 405810"/>
                <a:gd name="connsiteX9" fmla="*/ 153452 w 405271"/>
                <a:gd name="connsiteY9" fmla="*/ 248557 h 405810"/>
                <a:gd name="connsiteX10" fmla="*/ 126820 w 405271"/>
                <a:gd name="connsiteY10" fmla="*/ 221926 h 405810"/>
                <a:gd name="connsiteX11" fmla="*/ 119210 w 405271"/>
                <a:gd name="connsiteY11" fmla="*/ 177543 h 405810"/>
                <a:gd name="connsiteX12" fmla="*/ 134427 w 405271"/>
                <a:gd name="connsiteY12" fmla="*/ 177543 h 405810"/>
                <a:gd name="connsiteX13" fmla="*/ 139501 w 405271"/>
                <a:gd name="connsiteY13" fmla="*/ 181347 h 405810"/>
                <a:gd name="connsiteX14" fmla="*/ 142668 w 405271"/>
                <a:gd name="connsiteY14" fmla="*/ 190224 h 405810"/>
                <a:gd name="connsiteX15" fmla="*/ 156619 w 405271"/>
                <a:gd name="connsiteY15" fmla="*/ 195931 h 405810"/>
                <a:gd name="connsiteX16" fmla="*/ 165496 w 405271"/>
                <a:gd name="connsiteY16" fmla="*/ 191494 h 405810"/>
                <a:gd name="connsiteX17" fmla="*/ 171837 w 405271"/>
                <a:gd name="connsiteY17" fmla="*/ 192761 h 405810"/>
                <a:gd name="connsiteX18" fmla="*/ 182617 w 405271"/>
                <a:gd name="connsiteY18" fmla="*/ 203541 h 405810"/>
                <a:gd name="connsiteX19" fmla="*/ 183884 w 405271"/>
                <a:gd name="connsiteY19" fmla="*/ 209882 h 405810"/>
                <a:gd name="connsiteX20" fmla="*/ 179447 w 405271"/>
                <a:gd name="connsiteY20" fmla="*/ 219392 h 405810"/>
                <a:gd name="connsiteX21" fmla="*/ 184520 w 405271"/>
                <a:gd name="connsiteY21" fmla="*/ 232706 h 405810"/>
                <a:gd name="connsiteX22" fmla="*/ 194664 w 405271"/>
                <a:gd name="connsiteY22" fmla="*/ 236510 h 405810"/>
                <a:gd name="connsiteX23" fmla="*/ 198468 w 405271"/>
                <a:gd name="connsiteY23" fmla="*/ 241584 h 405810"/>
                <a:gd name="connsiteX24" fmla="*/ 198468 w 405271"/>
                <a:gd name="connsiteY24" fmla="*/ 256801 h 405810"/>
                <a:gd name="connsiteX25" fmla="*/ 194664 w 405271"/>
                <a:gd name="connsiteY25" fmla="*/ 261874 h 405810"/>
                <a:gd name="connsiteX26" fmla="*/ 183884 w 405271"/>
                <a:gd name="connsiteY26" fmla="*/ 265678 h 405810"/>
                <a:gd name="connsiteX27" fmla="*/ 178810 w 405271"/>
                <a:gd name="connsiteY27" fmla="*/ 277725 h 405810"/>
                <a:gd name="connsiteX28" fmla="*/ 183884 w 405271"/>
                <a:gd name="connsiteY28" fmla="*/ 287869 h 405810"/>
                <a:gd name="connsiteX29" fmla="*/ 182617 w 405271"/>
                <a:gd name="connsiteY29" fmla="*/ 294210 h 405810"/>
                <a:gd name="connsiteX30" fmla="*/ 171836 w 405271"/>
                <a:gd name="connsiteY30" fmla="*/ 304990 h 405810"/>
                <a:gd name="connsiteX31" fmla="*/ 165496 w 405271"/>
                <a:gd name="connsiteY31" fmla="*/ 306257 h 405810"/>
                <a:gd name="connsiteX32" fmla="*/ 155352 w 405271"/>
                <a:gd name="connsiteY32" fmla="*/ 301184 h 405810"/>
                <a:gd name="connsiteX33" fmla="*/ 143305 w 405271"/>
                <a:gd name="connsiteY33" fmla="*/ 306257 h 405810"/>
                <a:gd name="connsiteX34" fmla="*/ 139501 w 405271"/>
                <a:gd name="connsiteY34" fmla="*/ 317038 h 405810"/>
                <a:gd name="connsiteX35" fmla="*/ 134428 w 405271"/>
                <a:gd name="connsiteY35" fmla="*/ 320841 h 405810"/>
                <a:gd name="connsiteX36" fmla="*/ 119210 w 405271"/>
                <a:gd name="connsiteY36" fmla="*/ 320841 h 405810"/>
                <a:gd name="connsiteX37" fmla="*/ 114137 w 405271"/>
                <a:gd name="connsiteY37" fmla="*/ 317038 h 405810"/>
                <a:gd name="connsiteX38" fmla="*/ 110333 w 405271"/>
                <a:gd name="connsiteY38" fmla="*/ 306257 h 405810"/>
                <a:gd name="connsiteX39" fmla="*/ 98920 w 405271"/>
                <a:gd name="connsiteY39" fmla="*/ 301184 h 405810"/>
                <a:gd name="connsiteX40" fmla="*/ 88139 w 405271"/>
                <a:gd name="connsiteY40" fmla="*/ 306257 h 405810"/>
                <a:gd name="connsiteX41" fmla="*/ 81798 w 405271"/>
                <a:gd name="connsiteY41" fmla="*/ 304990 h 405810"/>
                <a:gd name="connsiteX42" fmla="*/ 71018 w 405271"/>
                <a:gd name="connsiteY42" fmla="*/ 294210 h 405810"/>
                <a:gd name="connsiteX43" fmla="*/ 69751 w 405271"/>
                <a:gd name="connsiteY43" fmla="*/ 287869 h 405810"/>
                <a:gd name="connsiteX44" fmla="*/ 74191 w 405271"/>
                <a:gd name="connsiteY44" fmla="*/ 277725 h 405810"/>
                <a:gd name="connsiteX45" fmla="*/ 69118 w 405271"/>
                <a:gd name="connsiteY45" fmla="*/ 265678 h 405810"/>
                <a:gd name="connsiteX46" fmla="*/ 58974 w 405271"/>
                <a:gd name="connsiteY46" fmla="*/ 261874 h 405810"/>
                <a:gd name="connsiteX47" fmla="*/ 55170 w 405271"/>
                <a:gd name="connsiteY47" fmla="*/ 256801 h 405810"/>
                <a:gd name="connsiteX48" fmla="*/ 55170 w 405271"/>
                <a:gd name="connsiteY48" fmla="*/ 241584 h 405810"/>
                <a:gd name="connsiteX49" fmla="*/ 58974 w 405271"/>
                <a:gd name="connsiteY49" fmla="*/ 236510 h 405810"/>
                <a:gd name="connsiteX50" fmla="*/ 69118 w 405271"/>
                <a:gd name="connsiteY50" fmla="*/ 232706 h 405810"/>
                <a:gd name="connsiteX51" fmla="*/ 74191 w 405271"/>
                <a:gd name="connsiteY51" fmla="*/ 219392 h 405810"/>
                <a:gd name="connsiteX52" fmla="*/ 69754 w 405271"/>
                <a:gd name="connsiteY52" fmla="*/ 209882 h 405810"/>
                <a:gd name="connsiteX53" fmla="*/ 71021 w 405271"/>
                <a:gd name="connsiteY53" fmla="*/ 203541 h 405810"/>
                <a:gd name="connsiteX54" fmla="*/ 81801 w 405271"/>
                <a:gd name="connsiteY54" fmla="*/ 192761 h 405810"/>
                <a:gd name="connsiteX55" fmla="*/ 88142 w 405271"/>
                <a:gd name="connsiteY55" fmla="*/ 191494 h 405810"/>
                <a:gd name="connsiteX56" fmla="*/ 97019 w 405271"/>
                <a:gd name="connsiteY56" fmla="*/ 195931 h 405810"/>
                <a:gd name="connsiteX57" fmla="*/ 110333 w 405271"/>
                <a:gd name="connsiteY57" fmla="*/ 190224 h 405810"/>
                <a:gd name="connsiteX58" fmla="*/ 114137 w 405271"/>
                <a:gd name="connsiteY58" fmla="*/ 181347 h 405810"/>
                <a:gd name="connsiteX59" fmla="*/ 119210 w 405271"/>
                <a:gd name="connsiteY59" fmla="*/ 177543 h 405810"/>
                <a:gd name="connsiteX60" fmla="*/ 230169 w 405271"/>
                <a:gd name="connsiteY60" fmla="*/ 168663 h 405810"/>
                <a:gd name="connsiteX61" fmla="*/ 263141 w 405271"/>
                <a:gd name="connsiteY61" fmla="*/ 168663 h 405810"/>
                <a:gd name="connsiteX62" fmla="*/ 263141 w 405271"/>
                <a:gd name="connsiteY62" fmla="*/ 207342 h 405810"/>
                <a:gd name="connsiteX63" fmla="*/ 230169 w 405271"/>
                <a:gd name="connsiteY63" fmla="*/ 207342 h 405810"/>
                <a:gd name="connsiteX64" fmla="*/ 223827 w 405271"/>
                <a:gd name="connsiteY64" fmla="*/ 155980 h 405810"/>
                <a:gd name="connsiteX65" fmla="*/ 217487 w 405271"/>
                <a:gd name="connsiteY65" fmla="*/ 162321 h 405810"/>
                <a:gd name="connsiteX66" fmla="*/ 217487 w 405271"/>
                <a:gd name="connsiteY66" fmla="*/ 213047 h 405810"/>
                <a:gd name="connsiteX67" fmla="*/ 223827 w 405271"/>
                <a:gd name="connsiteY67" fmla="*/ 219388 h 405810"/>
                <a:gd name="connsiteX68" fmla="*/ 268846 w 405271"/>
                <a:gd name="connsiteY68" fmla="*/ 219388 h 405810"/>
                <a:gd name="connsiteX69" fmla="*/ 275186 w 405271"/>
                <a:gd name="connsiteY69" fmla="*/ 213047 h 405810"/>
                <a:gd name="connsiteX70" fmla="*/ 275186 w 405271"/>
                <a:gd name="connsiteY70" fmla="*/ 162321 h 405810"/>
                <a:gd name="connsiteX71" fmla="*/ 268846 w 405271"/>
                <a:gd name="connsiteY71" fmla="*/ 155980 h 405810"/>
                <a:gd name="connsiteX72" fmla="*/ 132516 w 405271"/>
                <a:gd name="connsiteY72" fmla="*/ 116033 h 405810"/>
                <a:gd name="connsiteX73" fmla="*/ 126175 w 405271"/>
                <a:gd name="connsiteY73" fmla="*/ 122374 h 405810"/>
                <a:gd name="connsiteX74" fmla="*/ 132516 w 405271"/>
                <a:gd name="connsiteY74" fmla="*/ 128714 h 405810"/>
                <a:gd name="connsiteX75" fmla="*/ 268846 w 405271"/>
                <a:gd name="connsiteY75" fmla="*/ 128714 h 405810"/>
                <a:gd name="connsiteX76" fmla="*/ 275186 w 405271"/>
                <a:gd name="connsiteY76" fmla="*/ 122374 h 405810"/>
                <a:gd name="connsiteX77" fmla="*/ 268846 w 405271"/>
                <a:gd name="connsiteY77" fmla="*/ 116033 h 405810"/>
                <a:gd name="connsiteX78" fmla="*/ 324014 w 405271"/>
                <a:gd name="connsiteY78" fmla="*/ 81798 h 405810"/>
                <a:gd name="connsiteX79" fmla="*/ 362059 w 405271"/>
                <a:gd name="connsiteY79" fmla="*/ 81798 h 405810"/>
                <a:gd name="connsiteX80" fmla="*/ 383617 w 405271"/>
                <a:gd name="connsiteY80" fmla="*/ 103356 h 405810"/>
                <a:gd name="connsiteX81" fmla="*/ 383620 w 405271"/>
                <a:gd name="connsiteY81" fmla="*/ 345572 h 405810"/>
                <a:gd name="connsiteX82" fmla="*/ 399471 w 405271"/>
                <a:gd name="connsiteY82" fmla="*/ 345572 h 405810"/>
                <a:gd name="connsiteX83" fmla="*/ 399470 w 405271"/>
                <a:gd name="connsiteY83" fmla="*/ 345573 h 405810"/>
                <a:gd name="connsiteX84" fmla="*/ 405174 w 405271"/>
                <a:gd name="connsiteY84" fmla="*/ 351914 h 405810"/>
                <a:gd name="connsiteX85" fmla="*/ 351278 w 405271"/>
                <a:gd name="connsiteY85" fmla="*/ 405810 h 405810"/>
                <a:gd name="connsiteX86" fmla="*/ 53896 w 405271"/>
                <a:gd name="connsiteY86" fmla="*/ 405810 h 405810"/>
                <a:gd name="connsiteX87" fmla="*/ 0 w 405271"/>
                <a:gd name="connsiteY87" fmla="*/ 352548 h 405810"/>
                <a:gd name="connsiteX88" fmla="*/ 6340 w 405271"/>
                <a:gd name="connsiteY88" fmla="*/ 346207 h 405810"/>
                <a:gd name="connsiteX89" fmla="*/ 17754 w 405271"/>
                <a:gd name="connsiteY89" fmla="*/ 346207 h 405810"/>
                <a:gd name="connsiteX90" fmla="*/ 17754 w 405271"/>
                <a:gd name="connsiteY90" fmla="*/ 103991 h 405810"/>
                <a:gd name="connsiteX91" fmla="*/ 39312 w 405271"/>
                <a:gd name="connsiteY91" fmla="*/ 82433 h 405810"/>
                <a:gd name="connsiteX92" fmla="*/ 77357 w 405271"/>
                <a:gd name="connsiteY92" fmla="*/ 82433 h 405810"/>
                <a:gd name="connsiteX93" fmla="*/ 77357 w 405271"/>
                <a:gd name="connsiteY93" fmla="*/ 94480 h 405810"/>
                <a:gd name="connsiteX94" fmla="*/ 39312 w 405271"/>
                <a:gd name="connsiteY94" fmla="*/ 94480 h 405810"/>
                <a:gd name="connsiteX95" fmla="*/ 30435 w 405271"/>
                <a:gd name="connsiteY95" fmla="*/ 103358 h 405810"/>
                <a:gd name="connsiteX96" fmla="*/ 30435 w 405271"/>
                <a:gd name="connsiteY96" fmla="*/ 344938 h 405810"/>
                <a:gd name="connsiteX97" fmla="*/ 370936 w 405271"/>
                <a:gd name="connsiteY97" fmla="*/ 344938 h 405810"/>
                <a:gd name="connsiteX98" fmla="*/ 370936 w 405271"/>
                <a:gd name="connsiteY98" fmla="*/ 102722 h 405810"/>
                <a:gd name="connsiteX99" fmla="*/ 362059 w 405271"/>
                <a:gd name="connsiteY99" fmla="*/ 93845 h 405810"/>
                <a:gd name="connsiteX100" fmla="*/ 324014 w 405271"/>
                <a:gd name="connsiteY100" fmla="*/ 93845 h 405810"/>
                <a:gd name="connsiteX101" fmla="*/ 132519 w 405271"/>
                <a:gd name="connsiteY101" fmla="*/ 76724 h 405810"/>
                <a:gd name="connsiteX102" fmla="*/ 126178 w 405271"/>
                <a:gd name="connsiteY102" fmla="*/ 83065 h 405810"/>
                <a:gd name="connsiteX103" fmla="*/ 132519 w 405271"/>
                <a:gd name="connsiteY103" fmla="*/ 89405 h 405810"/>
                <a:gd name="connsiteX104" fmla="*/ 221291 w 405271"/>
                <a:gd name="connsiteY104" fmla="*/ 89405 h 405810"/>
                <a:gd name="connsiteX105" fmla="*/ 227631 w 405271"/>
                <a:gd name="connsiteY105" fmla="*/ 83065 h 405810"/>
                <a:gd name="connsiteX106" fmla="*/ 221291 w 405271"/>
                <a:gd name="connsiteY106" fmla="*/ 76724 h 405810"/>
                <a:gd name="connsiteX107" fmla="*/ 132519 w 405271"/>
                <a:gd name="connsiteY107" fmla="*/ 36776 h 405810"/>
                <a:gd name="connsiteX108" fmla="*/ 126178 w 405271"/>
                <a:gd name="connsiteY108" fmla="*/ 43116 h 405810"/>
                <a:gd name="connsiteX109" fmla="*/ 132519 w 405271"/>
                <a:gd name="connsiteY109" fmla="*/ 49456 h 405810"/>
                <a:gd name="connsiteX110" fmla="*/ 221291 w 405271"/>
                <a:gd name="connsiteY110" fmla="*/ 49456 h 405810"/>
                <a:gd name="connsiteX111" fmla="*/ 227631 w 405271"/>
                <a:gd name="connsiteY111" fmla="*/ 43116 h 405810"/>
                <a:gd name="connsiteX112" fmla="*/ 221291 w 405271"/>
                <a:gd name="connsiteY112" fmla="*/ 36776 h 405810"/>
                <a:gd name="connsiteX113" fmla="*/ 258705 w 405271"/>
                <a:gd name="connsiteY113" fmla="*/ 3803 h 405810"/>
                <a:gd name="connsiteX114" fmla="*/ 308798 w 405271"/>
                <a:gd name="connsiteY114" fmla="*/ 53895 h 405810"/>
                <a:gd name="connsiteX115" fmla="*/ 273289 w 405271"/>
                <a:gd name="connsiteY115" fmla="*/ 53895 h 405810"/>
                <a:gd name="connsiteX116" fmla="*/ 273290 w 405271"/>
                <a:gd name="connsiteY116" fmla="*/ 53896 h 405810"/>
                <a:gd name="connsiteX117" fmla="*/ 258705 w 405271"/>
                <a:gd name="connsiteY117" fmla="*/ 39312 h 405810"/>
                <a:gd name="connsiteX118" fmla="*/ 108427 w 405271"/>
                <a:gd name="connsiteY118" fmla="*/ 0 h 405810"/>
                <a:gd name="connsiteX119" fmla="*/ 246021 w 405271"/>
                <a:gd name="connsiteY119" fmla="*/ 0 h 405810"/>
                <a:gd name="connsiteX120" fmla="*/ 246024 w 405271"/>
                <a:gd name="connsiteY120" fmla="*/ 38679 h 405810"/>
                <a:gd name="connsiteX121" fmla="*/ 273288 w 405271"/>
                <a:gd name="connsiteY121" fmla="*/ 65944 h 405810"/>
                <a:gd name="connsiteX122" fmla="*/ 313235 w 405271"/>
                <a:gd name="connsiteY122" fmla="*/ 65944 h 405810"/>
                <a:gd name="connsiteX123" fmla="*/ 313226 w 405271"/>
                <a:gd name="connsiteY123" fmla="*/ 259974 h 405810"/>
                <a:gd name="connsiteX124" fmla="*/ 294839 w 405271"/>
                <a:gd name="connsiteY124" fmla="*/ 278361 h 405810"/>
                <a:gd name="connsiteX125" fmla="*/ 194020 w 405271"/>
                <a:gd name="connsiteY125" fmla="*/ 278361 h 405810"/>
                <a:gd name="connsiteX126" fmla="*/ 195287 w 405271"/>
                <a:gd name="connsiteY126" fmla="*/ 275824 h 405810"/>
                <a:gd name="connsiteX127" fmla="*/ 200361 w 405271"/>
                <a:gd name="connsiteY127" fmla="*/ 273921 h 405810"/>
                <a:gd name="connsiteX128" fmla="*/ 212408 w 405271"/>
                <a:gd name="connsiteY128" fmla="*/ 256800 h 405810"/>
                <a:gd name="connsiteX129" fmla="*/ 212408 w 405271"/>
                <a:gd name="connsiteY129" fmla="*/ 241583 h 405810"/>
                <a:gd name="connsiteX130" fmla="*/ 200361 w 405271"/>
                <a:gd name="connsiteY130" fmla="*/ 224462 h 405810"/>
                <a:gd name="connsiteX131" fmla="*/ 195924 w 405271"/>
                <a:gd name="connsiteY131" fmla="*/ 223195 h 405810"/>
                <a:gd name="connsiteX132" fmla="*/ 194657 w 405271"/>
                <a:gd name="connsiteY132" fmla="*/ 219392 h 405810"/>
                <a:gd name="connsiteX133" fmla="*/ 196560 w 405271"/>
                <a:gd name="connsiteY133" fmla="*/ 214955 h 405810"/>
                <a:gd name="connsiteX134" fmla="*/ 192756 w 405271"/>
                <a:gd name="connsiteY134" fmla="*/ 194664 h 405810"/>
                <a:gd name="connsiteX135" fmla="*/ 181976 w 405271"/>
                <a:gd name="connsiteY135" fmla="*/ 183883 h 405810"/>
                <a:gd name="connsiteX136" fmla="*/ 169295 w 405271"/>
                <a:gd name="connsiteY136" fmla="*/ 178810 h 405810"/>
                <a:gd name="connsiteX137" fmla="*/ 161684 w 405271"/>
                <a:gd name="connsiteY137" fmla="*/ 180713 h 405810"/>
                <a:gd name="connsiteX138" fmla="*/ 157881 w 405271"/>
                <a:gd name="connsiteY138" fmla="*/ 182616 h 405810"/>
                <a:gd name="connsiteX139" fmla="*/ 153443 w 405271"/>
                <a:gd name="connsiteY139" fmla="*/ 180713 h 405810"/>
                <a:gd name="connsiteX140" fmla="*/ 152177 w 405271"/>
                <a:gd name="connsiteY140" fmla="*/ 176909 h 405810"/>
                <a:gd name="connsiteX141" fmla="*/ 135056 w 405271"/>
                <a:gd name="connsiteY141" fmla="*/ 164862 h 405810"/>
                <a:gd name="connsiteX142" fmla="*/ 119839 w 405271"/>
                <a:gd name="connsiteY142" fmla="*/ 164862 h 405810"/>
                <a:gd name="connsiteX143" fmla="*/ 102718 w 405271"/>
                <a:gd name="connsiteY143" fmla="*/ 176909 h 405810"/>
                <a:gd name="connsiteX144" fmla="*/ 101451 w 405271"/>
                <a:gd name="connsiteY144" fmla="*/ 180713 h 405810"/>
                <a:gd name="connsiteX145" fmla="*/ 97014 w 405271"/>
                <a:gd name="connsiteY145" fmla="*/ 182616 h 405810"/>
                <a:gd name="connsiteX146" fmla="*/ 93844 w 405271"/>
                <a:gd name="connsiteY146" fmla="*/ 180713 h 405810"/>
                <a:gd name="connsiteX147" fmla="*/ 90040 w 405271"/>
                <a:gd name="connsiteY147" fmla="*/ 179446 h 405810"/>
                <a:gd name="connsiteX148" fmla="*/ 90040 w 405271"/>
                <a:gd name="connsiteY148" fmla="*/ 18387 h 405810"/>
                <a:gd name="connsiteX149" fmla="*/ 108427 w 405271"/>
                <a:gd name="connsiteY149" fmla="*/ 0 h 4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05271" h="405810">
                  <a:moveTo>
                    <a:pt x="178812" y="369033"/>
                  </a:moveTo>
                  <a:cubicBezTo>
                    <a:pt x="175008" y="369033"/>
                    <a:pt x="172471" y="371570"/>
                    <a:pt x="172471" y="375373"/>
                  </a:cubicBezTo>
                  <a:cubicBezTo>
                    <a:pt x="172471" y="379177"/>
                    <a:pt x="175642" y="381714"/>
                    <a:pt x="178812" y="381714"/>
                  </a:cubicBezTo>
                  <a:lnTo>
                    <a:pt x="227001" y="381714"/>
                  </a:lnTo>
                  <a:cubicBezTo>
                    <a:pt x="230171" y="381714"/>
                    <a:pt x="233341" y="379177"/>
                    <a:pt x="233341" y="375373"/>
                  </a:cubicBezTo>
                  <a:cubicBezTo>
                    <a:pt x="233341" y="371570"/>
                    <a:pt x="230171" y="369033"/>
                    <a:pt x="227001" y="369033"/>
                  </a:cubicBezTo>
                  <a:close/>
                  <a:moveTo>
                    <a:pt x="126820" y="221926"/>
                  </a:moveTo>
                  <a:cubicBezTo>
                    <a:pt x="112236" y="221926"/>
                    <a:pt x="100189" y="233973"/>
                    <a:pt x="100189" y="248557"/>
                  </a:cubicBezTo>
                  <a:cubicBezTo>
                    <a:pt x="100189" y="263142"/>
                    <a:pt x="112236" y="275189"/>
                    <a:pt x="126820" y="275189"/>
                  </a:cubicBezTo>
                  <a:cubicBezTo>
                    <a:pt x="141402" y="275189"/>
                    <a:pt x="153449" y="263142"/>
                    <a:pt x="153452" y="248557"/>
                  </a:cubicBezTo>
                  <a:cubicBezTo>
                    <a:pt x="153452" y="233973"/>
                    <a:pt x="141405" y="221926"/>
                    <a:pt x="126820" y="221926"/>
                  </a:cubicBezTo>
                  <a:close/>
                  <a:moveTo>
                    <a:pt x="119210" y="177543"/>
                  </a:moveTo>
                  <a:lnTo>
                    <a:pt x="134427" y="177543"/>
                  </a:lnTo>
                  <a:cubicBezTo>
                    <a:pt x="136331" y="177543"/>
                    <a:pt x="138867" y="178810"/>
                    <a:pt x="139501" y="181347"/>
                  </a:cubicBezTo>
                  <a:lnTo>
                    <a:pt x="142668" y="190224"/>
                  </a:lnTo>
                  <a:cubicBezTo>
                    <a:pt x="147742" y="191494"/>
                    <a:pt x="152182" y="193394"/>
                    <a:pt x="156619" y="195931"/>
                  </a:cubicBezTo>
                  <a:lnTo>
                    <a:pt x="165496" y="191494"/>
                  </a:lnTo>
                  <a:cubicBezTo>
                    <a:pt x="167399" y="190857"/>
                    <a:pt x="169933" y="190857"/>
                    <a:pt x="171837" y="192761"/>
                  </a:cubicBezTo>
                  <a:lnTo>
                    <a:pt x="182617" y="203541"/>
                  </a:lnTo>
                  <a:cubicBezTo>
                    <a:pt x="184517" y="204808"/>
                    <a:pt x="185151" y="207978"/>
                    <a:pt x="183884" y="209882"/>
                  </a:cubicBezTo>
                  <a:lnTo>
                    <a:pt x="179447" y="219392"/>
                  </a:lnTo>
                  <a:cubicBezTo>
                    <a:pt x="181350" y="223829"/>
                    <a:pt x="183254" y="228269"/>
                    <a:pt x="184520" y="232706"/>
                  </a:cubicBezTo>
                  <a:lnTo>
                    <a:pt x="194664" y="236510"/>
                  </a:lnTo>
                  <a:cubicBezTo>
                    <a:pt x="197201" y="237144"/>
                    <a:pt x="198471" y="239047"/>
                    <a:pt x="198468" y="241584"/>
                  </a:cubicBezTo>
                  <a:lnTo>
                    <a:pt x="198468" y="256801"/>
                  </a:lnTo>
                  <a:cubicBezTo>
                    <a:pt x="198468" y="258704"/>
                    <a:pt x="197201" y="261241"/>
                    <a:pt x="194664" y="261874"/>
                  </a:cubicBezTo>
                  <a:lnTo>
                    <a:pt x="183884" y="265678"/>
                  </a:lnTo>
                  <a:cubicBezTo>
                    <a:pt x="182614" y="269482"/>
                    <a:pt x="180714" y="273922"/>
                    <a:pt x="178810" y="277725"/>
                  </a:cubicBezTo>
                  <a:lnTo>
                    <a:pt x="183884" y="287869"/>
                  </a:lnTo>
                  <a:cubicBezTo>
                    <a:pt x="184520" y="289772"/>
                    <a:pt x="184520" y="292306"/>
                    <a:pt x="182617" y="294210"/>
                  </a:cubicBezTo>
                  <a:lnTo>
                    <a:pt x="171836" y="304990"/>
                  </a:lnTo>
                  <a:cubicBezTo>
                    <a:pt x="170569" y="306891"/>
                    <a:pt x="167399" y="307524"/>
                    <a:pt x="165496" y="306257"/>
                  </a:cubicBezTo>
                  <a:lnTo>
                    <a:pt x="155352" y="301184"/>
                  </a:lnTo>
                  <a:cubicBezTo>
                    <a:pt x="151548" y="303720"/>
                    <a:pt x="147108" y="304990"/>
                    <a:pt x="143305" y="306257"/>
                  </a:cubicBezTo>
                  <a:lnTo>
                    <a:pt x="139501" y="317038"/>
                  </a:lnTo>
                  <a:cubicBezTo>
                    <a:pt x="138865" y="319574"/>
                    <a:pt x="136964" y="320841"/>
                    <a:pt x="134428" y="320841"/>
                  </a:cubicBezTo>
                  <a:lnTo>
                    <a:pt x="119210" y="320841"/>
                  </a:lnTo>
                  <a:cubicBezTo>
                    <a:pt x="117307" y="320841"/>
                    <a:pt x="114770" y="319574"/>
                    <a:pt x="114137" y="317038"/>
                  </a:cubicBezTo>
                  <a:lnTo>
                    <a:pt x="110333" y="306257"/>
                  </a:lnTo>
                  <a:cubicBezTo>
                    <a:pt x="106530" y="304987"/>
                    <a:pt x="102723" y="303087"/>
                    <a:pt x="98920" y="301184"/>
                  </a:cubicBezTo>
                  <a:lnTo>
                    <a:pt x="88139" y="306257"/>
                  </a:lnTo>
                  <a:cubicBezTo>
                    <a:pt x="86236" y="306893"/>
                    <a:pt x="83702" y="306893"/>
                    <a:pt x="81798" y="304990"/>
                  </a:cubicBezTo>
                  <a:lnTo>
                    <a:pt x="71018" y="294210"/>
                  </a:lnTo>
                  <a:cubicBezTo>
                    <a:pt x="69118" y="292943"/>
                    <a:pt x="68484" y="289772"/>
                    <a:pt x="69751" y="287869"/>
                  </a:cubicBezTo>
                  <a:lnTo>
                    <a:pt x="74191" y="277725"/>
                  </a:lnTo>
                  <a:cubicBezTo>
                    <a:pt x="72288" y="273922"/>
                    <a:pt x="70384" y="270115"/>
                    <a:pt x="69118" y="265678"/>
                  </a:cubicBezTo>
                  <a:lnTo>
                    <a:pt x="58974" y="261874"/>
                  </a:lnTo>
                  <a:cubicBezTo>
                    <a:pt x="56437" y="261238"/>
                    <a:pt x="55170" y="259338"/>
                    <a:pt x="55170" y="256801"/>
                  </a:cubicBezTo>
                  <a:lnTo>
                    <a:pt x="55170" y="241584"/>
                  </a:lnTo>
                  <a:cubicBezTo>
                    <a:pt x="55170" y="239680"/>
                    <a:pt x="56437" y="237144"/>
                    <a:pt x="58974" y="236510"/>
                  </a:cubicBezTo>
                  <a:lnTo>
                    <a:pt x="69118" y="232706"/>
                  </a:lnTo>
                  <a:cubicBezTo>
                    <a:pt x="69754" y="228270"/>
                    <a:pt x="71654" y="223830"/>
                    <a:pt x="74191" y="219392"/>
                  </a:cubicBezTo>
                  <a:lnTo>
                    <a:pt x="69754" y="209882"/>
                  </a:lnTo>
                  <a:cubicBezTo>
                    <a:pt x="69118" y="207978"/>
                    <a:pt x="69118" y="205444"/>
                    <a:pt x="71021" y="203541"/>
                  </a:cubicBezTo>
                  <a:lnTo>
                    <a:pt x="81801" y="192761"/>
                  </a:lnTo>
                  <a:cubicBezTo>
                    <a:pt x="83068" y="190860"/>
                    <a:pt x="86239" y="190227"/>
                    <a:pt x="88142" y="191494"/>
                  </a:cubicBezTo>
                  <a:lnTo>
                    <a:pt x="97019" y="195931"/>
                  </a:lnTo>
                  <a:cubicBezTo>
                    <a:pt x="100822" y="193394"/>
                    <a:pt x="105259" y="191491"/>
                    <a:pt x="110333" y="190224"/>
                  </a:cubicBezTo>
                  <a:lnTo>
                    <a:pt x="114137" y="181347"/>
                  </a:lnTo>
                  <a:cubicBezTo>
                    <a:pt x="114773" y="178810"/>
                    <a:pt x="116673" y="177543"/>
                    <a:pt x="119210" y="177543"/>
                  </a:cubicBezTo>
                  <a:close/>
                  <a:moveTo>
                    <a:pt x="230169" y="168663"/>
                  </a:moveTo>
                  <a:lnTo>
                    <a:pt x="263141" y="168663"/>
                  </a:lnTo>
                  <a:lnTo>
                    <a:pt x="263141" y="207342"/>
                  </a:lnTo>
                  <a:lnTo>
                    <a:pt x="230169" y="207342"/>
                  </a:lnTo>
                  <a:close/>
                  <a:moveTo>
                    <a:pt x="223827" y="155980"/>
                  </a:moveTo>
                  <a:cubicBezTo>
                    <a:pt x="220023" y="155980"/>
                    <a:pt x="217487" y="159151"/>
                    <a:pt x="217487" y="162321"/>
                  </a:cubicBezTo>
                  <a:lnTo>
                    <a:pt x="217487" y="213047"/>
                  </a:lnTo>
                  <a:cubicBezTo>
                    <a:pt x="217487" y="216851"/>
                    <a:pt x="220657" y="219388"/>
                    <a:pt x="223827" y="219388"/>
                  </a:cubicBezTo>
                  <a:lnTo>
                    <a:pt x="268846" y="219388"/>
                  </a:lnTo>
                  <a:cubicBezTo>
                    <a:pt x="272650" y="219388"/>
                    <a:pt x="275186" y="216217"/>
                    <a:pt x="275186" y="213047"/>
                  </a:cubicBezTo>
                  <a:lnTo>
                    <a:pt x="275186" y="162321"/>
                  </a:lnTo>
                  <a:cubicBezTo>
                    <a:pt x="275186" y="158517"/>
                    <a:pt x="272016" y="155980"/>
                    <a:pt x="268846" y="155980"/>
                  </a:cubicBezTo>
                  <a:close/>
                  <a:moveTo>
                    <a:pt x="132516" y="116033"/>
                  </a:moveTo>
                  <a:cubicBezTo>
                    <a:pt x="128712" y="116033"/>
                    <a:pt x="126175" y="118570"/>
                    <a:pt x="126175" y="122374"/>
                  </a:cubicBezTo>
                  <a:cubicBezTo>
                    <a:pt x="126175" y="126177"/>
                    <a:pt x="129345" y="128714"/>
                    <a:pt x="132516" y="128714"/>
                  </a:cubicBezTo>
                  <a:lnTo>
                    <a:pt x="268846" y="128714"/>
                  </a:lnTo>
                  <a:cubicBezTo>
                    <a:pt x="272650" y="128714"/>
                    <a:pt x="275186" y="126177"/>
                    <a:pt x="275186" y="122374"/>
                  </a:cubicBezTo>
                  <a:cubicBezTo>
                    <a:pt x="275186" y="118570"/>
                    <a:pt x="272016" y="116033"/>
                    <a:pt x="268846" y="116033"/>
                  </a:cubicBezTo>
                  <a:close/>
                  <a:moveTo>
                    <a:pt x="324014" y="81798"/>
                  </a:moveTo>
                  <a:lnTo>
                    <a:pt x="362059" y="81798"/>
                  </a:lnTo>
                  <a:cubicBezTo>
                    <a:pt x="374106" y="81798"/>
                    <a:pt x="383617" y="91309"/>
                    <a:pt x="383617" y="103356"/>
                  </a:cubicBezTo>
                  <a:lnTo>
                    <a:pt x="383620" y="345572"/>
                  </a:lnTo>
                  <a:lnTo>
                    <a:pt x="399471" y="345572"/>
                  </a:lnTo>
                  <a:lnTo>
                    <a:pt x="399470" y="345573"/>
                  </a:lnTo>
                  <a:cubicBezTo>
                    <a:pt x="403274" y="345573"/>
                    <a:pt x="405811" y="348110"/>
                    <a:pt x="405174" y="351914"/>
                  </a:cubicBezTo>
                  <a:cubicBezTo>
                    <a:pt x="405174" y="381716"/>
                    <a:pt x="381080" y="405810"/>
                    <a:pt x="351278" y="405810"/>
                  </a:cubicBezTo>
                  <a:lnTo>
                    <a:pt x="53896" y="405810"/>
                  </a:lnTo>
                  <a:cubicBezTo>
                    <a:pt x="24095" y="405810"/>
                    <a:pt x="0" y="381716"/>
                    <a:pt x="0" y="352548"/>
                  </a:cubicBezTo>
                  <a:cubicBezTo>
                    <a:pt x="0" y="348744"/>
                    <a:pt x="3170" y="346207"/>
                    <a:pt x="6340" y="346207"/>
                  </a:cubicBezTo>
                  <a:lnTo>
                    <a:pt x="17754" y="346207"/>
                  </a:lnTo>
                  <a:lnTo>
                    <a:pt x="17754" y="103991"/>
                  </a:lnTo>
                  <a:cubicBezTo>
                    <a:pt x="17754" y="91944"/>
                    <a:pt x="27265" y="82433"/>
                    <a:pt x="39312" y="82433"/>
                  </a:cubicBezTo>
                  <a:lnTo>
                    <a:pt x="77357" y="82433"/>
                  </a:lnTo>
                  <a:lnTo>
                    <a:pt x="77357" y="94480"/>
                  </a:lnTo>
                  <a:lnTo>
                    <a:pt x="39312" y="94480"/>
                  </a:lnTo>
                  <a:cubicBezTo>
                    <a:pt x="34239" y="94480"/>
                    <a:pt x="30435" y="98284"/>
                    <a:pt x="30435" y="103358"/>
                  </a:cubicBezTo>
                  <a:lnTo>
                    <a:pt x="30435" y="344938"/>
                  </a:lnTo>
                  <a:lnTo>
                    <a:pt x="370936" y="344938"/>
                  </a:lnTo>
                  <a:lnTo>
                    <a:pt x="370936" y="102722"/>
                  </a:lnTo>
                  <a:cubicBezTo>
                    <a:pt x="370936" y="97649"/>
                    <a:pt x="367132" y="93845"/>
                    <a:pt x="362059" y="93845"/>
                  </a:cubicBezTo>
                  <a:lnTo>
                    <a:pt x="324014" y="93845"/>
                  </a:lnTo>
                  <a:close/>
                  <a:moveTo>
                    <a:pt x="132519" y="76724"/>
                  </a:moveTo>
                  <a:cubicBezTo>
                    <a:pt x="129349" y="76724"/>
                    <a:pt x="126815" y="79261"/>
                    <a:pt x="126178" y="83065"/>
                  </a:cubicBezTo>
                  <a:cubicBezTo>
                    <a:pt x="126178" y="86868"/>
                    <a:pt x="129349" y="89405"/>
                    <a:pt x="132519" y="89405"/>
                  </a:cubicBezTo>
                  <a:lnTo>
                    <a:pt x="221291" y="89405"/>
                  </a:lnTo>
                  <a:cubicBezTo>
                    <a:pt x="225095" y="89405"/>
                    <a:pt x="227631" y="86235"/>
                    <a:pt x="227631" y="83065"/>
                  </a:cubicBezTo>
                  <a:cubicBezTo>
                    <a:pt x="227631" y="79261"/>
                    <a:pt x="224461" y="76724"/>
                    <a:pt x="221291" y="76724"/>
                  </a:cubicBezTo>
                  <a:close/>
                  <a:moveTo>
                    <a:pt x="132519" y="36776"/>
                  </a:moveTo>
                  <a:cubicBezTo>
                    <a:pt x="129349" y="36776"/>
                    <a:pt x="126178" y="39312"/>
                    <a:pt x="126178" y="43116"/>
                  </a:cubicBezTo>
                  <a:cubicBezTo>
                    <a:pt x="126178" y="46920"/>
                    <a:pt x="129349" y="49456"/>
                    <a:pt x="132519" y="49456"/>
                  </a:cubicBezTo>
                  <a:lnTo>
                    <a:pt x="221291" y="49456"/>
                  </a:lnTo>
                  <a:cubicBezTo>
                    <a:pt x="225095" y="49456"/>
                    <a:pt x="227631" y="46920"/>
                    <a:pt x="227631" y="43116"/>
                  </a:cubicBezTo>
                  <a:cubicBezTo>
                    <a:pt x="227631" y="39312"/>
                    <a:pt x="224461" y="36776"/>
                    <a:pt x="221291" y="36776"/>
                  </a:cubicBezTo>
                  <a:close/>
                  <a:moveTo>
                    <a:pt x="258705" y="3803"/>
                  </a:moveTo>
                  <a:lnTo>
                    <a:pt x="308798" y="53895"/>
                  </a:lnTo>
                  <a:lnTo>
                    <a:pt x="273289" y="53895"/>
                  </a:lnTo>
                  <a:lnTo>
                    <a:pt x="273290" y="53896"/>
                  </a:lnTo>
                  <a:cubicBezTo>
                    <a:pt x="265046" y="53896"/>
                    <a:pt x="258069" y="46922"/>
                    <a:pt x="258705" y="39312"/>
                  </a:cubicBezTo>
                  <a:close/>
                  <a:moveTo>
                    <a:pt x="108427" y="0"/>
                  </a:moveTo>
                  <a:lnTo>
                    <a:pt x="246021" y="0"/>
                  </a:lnTo>
                  <a:lnTo>
                    <a:pt x="246024" y="38679"/>
                  </a:lnTo>
                  <a:cubicBezTo>
                    <a:pt x="246024" y="53896"/>
                    <a:pt x="258071" y="65944"/>
                    <a:pt x="273288" y="65944"/>
                  </a:cubicBezTo>
                  <a:lnTo>
                    <a:pt x="313235" y="65944"/>
                  </a:lnTo>
                  <a:lnTo>
                    <a:pt x="313226" y="259974"/>
                  </a:lnTo>
                  <a:cubicBezTo>
                    <a:pt x="313226" y="270117"/>
                    <a:pt x="304983" y="278361"/>
                    <a:pt x="294839" y="278361"/>
                  </a:cubicBezTo>
                  <a:lnTo>
                    <a:pt x="194020" y="278361"/>
                  </a:lnTo>
                  <a:cubicBezTo>
                    <a:pt x="194654" y="277728"/>
                    <a:pt x="194654" y="276458"/>
                    <a:pt x="195287" y="275824"/>
                  </a:cubicBezTo>
                  <a:lnTo>
                    <a:pt x="200361" y="273921"/>
                  </a:lnTo>
                  <a:cubicBezTo>
                    <a:pt x="207334" y="271385"/>
                    <a:pt x="212408" y="264411"/>
                    <a:pt x="212408" y="256800"/>
                  </a:cubicBezTo>
                  <a:lnTo>
                    <a:pt x="212408" y="241583"/>
                  </a:lnTo>
                  <a:cubicBezTo>
                    <a:pt x="212408" y="233973"/>
                    <a:pt x="207334" y="226999"/>
                    <a:pt x="200361" y="224462"/>
                  </a:cubicBezTo>
                  <a:lnTo>
                    <a:pt x="195924" y="223195"/>
                  </a:lnTo>
                  <a:cubicBezTo>
                    <a:pt x="195924" y="221928"/>
                    <a:pt x="195290" y="220659"/>
                    <a:pt x="194657" y="219392"/>
                  </a:cubicBezTo>
                  <a:lnTo>
                    <a:pt x="196560" y="214955"/>
                  </a:lnTo>
                  <a:cubicBezTo>
                    <a:pt x="199730" y="207978"/>
                    <a:pt x="197830" y="199737"/>
                    <a:pt x="192756" y="194664"/>
                  </a:cubicBezTo>
                  <a:lnTo>
                    <a:pt x="181976" y="183883"/>
                  </a:lnTo>
                  <a:cubicBezTo>
                    <a:pt x="178806" y="180713"/>
                    <a:pt x="174368" y="178810"/>
                    <a:pt x="169295" y="178810"/>
                  </a:cubicBezTo>
                  <a:cubicBezTo>
                    <a:pt x="166758" y="178810"/>
                    <a:pt x="164221" y="179446"/>
                    <a:pt x="161684" y="180713"/>
                  </a:cubicBezTo>
                  <a:lnTo>
                    <a:pt x="157881" y="182616"/>
                  </a:lnTo>
                  <a:cubicBezTo>
                    <a:pt x="156614" y="181980"/>
                    <a:pt x="154710" y="181346"/>
                    <a:pt x="153443" y="180713"/>
                  </a:cubicBezTo>
                  <a:lnTo>
                    <a:pt x="152177" y="176909"/>
                  </a:lnTo>
                  <a:cubicBezTo>
                    <a:pt x="149640" y="169936"/>
                    <a:pt x="142666" y="164862"/>
                    <a:pt x="135056" y="164862"/>
                  </a:cubicBezTo>
                  <a:lnTo>
                    <a:pt x="119839" y="164862"/>
                  </a:lnTo>
                  <a:cubicBezTo>
                    <a:pt x="112229" y="164862"/>
                    <a:pt x="105255" y="169936"/>
                    <a:pt x="102718" y="176909"/>
                  </a:cubicBezTo>
                  <a:lnTo>
                    <a:pt x="101451" y="180713"/>
                  </a:lnTo>
                  <a:cubicBezTo>
                    <a:pt x="99551" y="181349"/>
                    <a:pt x="98281" y="181983"/>
                    <a:pt x="97014" y="182616"/>
                  </a:cubicBezTo>
                  <a:lnTo>
                    <a:pt x="93844" y="180713"/>
                  </a:lnTo>
                  <a:cubicBezTo>
                    <a:pt x="92577" y="180080"/>
                    <a:pt x="91307" y="179446"/>
                    <a:pt x="90040" y="179446"/>
                  </a:cubicBezTo>
                  <a:lnTo>
                    <a:pt x="90040" y="18387"/>
                  </a:lnTo>
                  <a:cubicBezTo>
                    <a:pt x="90040" y="8243"/>
                    <a:pt x="98284" y="0"/>
                    <a:pt x="108427" y="0"/>
                  </a:cubicBezTo>
                  <a:close/>
                </a:path>
              </a:pathLst>
            </a:custGeom>
            <a:solidFill>
              <a:srgbClr val="1F36C7"/>
            </a:solidFill>
            <a:ln w="73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456" name="Straight Connector 455">
            <a:extLst>
              <a:ext uri="{FF2B5EF4-FFF2-40B4-BE49-F238E27FC236}">
                <a16:creationId xmlns:a16="http://schemas.microsoft.com/office/drawing/2014/main" id="{A59D52EB-39A9-15CC-CC56-95E9C0448C19}"/>
              </a:ext>
            </a:extLst>
          </p:cNvPr>
          <p:cNvCxnSpPr>
            <a:cxnSpLocks/>
          </p:cNvCxnSpPr>
          <p:nvPr/>
        </p:nvCxnSpPr>
        <p:spPr>
          <a:xfrm flipH="1">
            <a:off x="1506658" y="2390390"/>
            <a:ext cx="850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472F5948-F981-37D3-A23F-1BDDB88F45D9}"/>
              </a:ext>
            </a:extLst>
          </p:cNvPr>
          <p:cNvGrpSpPr/>
          <p:nvPr/>
        </p:nvGrpSpPr>
        <p:grpSpPr>
          <a:xfrm>
            <a:off x="1907017" y="4754880"/>
            <a:ext cx="7808685" cy="1226372"/>
            <a:chOff x="1907017" y="5179852"/>
            <a:chExt cx="7808685" cy="801400"/>
          </a:xfrm>
        </p:grpSpPr>
        <p:cxnSp>
          <p:nvCxnSpPr>
            <p:cNvPr id="386" name="Straight Arrow Connector 385">
              <a:extLst>
                <a:ext uri="{FF2B5EF4-FFF2-40B4-BE49-F238E27FC236}">
                  <a16:creationId xmlns:a16="http://schemas.microsoft.com/office/drawing/2014/main" id="{E3E0367C-2977-4D5D-B51F-25D0B207964B}"/>
                </a:ext>
              </a:extLst>
            </p:cNvPr>
            <p:cNvCxnSpPr>
              <a:cxnSpLocks/>
            </p:cNvCxnSpPr>
            <p:nvPr/>
          </p:nvCxnSpPr>
          <p:spPr>
            <a:xfrm flipV="1">
              <a:off x="3859188" y="5179853"/>
              <a:ext cx="0" cy="800177"/>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Arrow Connector 386">
              <a:extLst>
                <a:ext uri="{FF2B5EF4-FFF2-40B4-BE49-F238E27FC236}">
                  <a16:creationId xmlns:a16="http://schemas.microsoft.com/office/drawing/2014/main" id="{81F8252C-A586-43FF-9046-1A436D057AC1}"/>
                </a:ext>
              </a:extLst>
            </p:cNvPr>
            <p:cNvCxnSpPr>
              <a:cxnSpLocks/>
            </p:cNvCxnSpPr>
            <p:nvPr/>
          </p:nvCxnSpPr>
          <p:spPr>
            <a:xfrm flipV="1">
              <a:off x="5811359" y="5179853"/>
              <a:ext cx="0" cy="800177"/>
            </a:xfrm>
            <a:prstGeom prst="straightConnector1">
              <a:avLst/>
            </a:prstGeom>
            <a:ln>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8" name="Straight Arrow Connector 387">
              <a:extLst>
                <a:ext uri="{FF2B5EF4-FFF2-40B4-BE49-F238E27FC236}">
                  <a16:creationId xmlns:a16="http://schemas.microsoft.com/office/drawing/2014/main" id="{ED0C8349-82BB-4E0C-BF6C-04F317AC4E28}"/>
                </a:ext>
              </a:extLst>
            </p:cNvPr>
            <p:cNvCxnSpPr>
              <a:cxnSpLocks/>
            </p:cNvCxnSpPr>
            <p:nvPr/>
          </p:nvCxnSpPr>
          <p:spPr>
            <a:xfrm flipV="1">
              <a:off x="7763530" y="5179853"/>
              <a:ext cx="0" cy="800177"/>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9" name="Straight Arrow Connector 388">
              <a:extLst>
                <a:ext uri="{FF2B5EF4-FFF2-40B4-BE49-F238E27FC236}">
                  <a16:creationId xmlns:a16="http://schemas.microsoft.com/office/drawing/2014/main" id="{B7B6FB9C-1289-4D69-9DC6-5B0A45B060D3}"/>
                </a:ext>
              </a:extLst>
            </p:cNvPr>
            <p:cNvCxnSpPr>
              <a:cxnSpLocks/>
            </p:cNvCxnSpPr>
            <p:nvPr/>
          </p:nvCxnSpPr>
          <p:spPr>
            <a:xfrm>
              <a:off x="9715702" y="5179852"/>
              <a:ext cx="0" cy="80140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0" name="Straight Arrow Connector 389">
              <a:extLst>
                <a:ext uri="{FF2B5EF4-FFF2-40B4-BE49-F238E27FC236}">
                  <a16:creationId xmlns:a16="http://schemas.microsoft.com/office/drawing/2014/main" id="{32632328-C82B-496C-AC9F-56BDC2378D8F}"/>
                </a:ext>
              </a:extLst>
            </p:cNvPr>
            <p:cNvCxnSpPr>
              <a:cxnSpLocks/>
            </p:cNvCxnSpPr>
            <p:nvPr/>
          </p:nvCxnSpPr>
          <p:spPr>
            <a:xfrm flipV="1">
              <a:off x="1907017" y="5179853"/>
              <a:ext cx="0" cy="800177"/>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E730DB6A-687A-24CC-F441-4DE9D7933F52}"/>
              </a:ext>
            </a:extLst>
          </p:cNvPr>
          <p:cNvGrpSpPr/>
          <p:nvPr/>
        </p:nvGrpSpPr>
        <p:grpSpPr>
          <a:xfrm>
            <a:off x="1907017" y="2772229"/>
            <a:ext cx="7808685" cy="1240450"/>
            <a:chOff x="1907017" y="3212501"/>
            <a:chExt cx="7808685" cy="800178"/>
          </a:xfrm>
        </p:grpSpPr>
        <p:cxnSp>
          <p:nvCxnSpPr>
            <p:cNvPr id="459" name="Straight Arrow Connector 458">
              <a:extLst>
                <a:ext uri="{FF2B5EF4-FFF2-40B4-BE49-F238E27FC236}">
                  <a16:creationId xmlns:a16="http://schemas.microsoft.com/office/drawing/2014/main" id="{00422445-7322-4681-836E-2F74EFA3015B}"/>
                </a:ext>
              </a:extLst>
            </p:cNvPr>
            <p:cNvCxnSpPr>
              <a:cxnSpLocks/>
            </p:cNvCxnSpPr>
            <p:nvPr/>
          </p:nvCxnSpPr>
          <p:spPr>
            <a:xfrm>
              <a:off x="1907017" y="3212501"/>
              <a:ext cx="0" cy="793442"/>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8" name="Straight Arrow Connector 377">
              <a:extLst>
                <a:ext uri="{FF2B5EF4-FFF2-40B4-BE49-F238E27FC236}">
                  <a16:creationId xmlns:a16="http://schemas.microsoft.com/office/drawing/2014/main" id="{E4B6E141-295F-4D88-B8D8-B04001D40996}"/>
                </a:ext>
              </a:extLst>
            </p:cNvPr>
            <p:cNvCxnSpPr>
              <a:cxnSpLocks/>
            </p:cNvCxnSpPr>
            <p:nvPr/>
          </p:nvCxnSpPr>
          <p:spPr>
            <a:xfrm flipV="1">
              <a:off x="3859188" y="3212502"/>
              <a:ext cx="0" cy="800177"/>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1" name="Straight Arrow Connector 380">
              <a:extLst>
                <a:ext uri="{FF2B5EF4-FFF2-40B4-BE49-F238E27FC236}">
                  <a16:creationId xmlns:a16="http://schemas.microsoft.com/office/drawing/2014/main" id="{07408E09-3E0D-4FAC-96AA-A4626D878106}"/>
                </a:ext>
              </a:extLst>
            </p:cNvPr>
            <p:cNvCxnSpPr>
              <a:cxnSpLocks/>
            </p:cNvCxnSpPr>
            <p:nvPr/>
          </p:nvCxnSpPr>
          <p:spPr>
            <a:xfrm flipV="1">
              <a:off x="5811359" y="3212502"/>
              <a:ext cx="0" cy="800177"/>
            </a:xfrm>
            <a:prstGeom prst="straightConnector1">
              <a:avLst/>
            </a:prstGeom>
            <a:ln>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A2A09B6C-9B63-4C92-A54F-135676487C65}"/>
                </a:ext>
              </a:extLst>
            </p:cNvPr>
            <p:cNvCxnSpPr>
              <a:cxnSpLocks/>
            </p:cNvCxnSpPr>
            <p:nvPr/>
          </p:nvCxnSpPr>
          <p:spPr>
            <a:xfrm flipV="1">
              <a:off x="7763530" y="3212502"/>
              <a:ext cx="0" cy="800177"/>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id="{CFE4D197-3363-4CDD-89AE-2589A4442584}"/>
                </a:ext>
              </a:extLst>
            </p:cNvPr>
            <p:cNvCxnSpPr>
              <a:cxnSpLocks/>
            </p:cNvCxnSpPr>
            <p:nvPr/>
          </p:nvCxnSpPr>
          <p:spPr>
            <a:xfrm>
              <a:off x="9715702" y="3212501"/>
              <a:ext cx="0" cy="793442"/>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E3E2F2DC-DDE6-41CE-B49B-0BCA7C8D6BFF}"/>
              </a:ext>
            </a:extLst>
          </p:cNvPr>
          <p:cNvSpPr>
            <a:spLocks noGrp="1"/>
          </p:cNvSpPr>
          <p:nvPr>
            <p:ph type="sldNum" sz="quarter" idx="12"/>
          </p:nvPr>
        </p:nvSpPr>
        <p:spPr>
          <a:xfrm>
            <a:off x="11741775" y="6661340"/>
            <a:ext cx="352593" cy="165704"/>
          </a:xfrm>
          <a:prstGeom prst="rect">
            <a:avLst/>
          </a:prstGeom>
        </p:spPr>
        <p:txBody>
          <a:bodyPr vert="horz" lIns="91440" tIns="45720" rIns="91440" bIns="45720" rtlCol="0" anchor="ctr"/>
          <a:lstStyle>
            <a:defPPr>
              <a:defRPr lang="en-US"/>
            </a:defPPr>
            <a:lvl1pPr marL="0" algn="ctr" defTabSz="914400" rtl="0" eaLnBrk="1" latinLnBrk="0" hangingPunct="1">
              <a:defRPr sz="800" b="0" kern="1200">
                <a:solidFill>
                  <a:schemeClr val="accent4">
                    <a:lumMod val="75000"/>
                    <a:lumOff val="25000"/>
                  </a:schemeClr>
                </a:solidFill>
                <a:effectLst/>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295B63F-7BA9-4BFC-BB3E-46BD795CA6E2}" type="slidenum">
              <a:rPr lang="en-US" smtClean="0"/>
              <a:pPr/>
              <a:t>12</a:t>
            </a:fld>
            <a:endParaRPr lang="en-US" dirty="0"/>
          </a:p>
        </p:txBody>
      </p:sp>
      <p:sp>
        <p:nvSpPr>
          <p:cNvPr id="34" name="Isosceles Triangle 33">
            <a:extLst>
              <a:ext uri="{FF2B5EF4-FFF2-40B4-BE49-F238E27FC236}">
                <a16:creationId xmlns:a16="http://schemas.microsoft.com/office/drawing/2014/main" id="{1FFF626A-ABE0-4781-AB0A-37A69A49B32A}"/>
              </a:ext>
            </a:extLst>
          </p:cNvPr>
          <p:cNvSpPr/>
          <p:nvPr/>
        </p:nvSpPr>
        <p:spPr>
          <a:xfrm rot="5400000">
            <a:off x="3387783" y="2343294"/>
            <a:ext cx="238920" cy="94191"/>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Isosceles Triangle 51">
            <a:extLst>
              <a:ext uri="{FF2B5EF4-FFF2-40B4-BE49-F238E27FC236}">
                <a16:creationId xmlns:a16="http://schemas.microsoft.com/office/drawing/2014/main" id="{12C2DC3B-E12C-4522-9163-F8E079CAB764}"/>
              </a:ext>
            </a:extLst>
          </p:cNvPr>
          <p:cNvSpPr/>
          <p:nvPr/>
        </p:nvSpPr>
        <p:spPr>
          <a:xfrm rot="5400000">
            <a:off x="5301531" y="2343294"/>
            <a:ext cx="238920" cy="94191"/>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6503F259-9E31-4EF3-9477-31D3E5094286}"/>
              </a:ext>
            </a:extLst>
          </p:cNvPr>
          <p:cNvSpPr/>
          <p:nvPr/>
        </p:nvSpPr>
        <p:spPr>
          <a:xfrm rot="5400000">
            <a:off x="7235457" y="2343294"/>
            <a:ext cx="238920" cy="94191"/>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Isosceles Triangle 53">
            <a:extLst>
              <a:ext uri="{FF2B5EF4-FFF2-40B4-BE49-F238E27FC236}">
                <a16:creationId xmlns:a16="http://schemas.microsoft.com/office/drawing/2014/main" id="{6AFD77B3-1AC1-4ABD-9C19-5BFC8866C124}"/>
              </a:ext>
            </a:extLst>
          </p:cNvPr>
          <p:cNvSpPr/>
          <p:nvPr/>
        </p:nvSpPr>
        <p:spPr>
          <a:xfrm rot="5400000">
            <a:off x="9129026" y="2343294"/>
            <a:ext cx="238920" cy="94191"/>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77" name="Group 476">
            <a:extLst>
              <a:ext uri="{FF2B5EF4-FFF2-40B4-BE49-F238E27FC236}">
                <a16:creationId xmlns:a16="http://schemas.microsoft.com/office/drawing/2014/main" id="{9AD2C920-3D4D-5B68-BAA3-E276B83ADD60}"/>
              </a:ext>
            </a:extLst>
          </p:cNvPr>
          <p:cNvGrpSpPr/>
          <p:nvPr/>
        </p:nvGrpSpPr>
        <p:grpSpPr>
          <a:xfrm>
            <a:off x="1665449" y="2045329"/>
            <a:ext cx="1769841" cy="730053"/>
            <a:chOff x="1665449" y="2045329"/>
            <a:chExt cx="1769841" cy="730053"/>
          </a:xfrm>
        </p:grpSpPr>
        <p:sp>
          <p:nvSpPr>
            <p:cNvPr id="8" name="Freeform 75">
              <a:extLst>
                <a:ext uri="{FF2B5EF4-FFF2-40B4-BE49-F238E27FC236}">
                  <a16:creationId xmlns:a16="http://schemas.microsoft.com/office/drawing/2014/main" id="{BEF8C347-CBF2-49C1-BEDB-7F99D303F199}"/>
                </a:ext>
              </a:extLst>
            </p:cNvPr>
            <p:cNvSpPr/>
            <p:nvPr/>
          </p:nvSpPr>
          <p:spPr>
            <a:xfrm>
              <a:off x="1665449" y="2045329"/>
              <a:ext cx="1769841"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134" name="TextBox 133">
              <a:extLst>
                <a:ext uri="{FF2B5EF4-FFF2-40B4-BE49-F238E27FC236}">
                  <a16:creationId xmlns:a16="http://schemas.microsoft.com/office/drawing/2014/main" id="{A6DF09BC-A5B0-4EBA-88D0-95246F465623}"/>
                </a:ext>
              </a:extLst>
            </p:cNvPr>
            <p:cNvSpPr txBox="1"/>
            <p:nvPr/>
          </p:nvSpPr>
          <p:spPr>
            <a:xfrm>
              <a:off x="1698421" y="2176880"/>
              <a:ext cx="1703896" cy="430887"/>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Resources, objectives and criteria</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78" name="Group 477">
            <a:extLst>
              <a:ext uri="{FF2B5EF4-FFF2-40B4-BE49-F238E27FC236}">
                <a16:creationId xmlns:a16="http://schemas.microsoft.com/office/drawing/2014/main" id="{A14B3E90-03C0-CD04-A2EC-ABD13BFDCEF0}"/>
              </a:ext>
            </a:extLst>
          </p:cNvPr>
          <p:cNvGrpSpPr/>
          <p:nvPr/>
        </p:nvGrpSpPr>
        <p:grpSpPr>
          <a:xfrm>
            <a:off x="3581886" y="2045329"/>
            <a:ext cx="1769841" cy="730053"/>
            <a:chOff x="3579197" y="2045329"/>
            <a:chExt cx="1769841" cy="730053"/>
          </a:xfrm>
        </p:grpSpPr>
        <p:sp>
          <p:nvSpPr>
            <p:cNvPr id="14" name="Freeform 75">
              <a:extLst>
                <a:ext uri="{FF2B5EF4-FFF2-40B4-BE49-F238E27FC236}">
                  <a16:creationId xmlns:a16="http://schemas.microsoft.com/office/drawing/2014/main" id="{C351462F-C401-42B1-BF14-B496D77FC45E}"/>
                </a:ext>
              </a:extLst>
            </p:cNvPr>
            <p:cNvSpPr/>
            <p:nvPr/>
          </p:nvSpPr>
          <p:spPr>
            <a:xfrm>
              <a:off x="3579197" y="2045329"/>
              <a:ext cx="1769841"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135" name="TextBox 134">
              <a:extLst>
                <a:ext uri="{FF2B5EF4-FFF2-40B4-BE49-F238E27FC236}">
                  <a16:creationId xmlns:a16="http://schemas.microsoft.com/office/drawing/2014/main" id="{5C02C939-5C4B-409C-940E-91142652D07E}"/>
                </a:ext>
              </a:extLst>
            </p:cNvPr>
            <p:cNvSpPr txBox="1"/>
            <p:nvPr/>
          </p:nvSpPr>
          <p:spPr>
            <a:xfrm>
              <a:off x="3612170" y="2176880"/>
              <a:ext cx="1703896" cy="430887"/>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Risk, strength and weakness identification</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79" name="Group 478">
            <a:extLst>
              <a:ext uri="{FF2B5EF4-FFF2-40B4-BE49-F238E27FC236}">
                <a16:creationId xmlns:a16="http://schemas.microsoft.com/office/drawing/2014/main" id="{60F3A363-AFAD-C001-9D84-6E056776EEB3}"/>
              </a:ext>
            </a:extLst>
          </p:cNvPr>
          <p:cNvGrpSpPr/>
          <p:nvPr/>
        </p:nvGrpSpPr>
        <p:grpSpPr>
          <a:xfrm>
            <a:off x="5498323" y="2045329"/>
            <a:ext cx="1769841" cy="730053"/>
            <a:chOff x="5492944" y="2045329"/>
            <a:chExt cx="1769841" cy="730053"/>
          </a:xfrm>
        </p:grpSpPr>
        <p:sp>
          <p:nvSpPr>
            <p:cNvPr id="19" name="Freeform 75">
              <a:extLst>
                <a:ext uri="{FF2B5EF4-FFF2-40B4-BE49-F238E27FC236}">
                  <a16:creationId xmlns:a16="http://schemas.microsoft.com/office/drawing/2014/main" id="{F400B246-E1D3-4743-BFC1-0E3495851CFD}"/>
                </a:ext>
              </a:extLst>
            </p:cNvPr>
            <p:cNvSpPr/>
            <p:nvPr/>
          </p:nvSpPr>
          <p:spPr>
            <a:xfrm>
              <a:off x="5492944" y="2045329"/>
              <a:ext cx="1769841"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136" name="TextBox 135">
              <a:extLst>
                <a:ext uri="{FF2B5EF4-FFF2-40B4-BE49-F238E27FC236}">
                  <a16:creationId xmlns:a16="http://schemas.microsoft.com/office/drawing/2014/main" id="{C1706E59-7872-4610-8A63-6CFB909E6C28}"/>
                </a:ext>
              </a:extLst>
            </p:cNvPr>
            <p:cNvSpPr txBox="1"/>
            <p:nvPr/>
          </p:nvSpPr>
          <p:spPr>
            <a:xfrm>
              <a:off x="5511794" y="2176880"/>
              <a:ext cx="1703896" cy="430887"/>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Risk and sensitivity analyses</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70" name="Group 469">
            <a:extLst>
              <a:ext uri="{FF2B5EF4-FFF2-40B4-BE49-F238E27FC236}">
                <a16:creationId xmlns:a16="http://schemas.microsoft.com/office/drawing/2014/main" id="{5436837D-A5D4-1F5D-90A9-5F18BA773CB1}"/>
              </a:ext>
            </a:extLst>
          </p:cNvPr>
          <p:cNvGrpSpPr/>
          <p:nvPr/>
        </p:nvGrpSpPr>
        <p:grpSpPr>
          <a:xfrm>
            <a:off x="7414760" y="2045329"/>
            <a:ext cx="1769841" cy="730053"/>
            <a:chOff x="7406692" y="2045329"/>
            <a:chExt cx="1769841" cy="730053"/>
          </a:xfrm>
        </p:grpSpPr>
        <p:sp>
          <p:nvSpPr>
            <p:cNvPr id="24" name="Freeform 75">
              <a:extLst>
                <a:ext uri="{FF2B5EF4-FFF2-40B4-BE49-F238E27FC236}">
                  <a16:creationId xmlns:a16="http://schemas.microsoft.com/office/drawing/2014/main" id="{6E600128-113A-400F-920B-7368153B0B69}"/>
                </a:ext>
              </a:extLst>
            </p:cNvPr>
            <p:cNvSpPr/>
            <p:nvPr/>
          </p:nvSpPr>
          <p:spPr>
            <a:xfrm>
              <a:off x="7406692" y="2045329"/>
              <a:ext cx="1769841"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137" name="TextBox 136">
              <a:extLst>
                <a:ext uri="{FF2B5EF4-FFF2-40B4-BE49-F238E27FC236}">
                  <a16:creationId xmlns:a16="http://schemas.microsoft.com/office/drawing/2014/main" id="{3FAD1C8B-C1CE-4F35-89EC-B1215012E905}"/>
                </a:ext>
              </a:extLst>
            </p:cNvPr>
            <p:cNvSpPr txBox="1"/>
            <p:nvPr/>
          </p:nvSpPr>
          <p:spPr>
            <a:xfrm>
              <a:off x="7439665" y="2176880"/>
              <a:ext cx="1703896" cy="430887"/>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Risk management strategies.</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371" name="TextBox 370">
            <a:extLst>
              <a:ext uri="{FF2B5EF4-FFF2-40B4-BE49-F238E27FC236}">
                <a16:creationId xmlns:a16="http://schemas.microsoft.com/office/drawing/2014/main" id="{B5CE171A-4974-409F-A3AA-CFC760B97857}"/>
              </a:ext>
            </a:extLst>
          </p:cNvPr>
          <p:cNvSpPr txBox="1"/>
          <p:nvPr/>
        </p:nvSpPr>
        <p:spPr>
          <a:xfrm>
            <a:off x="5343202" y="1540055"/>
            <a:ext cx="2007895" cy="23526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cs typeface="Arial" panose="020B0604020202020204" pitchFamily="34" charset="0"/>
              </a:rPr>
              <a:t>Follow up</a:t>
            </a:r>
          </a:p>
        </p:txBody>
      </p:sp>
      <p:grpSp>
        <p:nvGrpSpPr>
          <p:cNvPr id="469" name="Group 468">
            <a:extLst>
              <a:ext uri="{FF2B5EF4-FFF2-40B4-BE49-F238E27FC236}">
                <a16:creationId xmlns:a16="http://schemas.microsoft.com/office/drawing/2014/main" id="{DB8DD081-3D9D-9A1E-9BD8-6E30D9EE4555}"/>
              </a:ext>
            </a:extLst>
          </p:cNvPr>
          <p:cNvGrpSpPr/>
          <p:nvPr/>
        </p:nvGrpSpPr>
        <p:grpSpPr>
          <a:xfrm>
            <a:off x="9331195" y="2045329"/>
            <a:ext cx="1769841" cy="730053"/>
            <a:chOff x="9320439" y="2045329"/>
            <a:chExt cx="1769841" cy="730053"/>
          </a:xfrm>
        </p:grpSpPr>
        <p:sp>
          <p:nvSpPr>
            <p:cNvPr id="29" name="Freeform 75">
              <a:extLst>
                <a:ext uri="{FF2B5EF4-FFF2-40B4-BE49-F238E27FC236}">
                  <a16:creationId xmlns:a16="http://schemas.microsoft.com/office/drawing/2014/main" id="{B1A30C64-175F-4757-A545-9E67D3494C13}"/>
                </a:ext>
              </a:extLst>
            </p:cNvPr>
            <p:cNvSpPr/>
            <p:nvPr/>
          </p:nvSpPr>
          <p:spPr>
            <a:xfrm>
              <a:off x="9320439" y="2045329"/>
              <a:ext cx="1769841"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138" name="TextBox 137">
              <a:extLst>
                <a:ext uri="{FF2B5EF4-FFF2-40B4-BE49-F238E27FC236}">
                  <a16:creationId xmlns:a16="http://schemas.microsoft.com/office/drawing/2014/main" id="{ECB7DD3E-1C19-41AB-B796-9981D271F927}"/>
                </a:ext>
              </a:extLst>
            </p:cNvPr>
            <p:cNvSpPr txBox="1"/>
            <p:nvPr/>
          </p:nvSpPr>
          <p:spPr>
            <a:xfrm>
              <a:off x="9353411" y="2176880"/>
              <a:ext cx="1703896" cy="261610"/>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Results</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271" name="Isosceles Triangle 270">
            <a:extLst>
              <a:ext uri="{FF2B5EF4-FFF2-40B4-BE49-F238E27FC236}">
                <a16:creationId xmlns:a16="http://schemas.microsoft.com/office/drawing/2014/main" id="{E5125991-183D-49B1-B8F7-B3146A7D4E21}"/>
              </a:ext>
            </a:extLst>
          </p:cNvPr>
          <p:cNvSpPr/>
          <p:nvPr/>
        </p:nvSpPr>
        <p:spPr>
          <a:xfrm rot="5400000">
            <a:off x="3387783" y="4310644"/>
            <a:ext cx="238920" cy="94191"/>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7" name="Isosceles Triangle 276">
            <a:extLst>
              <a:ext uri="{FF2B5EF4-FFF2-40B4-BE49-F238E27FC236}">
                <a16:creationId xmlns:a16="http://schemas.microsoft.com/office/drawing/2014/main" id="{AC183008-D2CD-4584-BC8A-B3D77C478A5D}"/>
              </a:ext>
            </a:extLst>
          </p:cNvPr>
          <p:cNvSpPr/>
          <p:nvPr/>
        </p:nvSpPr>
        <p:spPr>
          <a:xfrm rot="5400000">
            <a:off x="5301531" y="4310644"/>
            <a:ext cx="238920" cy="94191"/>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8" name="Isosceles Triangle 277">
            <a:extLst>
              <a:ext uri="{FF2B5EF4-FFF2-40B4-BE49-F238E27FC236}">
                <a16:creationId xmlns:a16="http://schemas.microsoft.com/office/drawing/2014/main" id="{41AD7D7D-79D5-4CD0-8BF1-24F9414C9208}"/>
              </a:ext>
            </a:extLst>
          </p:cNvPr>
          <p:cNvSpPr/>
          <p:nvPr/>
        </p:nvSpPr>
        <p:spPr>
          <a:xfrm rot="5400000">
            <a:off x="7235457" y="4310644"/>
            <a:ext cx="238920" cy="94191"/>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9" name="Isosceles Triangle 278">
            <a:extLst>
              <a:ext uri="{FF2B5EF4-FFF2-40B4-BE49-F238E27FC236}">
                <a16:creationId xmlns:a16="http://schemas.microsoft.com/office/drawing/2014/main" id="{A3E8655D-07C7-41FB-8F28-6FA941FBE1BB}"/>
              </a:ext>
            </a:extLst>
          </p:cNvPr>
          <p:cNvSpPr/>
          <p:nvPr/>
        </p:nvSpPr>
        <p:spPr>
          <a:xfrm rot="5400000">
            <a:off x="9129026" y="4310644"/>
            <a:ext cx="238920" cy="94191"/>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74" name="Group 473">
            <a:extLst>
              <a:ext uri="{FF2B5EF4-FFF2-40B4-BE49-F238E27FC236}">
                <a16:creationId xmlns:a16="http://schemas.microsoft.com/office/drawing/2014/main" id="{51BF3120-DCBD-01E9-8D84-DE73AF9D3E13}"/>
              </a:ext>
            </a:extLst>
          </p:cNvPr>
          <p:cNvGrpSpPr/>
          <p:nvPr/>
        </p:nvGrpSpPr>
        <p:grpSpPr>
          <a:xfrm>
            <a:off x="1665449" y="4012679"/>
            <a:ext cx="1769841" cy="730053"/>
            <a:chOff x="1665449" y="4012679"/>
            <a:chExt cx="1769841" cy="730053"/>
          </a:xfrm>
        </p:grpSpPr>
        <p:sp>
          <p:nvSpPr>
            <p:cNvPr id="256" name="Freeform 75">
              <a:extLst>
                <a:ext uri="{FF2B5EF4-FFF2-40B4-BE49-F238E27FC236}">
                  <a16:creationId xmlns:a16="http://schemas.microsoft.com/office/drawing/2014/main" id="{6DDA47CA-702C-44A4-9706-A97DC6B4037D}"/>
                </a:ext>
              </a:extLst>
            </p:cNvPr>
            <p:cNvSpPr/>
            <p:nvPr/>
          </p:nvSpPr>
          <p:spPr>
            <a:xfrm>
              <a:off x="1665449" y="4012679"/>
              <a:ext cx="1769841"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280" name="TextBox 279">
              <a:extLst>
                <a:ext uri="{FF2B5EF4-FFF2-40B4-BE49-F238E27FC236}">
                  <a16:creationId xmlns:a16="http://schemas.microsoft.com/office/drawing/2014/main" id="{60D559F7-CED2-4303-A5F6-12EC1DA438BF}"/>
                </a:ext>
              </a:extLst>
            </p:cNvPr>
            <p:cNvSpPr txBox="1"/>
            <p:nvPr/>
          </p:nvSpPr>
          <p:spPr>
            <a:xfrm>
              <a:off x="1698421" y="4086174"/>
              <a:ext cx="1703896" cy="430887"/>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Available information and data</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75" name="Group 474">
            <a:extLst>
              <a:ext uri="{FF2B5EF4-FFF2-40B4-BE49-F238E27FC236}">
                <a16:creationId xmlns:a16="http://schemas.microsoft.com/office/drawing/2014/main" id="{1FA80960-EF56-A755-4791-61A6E158AC02}"/>
              </a:ext>
            </a:extLst>
          </p:cNvPr>
          <p:cNvGrpSpPr/>
          <p:nvPr/>
        </p:nvGrpSpPr>
        <p:grpSpPr>
          <a:xfrm>
            <a:off x="3581886" y="4012679"/>
            <a:ext cx="1769841" cy="730053"/>
            <a:chOff x="3579197" y="4012679"/>
            <a:chExt cx="1769841" cy="730053"/>
          </a:xfrm>
        </p:grpSpPr>
        <p:sp>
          <p:nvSpPr>
            <p:cNvPr id="259" name="Freeform 75">
              <a:extLst>
                <a:ext uri="{FF2B5EF4-FFF2-40B4-BE49-F238E27FC236}">
                  <a16:creationId xmlns:a16="http://schemas.microsoft.com/office/drawing/2014/main" id="{C6CBC7B1-B276-4D0A-9FEC-D7BA39545DF2}"/>
                </a:ext>
              </a:extLst>
            </p:cNvPr>
            <p:cNvSpPr/>
            <p:nvPr/>
          </p:nvSpPr>
          <p:spPr>
            <a:xfrm>
              <a:off x="3579197" y="4012679"/>
              <a:ext cx="1769841"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281" name="TextBox 280">
              <a:extLst>
                <a:ext uri="{FF2B5EF4-FFF2-40B4-BE49-F238E27FC236}">
                  <a16:creationId xmlns:a16="http://schemas.microsoft.com/office/drawing/2014/main" id="{D0D1C7EE-4B79-484C-9D3F-06625EB10A09}"/>
                </a:ext>
              </a:extLst>
            </p:cNvPr>
            <p:cNvSpPr txBox="1"/>
            <p:nvPr/>
          </p:nvSpPr>
          <p:spPr>
            <a:xfrm>
              <a:off x="3612170" y="4086174"/>
              <a:ext cx="1703896" cy="600164"/>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Uncertainty about risks strength and weaknesses</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76" name="Group 475">
            <a:extLst>
              <a:ext uri="{FF2B5EF4-FFF2-40B4-BE49-F238E27FC236}">
                <a16:creationId xmlns:a16="http://schemas.microsoft.com/office/drawing/2014/main" id="{7E349E60-FB1D-13F6-F737-93B1FC6D21DA}"/>
              </a:ext>
            </a:extLst>
          </p:cNvPr>
          <p:cNvGrpSpPr/>
          <p:nvPr/>
        </p:nvGrpSpPr>
        <p:grpSpPr>
          <a:xfrm>
            <a:off x="5498323" y="4012679"/>
            <a:ext cx="1769841" cy="730053"/>
            <a:chOff x="5492944" y="4012679"/>
            <a:chExt cx="1769841" cy="730053"/>
          </a:xfrm>
        </p:grpSpPr>
        <p:sp>
          <p:nvSpPr>
            <p:cNvPr id="262" name="Freeform 75">
              <a:extLst>
                <a:ext uri="{FF2B5EF4-FFF2-40B4-BE49-F238E27FC236}">
                  <a16:creationId xmlns:a16="http://schemas.microsoft.com/office/drawing/2014/main" id="{A5EFE2F6-0353-413C-A1AB-94948731587A}"/>
                </a:ext>
              </a:extLst>
            </p:cNvPr>
            <p:cNvSpPr/>
            <p:nvPr/>
          </p:nvSpPr>
          <p:spPr>
            <a:xfrm>
              <a:off x="5492944" y="4012679"/>
              <a:ext cx="1769841"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282" name="TextBox 281">
              <a:extLst>
                <a:ext uri="{FF2B5EF4-FFF2-40B4-BE49-F238E27FC236}">
                  <a16:creationId xmlns:a16="http://schemas.microsoft.com/office/drawing/2014/main" id="{E9B26DDD-7A59-46E8-836E-FFBA3A0DCA8D}"/>
                </a:ext>
              </a:extLst>
            </p:cNvPr>
            <p:cNvSpPr txBox="1"/>
            <p:nvPr/>
          </p:nvSpPr>
          <p:spPr>
            <a:xfrm>
              <a:off x="5511794" y="4086174"/>
              <a:ext cx="1703896" cy="430887"/>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Uncertainty and sensitivity analyses</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71" name="Group 470">
            <a:extLst>
              <a:ext uri="{FF2B5EF4-FFF2-40B4-BE49-F238E27FC236}">
                <a16:creationId xmlns:a16="http://schemas.microsoft.com/office/drawing/2014/main" id="{E372CCF9-6157-180C-8E1D-69AE137847E2}"/>
              </a:ext>
            </a:extLst>
          </p:cNvPr>
          <p:cNvGrpSpPr/>
          <p:nvPr/>
        </p:nvGrpSpPr>
        <p:grpSpPr>
          <a:xfrm>
            <a:off x="7414760" y="4012679"/>
            <a:ext cx="1769841" cy="730053"/>
            <a:chOff x="7406692" y="4012679"/>
            <a:chExt cx="1769841" cy="730053"/>
          </a:xfrm>
        </p:grpSpPr>
        <p:sp>
          <p:nvSpPr>
            <p:cNvPr id="265" name="Freeform 75">
              <a:extLst>
                <a:ext uri="{FF2B5EF4-FFF2-40B4-BE49-F238E27FC236}">
                  <a16:creationId xmlns:a16="http://schemas.microsoft.com/office/drawing/2014/main" id="{67DA2BD0-C8E9-4486-866F-A06A98D2A35E}"/>
                </a:ext>
              </a:extLst>
            </p:cNvPr>
            <p:cNvSpPr/>
            <p:nvPr/>
          </p:nvSpPr>
          <p:spPr>
            <a:xfrm>
              <a:off x="7406692" y="4012679"/>
              <a:ext cx="1769841"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283" name="TextBox 282">
              <a:extLst>
                <a:ext uri="{FF2B5EF4-FFF2-40B4-BE49-F238E27FC236}">
                  <a16:creationId xmlns:a16="http://schemas.microsoft.com/office/drawing/2014/main" id="{B1971B72-7461-42B0-B500-C2E1F9949CD7}"/>
                </a:ext>
              </a:extLst>
            </p:cNvPr>
            <p:cNvSpPr txBox="1"/>
            <p:nvPr/>
          </p:nvSpPr>
          <p:spPr>
            <a:xfrm>
              <a:off x="7439665" y="4086174"/>
              <a:ext cx="1703896" cy="430887"/>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Information management strategies</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53" name="Group 252">
            <a:extLst>
              <a:ext uri="{FF2B5EF4-FFF2-40B4-BE49-F238E27FC236}">
                <a16:creationId xmlns:a16="http://schemas.microsoft.com/office/drawing/2014/main" id="{1A1AEDD2-82F2-443E-914E-4771CA99952C}"/>
              </a:ext>
            </a:extLst>
          </p:cNvPr>
          <p:cNvGrpSpPr/>
          <p:nvPr/>
        </p:nvGrpSpPr>
        <p:grpSpPr>
          <a:xfrm>
            <a:off x="1586982" y="2871611"/>
            <a:ext cx="9513763" cy="338554"/>
            <a:chOff x="115824" y="4983153"/>
            <a:chExt cx="11960352" cy="338554"/>
          </a:xfrm>
        </p:grpSpPr>
        <p:sp>
          <p:nvSpPr>
            <p:cNvPr id="254" name="Rectangle: Rounded Corners 253">
              <a:extLst>
                <a:ext uri="{FF2B5EF4-FFF2-40B4-BE49-F238E27FC236}">
                  <a16:creationId xmlns:a16="http://schemas.microsoft.com/office/drawing/2014/main" id="{337AF69D-0154-44EB-8648-7BEF40CF5470}"/>
                </a:ext>
              </a:extLst>
            </p:cNvPr>
            <p:cNvSpPr/>
            <p:nvPr/>
          </p:nvSpPr>
          <p:spPr>
            <a:xfrm>
              <a:off x="115824" y="5001290"/>
              <a:ext cx="11960352" cy="302281"/>
            </a:xfrm>
            <a:prstGeom prst="roundRect">
              <a:avLst>
                <a:gd name="adj" fmla="val 50000"/>
              </a:avLst>
            </a:prstGeom>
            <a:solidFill>
              <a:srgbClr val="4CB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2"/>
                </a:solidFill>
              </a:endParaRPr>
            </a:p>
          </p:txBody>
        </p:sp>
        <p:sp>
          <p:nvSpPr>
            <p:cNvPr id="255" name="TextBox 254">
              <a:extLst>
                <a:ext uri="{FF2B5EF4-FFF2-40B4-BE49-F238E27FC236}">
                  <a16:creationId xmlns:a16="http://schemas.microsoft.com/office/drawing/2014/main" id="{41A4C51C-6823-411B-AA41-8D44EB0BD510}"/>
                </a:ext>
              </a:extLst>
            </p:cNvPr>
            <p:cNvSpPr txBox="1"/>
            <p:nvPr/>
          </p:nvSpPr>
          <p:spPr>
            <a:xfrm>
              <a:off x="518160" y="4983153"/>
              <a:ext cx="11155680"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2"/>
                  </a:solidFill>
                  <a:effectLst/>
                  <a:uLnTx/>
                  <a:uFillTx/>
                  <a:latin typeface="Century Gothic" panose="020B0502020202020204" pitchFamily="34" charset="0"/>
                  <a:cs typeface="Arial" panose="020B0604020202020204" pitchFamily="34" charset="0"/>
                </a:rPr>
                <a:t>Information Management Process</a:t>
              </a:r>
            </a:p>
          </p:txBody>
        </p:sp>
      </p:grpSp>
      <p:grpSp>
        <p:nvGrpSpPr>
          <p:cNvPr id="473" name="Group 472">
            <a:extLst>
              <a:ext uri="{FF2B5EF4-FFF2-40B4-BE49-F238E27FC236}">
                <a16:creationId xmlns:a16="http://schemas.microsoft.com/office/drawing/2014/main" id="{1A7E353C-A83A-B761-96BC-8E03321C82B4}"/>
              </a:ext>
            </a:extLst>
          </p:cNvPr>
          <p:cNvGrpSpPr/>
          <p:nvPr/>
        </p:nvGrpSpPr>
        <p:grpSpPr>
          <a:xfrm>
            <a:off x="9331195" y="4012679"/>
            <a:ext cx="1769841" cy="730053"/>
            <a:chOff x="9320439" y="4012679"/>
            <a:chExt cx="1769841" cy="730053"/>
          </a:xfrm>
        </p:grpSpPr>
        <p:sp>
          <p:nvSpPr>
            <p:cNvPr id="268" name="Freeform 75">
              <a:extLst>
                <a:ext uri="{FF2B5EF4-FFF2-40B4-BE49-F238E27FC236}">
                  <a16:creationId xmlns:a16="http://schemas.microsoft.com/office/drawing/2014/main" id="{7123376D-D457-405D-815A-97DD33D8D7D3}"/>
                </a:ext>
              </a:extLst>
            </p:cNvPr>
            <p:cNvSpPr/>
            <p:nvPr/>
          </p:nvSpPr>
          <p:spPr>
            <a:xfrm>
              <a:off x="9320439" y="4012679"/>
              <a:ext cx="1769841"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284" name="TextBox 283">
              <a:extLst>
                <a:ext uri="{FF2B5EF4-FFF2-40B4-BE49-F238E27FC236}">
                  <a16:creationId xmlns:a16="http://schemas.microsoft.com/office/drawing/2014/main" id="{0E9F2B36-093B-4831-A612-2008C0B9B049}"/>
                </a:ext>
              </a:extLst>
            </p:cNvPr>
            <p:cNvSpPr txBox="1"/>
            <p:nvPr/>
          </p:nvSpPr>
          <p:spPr>
            <a:xfrm>
              <a:off x="9353411" y="4086174"/>
              <a:ext cx="1703896" cy="430887"/>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Improved information and data</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315" name="Isosceles Triangle 314">
            <a:extLst>
              <a:ext uri="{FF2B5EF4-FFF2-40B4-BE49-F238E27FC236}">
                <a16:creationId xmlns:a16="http://schemas.microsoft.com/office/drawing/2014/main" id="{7AF76727-E520-4F9A-9943-3F77169E5229}"/>
              </a:ext>
            </a:extLst>
          </p:cNvPr>
          <p:cNvSpPr/>
          <p:nvPr/>
        </p:nvSpPr>
        <p:spPr>
          <a:xfrm rot="5400000">
            <a:off x="3389191" y="6285038"/>
            <a:ext cx="234212" cy="96084"/>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1" name="Isosceles Triangle 320">
            <a:extLst>
              <a:ext uri="{FF2B5EF4-FFF2-40B4-BE49-F238E27FC236}">
                <a16:creationId xmlns:a16="http://schemas.microsoft.com/office/drawing/2014/main" id="{BD538FB2-A235-4D47-98CA-0AF4E4AB1EC9}"/>
              </a:ext>
            </a:extLst>
          </p:cNvPr>
          <p:cNvSpPr/>
          <p:nvPr/>
        </p:nvSpPr>
        <p:spPr>
          <a:xfrm rot="5400000">
            <a:off x="5302939" y="6285038"/>
            <a:ext cx="234212" cy="96084"/>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2" name="Isosceles Triangle 321">
            <a:extLst>
              <a:ext uri="{FF2B5EF4-FFF2-40B4-BE49-F238E27FC236}">
                <a16:creationId xmlns:a16="http://schemas.microsoft.com/office/drawing/2014/main" id="{C4A618FB-A3C2-47CB-BD97-B717633686E3}"/>
              </a:ext>
            </a:extLst>
          </p:cNvPr>
          <p:cNvSpPr/>
          <p:nvPr/>
        </p:nvSpPr>
        <p:spPr>
          <a:xfrm rot="5400000">
            <a:off x="7236865" y="6285038"/>
            <a:ext cx="234212" cy="96084"/>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3" name="Isosceles Triangle 322">
            <a:extLst>
              <a:ext uri="{FF2B5EF4-FFF2-40B4-BE49-F238E27FC236}">
                <a16:creationId xmlns:a16="http://schemas.microsoft.com/office/drawing/2014/main" id="{BEB6C4D0-0B9E-4841-B4B8-88822DADBD52}"/>
              </a:ext>
            </a:extLst>
          </p:cNvPr>
          <p:cNvSpPr/>
          <p:nvPr/>
        </p:nvSpPr>
        <p:spPr>
          <a:xfrm rot="5400000">
            <a:off x="9132326" y="6285038"/>
            <a:ext cx="234212" cy="96084"/>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64" name="Group 463">
            <a:extLst>
              <a:ext uri="{FF2B5EF4-FFF2-40B4-BE49-F238E27FC236}">
                <a16:creationId xmlns:a16="http://schemas.microsoft.com/office/drawing/2014/main" id="{840F23C3-6463-BAC7-8905-D0C40E9DAC43}"/>
              </a:ext>
            </a:extLst>
          </p:cNvPr>
          <p:cNvGrpSpPr/>
          <p:nvPr/>
        </p:nvGrpSpPr>
        <p:grpSpPr>
          <a:xfrm>
            <a:off x="1665448" y="5980030"/>
            <a:ext cx="1769842" cy="730053"/>
            <a:chOff x="1588515" y="5980030"/>
            <a:chExt cx="1769842" cy="730053"/>
          </a:xfrm>
        </p:grpSpPr>
        <p:sp>
          <p:nvSpPr>
            <p:cNvPr id="300" name="Freeform 75">
              <a:extLst>
                <a:ext uri="{FF2B5EF4-FFF2-40B4-BE49-F238E27FC236}">
                  <a16:creationId xmlns:a16="http://schemas.microsoft.com/office/drawing/2014/main" id="{F9CD93B6-C3E9-4351-AEC0-56483C168C87}"/>
                </a:ext>
              </a:extLst>
            </p:cNvPr>
            <p:cNvSpPr/>
            <p:nvPr/>
          </p:nvSpPr>
          <p:spPr>
            <a:xfrm>
              <a:off x="1588515" y="5980030"/>
              <a:ext cx="1769842"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324" name="TextBox 323">
              <a:extLst>
                <a:ext uri="{FF2B5EF4-FFF2-40B4-BE49-F238E27FC236}">
                  <a16:creationId xmlns:a16="http://schemas.microsoft.com/office/drawing/2014/main" id="{BAE2AA99-1B1C-437D-930E-09DCA868C308}"/>
                </a:ext>
              </a:extLst>
            </p:cNvPr>
            <p:cNvSpPr txBox="1"/>
            <p:nvPr/>
          </p:nvSpPr>
          <p:spPr>
            <a:xfrm>
              <a:off x="1621488" y="6082553"/>
              <a:ext cx="1703896" cy="430887"/>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Available and tacit knowledge</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65" name="Group 464">
            <a:extLst>
              <a:ext uri="{FF2B5EF4-FFF2-40B4-BE49-F238E27FC236}">
                <a16:creationId xmlns:a16="http://schemas.microsoft.com/office/drawing/2014/main" id="{26908D9A-3130-F129-3BE8-5890AB091D60}"/>
              </a:ext>
            </a:extLst>
          </p:cNvPr>
          <p:cNvGrpSpPr/>
          <p:nvPr/>
        </p:nvGrpSpPr>
        <p:grpSpPr>
          <a:xfrm>
            <a:off x="3581885" y="5980030"/>
            <a:ext cx="1769842" cy="730053"/>
            <a:chOff x="3540729" y="5980030"/>
            <a:chExt cx="1769842" cy="730053"/>
          </a:xfrm>
        </p:grpSpPr>
        <p:sp>
          <p:nvSpPr>
            <p:cNvPr id="303" name="Freeform 75">
              <a:extLst>
                <a:ext uri="{FF2B5EF4-FFF2-40B4-BE49-F238E27FC236}">
                  <a16:creationId xmlns:a16="http://schemas.microsoft.com/office/drawing/2014/main" id="{ADA216A8-D360-477B-9DF7-317A6D3FF8D2}"/>
                </a:ext>
              </a:extLst>
            </p:cNvPr>
            <p:cNvSpPr/>
            <p:nvPr/>
          </p:nvSpPr>
          <p:spPr>
            <a:xfrm>
              <a:off x="3540729" y="5980030"/>
              <a:ext cx="1769842"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325" name="TextBox 324">
              <a:extLst>
                <a:ext uri="{FF2B5EF4-FFF2-40B4-BE49-F238E27FC236}">
                  <a16:creationId xmlns:a16="http://schemas.microsoft.com/office/drawing/2014/main" id="{6C4BBB80-0CC1-48FA-9A03-DAA0A8AB605B}"/>
                </a:ext>
              </a:extLst>
            </p:cNvPr>
            <p:cNvSpPr txBox="1"/>
            <p:nvPr/>
          </p:nvSpPr>
          <p:spPr>
            <a:xfrm>
              <a:off x="3573703" y="6082553"/>
              <a:ext cx="1703896" cy="600164"/>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Knowledge about risks, strength and weaknesses</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66" name="Group 465">
            <a:extLst>
              <a:ext uri="{FF2B5EF4-FFF2-40B4-BE49-F238E27FC236}">
                <a16:creationId xmlns:a16="http://schemas.microsoft.com/office/drawing/2014/main" id="{23E15088-E818-F87E-690D-16A4202E884C}"/>
              </a:ext>
            </a:extLst>
          </p:cNvPr>
          <p:cNvGrpSpPr/>
          <p:nvPr/>
        </p:nvGrpSpPr>
        <p:grpSpPr>
          <a:xfrm>
            <a:off x="5498322" y="5980030"/>
            <a:ext cx="1769842" cy="730053"/>
            <a:chOff x="5492943" y="5980030"/>
            <a:chExt cx="1769842" cy="730053"/>
          </a:xfrm>
        </p:grpSpPr>
        <p:sp>
          <p:nvSpPr>
            <p:cNvPr id="306" name="Freeform 75">
              <a:extLst>
                <a:ext uri="{FF2B5EF4-FFF2-40B4-BE49-F238E27FC236}">
                  <a16:creationId xmlns:a16="http://schemas.microsoft.com/office/drawing/2014/main" id="{09F3A074-DAFE-4177-9DBE-9D96352D511A}"/>
                </a:ext>
              </a:extLst>
            </p:cNvPr>
            <p:cNvSpPr/>
            <p:nvPr/>
          </p:nvSpPr>
          <p:spPr>
            <a:xfrm>
              <a:off x="5492943" y="5980030"/>
              <a:ext cx="1769842"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326" name="TextBox 325">
              <a:extLst>
                <a:ext uri="{FF2B5EF4-FFF2-40B4-BE49-F238E27FC236}">
                  <a16:creationId xmlns:a16="http://schemas.microsoft.com/office/drawing/2014/main" id="{236F0B3F-9445-4908-A399-D0AABAEBA770}"/>
                </a:ext>
              </a:extLst>
            </p:cNvPr>
            <p:cNvSpPr txBox="1"/>
            <p:nvPr/>
          </p:nvSpPr>
          <p:spPr>
            <a:xfrm>
              <a:off x="5511510" y="6082553"/>
              <a:ext cx="1703896" cy="600164"/>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Critical evaluation of uncertainty &amp; risk analyses</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467" name="Group 466">
            <a:extLst>
              <a:ext uri="{FF2B5EF4-FFF2-40B4-BE49-F238E27FC236}">
                <a16:creationId xmlns:a16="http://schemas.microsoft.com/office/drawing/2014/main" id="{9E8E0D15-8B83-3F4A-FAA1-7366E202AD84}"/>
              </a:ext>
            </a:extLst>
          </p:cNvPr>
          <p:cNvGrpSpPr/>
          <p:nvPr/>
        </p:nvGrpSpPr>
        <p:grpSpPr>
          <a:xfrm>
            <a:off x="7414758" y="5980030"/>
            <a:ext cx="1769842" cy="730053"/>
            <a:chOff x="7445157" y="5980030"/>
            <a:chExt cx="1769842" cy="730053"/>
          </a:xfrm>
        </p:grpSpPr>
        <p:sp>
          <p:nvSpPr>
            <p:cNvPr id="309" name="Freeform 75">
              <a:extLst>
                <a:ext uri="{FF2B5EF4-FFF2-40B4-BE49-F238E27FC236}">
                  <a16:creationId xmlns:a16="http://schemas.microsoft.com/office/drawing/2014/main" id="{65847BCB-BEAF-49F5-8FC8-7815BA04FE5A}"/>
                </a:ext>
              </a:extLst>
            </p:cNvPr>
            <p:cNvSpPr/>
            <p:nvPr/>
          </p:nvSpPr>
          <p:spPr>
            <a:xfrm>
              <a:off x="7445157" y="5980030"/>
              <a:ext cx="1769842"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327" name="TextBox 326">
              <a:extLst>
                <a:ext uri="{FF2B5EF4-FFF2-40B4-BE49-F238E27FC236}">
                  <a16:creationId xmlns:a16="http://schemas.microsoft.com/office/drawing/2014/main" id="{E977D80A-C493-4EA8-8368-6AAD50438402}"/>
                </a:ext>
              </a:extLst>
            </p:cNvPr>
            <p:cNvSpPr txBox="1"/>
            <p:nvPr/>
          </p:nvSpPr>
          <p:spPr>
            <a:xfrm>
              <a:off x="7478131" y="6082553"/>
              <a:ext cx="1703896" cy="430887"/>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Past experiences applied.</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297" name="Group 296">
            <a:extLst>
              <a:ext uri="{FF2B5EF4-FFF2-40B4-BE49-F238E27FC236}">
                <a16:creationId xmlns:a16="http://schemas.microsoft.com/office/drawing/2014/main" id="{60853B06-C07B-4DCE-B5A5-5B715A2594B9}"/>
              </a:ext>
            </a:extLst>
          </p:cNvPr>
          <p:cNvGrpSpPr/>
          <p:nvPr/>
        </p:nvGrpSpPr>
        <p:grpSpPr>
          <a:xfrm>
            <a:off x="1586982" y="4859434"/>
            <a:ext cx="9513763" cy="338554"/>
            <a:chOff x="115824" y="4983153"/>
            <a:chExt cx="11960352" cy="338554"/>
          </a:xfrm>
        </p:grpSpPr>
        <p:sp>
          <p:nvSpPr>
            <p:cNvPr id="298" name="Rectangle: Rounded Corners 297">
              <a:extLst>
                <a:ext uri="{FF2B5EF4-FFF2-40B4-BE49-F238E27FC236}">
                  <a16:creationId xmlns:a16="http://schemas.microsoft.com/office/drawing/2014/main" id="{6FDD32DD-3CAE-436D-8E9F-2FD45C0C12E7}"/>
                </a:ext>
              </a:extLst>
            </p:cNvPr>
            <p:cNvSpPr/>
            <p:nvPr/>
          </p:nvSpPr>
          <p:spPr>
            <a:xfrm>
              <a:off x="115824" y="5001290"/>
              <a:ext cx="11960352" cy="302281"/>
            </a:xfrm>
            <a:prstGeom prst="roundRect">
              <a:avLst>
                <a:gd name="adj" fmla="val 50000"/>
              </a:avLst>
            </a:prstGeom>
            <a:solidFill>
              <a:srgbClr val="357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2"/>
                </a:solidFill>
              </a:endParaRPr>
            </a:p>
          </p:txBody>
        </p:sp>
        <p:sp>
          <p:nvSpPr>
            <p:cNvPr id="299" name="TextBox 298">
              <a:extLst>
                <a:ext uri="{FF2B5EF4-FFF2-40B4-BE49-F238E27FC236}">
                  <a16:creationId xmlns:a16="http://schemas.microsoft.com/office/drawing/2014/main" id="{BC2174D7-BCE5-4428-AB4B-FA3B6EB641DF}"/>
                </a:ext>
              </a:extLst>
            </p:cNvPr>
            <p:cNvSpPr txBox="1"/>
            <p:nvPr/>
          </p:nvSpPr>
          <p:spPr>
            <a:xfrm>
              <a:off x="518160" y="4983153"/>
              <a:ext cx="11155680"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2"/>
                  </a:solidFill>
                  <a:effectLst/>
                  <a:uLnTx/>
                  <a:uFillTx/>
                  <a:latin typeface="Century Gothic" panose="020B0502020202020204" pitchFamily="34" charset="0"/>
                  <a:cs typeface="Arial" panose="020B0604020202020204" pitchFamily="34" charset="0"/>
                </a:rPr>
                <a:t>Knowledge Management Process</a:t>
              </a:r>
            </a:p>
          </p:txBody>
        </p:sp>
      </p:grpSp>
      <p:grpSp>
        <p:nvGrpSpPr>
          <p:cNvPr id="468" name="Group 467">
            <a:extLst>
              <a:ext uri="{FF2B5EF4-FFF2-40B4-BE49-F238E27FC236}">
                <a16:creationId xmlns:a16="http://schemas.microsoft.com/office/drawing/2014/main" id="{66829773-BD6C-2B84-CB07-E9B556850D0D}"/>
              </a:ext>
            </a:extLst>
          </p:cNvPr>
          <p:cNvGrpSpPr/>
          <p:nvPr/>
        </p:nvGrpSpPr>
        <p:grpSpPr>
          <a:xfrm>
            <a:off x="9331194" y="5984336"/>
            <a:ext cx="1769842" cy="730053"/>
            <a:chOff x="9397370" y="5984336"/>
            <a:chExt cx="1769842" cy="730053"/>
          </a:xfrm>
        </p:grpSpPr>
        <p:sp>
          <p:nvSpPr>
            <p:cNvPr id="312" name="Freeform 75">
              <a:extLst>
                <a:ext uri="{FF2B5EF4-FFF2-40B4-BE49-F238E27FC236}">
                  <a16:creationId xmlns:a16="http://schemas.microsoft.com/office/drawing/2014/main" id="{D2D9AE82-5447-4EAE-AF0C-028125A4B24B}"/>
                </a:ext>
              </a:extLst>
            </p:cNvPr>
            <p:cNvSpPr/>
            <p:nvPr/>
          </p:nvSpPr>
          <p:spPr>
            <a:xfrm>
              <a:off x="9397370" y="5984336"/>
              <a:ext cx="1769842" cy="730053"/>
            </a:xfrm>
            <a:prstGeom prst="round2SameRect">
              <a:avLst>
                <a:gd name="adj1" fmla="val 3853"/>
                <a:gd name="adj2" fmla="val 0"/>
              </a:avLst>
            </a:prstGeom>
            <a:noFill/>
            <a:ln w="6350" cap="flat">
              <a:solidFill>
                <a:sysClr val="window" lastClr="FFFFFF">
                  <a:lumMod val="85000"/>
                </a:sysClr>
              </a:solidFill>
              <a:prstDash val="solid"/>
              <a:miter lim="400000"/>
            </a:ln>
            <a:effectLst/>
          </p:spPr>
          <p:txBody>
            <a:bodyPr rot="0" spcFirstLastPara="1" vertOverflow="overflow" horzOverflow="overflow" vert="horz" wrap="square" lIns="50800" tIns="50800" rIns="50800" bIns="50800" numCol="1" spcCol="38100" rtlCol="0" fromWordArt="0" anchor="ctr" anchorCtr="0" forceAA="0" compatLnSpc="1">
              <a:prstTxWarp prst="textNoShape">
                <a:avLst/>
              </a:prstTxWarp>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Calibri" panose="020F0502020204030204"/>
                <a:ea typeface="+mn-ea"/>
                <a:cs typeface="Helvetica"/>
                <a:sym typeface="Helvetica"/>
              </a:endParaRPr>
            </a:p>
          </p:txBody>
        </p:sp>
        <p:sp>
          <p:nvSpPr>
            <p:cNvPr id="328" name="TextBox 327">
              <a:extLst>
                <a:ext uri="{FF2B5EF4-FFF2-40B4-BE49-F238E27FC236}">
                  <a16:creationId xmlns:a16="http://schemas.microsoft.com/office/drawing/2014/main" id="{3EBD1D4F-1B83-4516-AF04-DD55B4E9729D}"/>
                </a:ext>
              </a:extLst>
            </p:cNvPr>
            <p:cNvSpPr txBox="1"/>
            <p:nvPr/>
          </p:nvSpPr>
          <p:spPr>
            <a:xfrm>
              <a:off x="9578202" y="6082553"/>
              <a:ext cx="1408178" cy="430887"/>
            </a:xfrm>
            <a:prstGeom prst="rect">
              <a:avLst/>
            </a:prstGeom>
            <a:noFill/>
          </p:spPr>
          <p:txBody>
            <a:bodyPr wrap="square" rtlCol="0">
              <a:spAutoFit/>
            </a:bodyPr>
            <a:lstStyle/>
            <a:p>
              <a:pPr algn="ctr"/>
              <a:r>
                <a:rPr lang="en-US" sz="1100" dirty="0">
                  <a:solidFill>
                    <a:schemeClr val="tx1">
                      <a:lumMod val="75000"/>
                      <a:lumOff val="25000"/>
                    </a:schemeClr>
                  </a:solidFill>
                  <a:latin typeface="Arial" panose="020B0604020202020204" pitchFamily="34" charset="0"/>
                  <a:cs typeface="Arial" panose="020B0604020202020204" pitchFamily="34" charset="0"/>
                </a:rPr>
                <a:t>Synthesis of new and knowledge</a:t>
              </a:r>
              <a:endParaRPr lang="en-IN" sz="1100" dirty="0">
                <a:solidFill>
                  <a:schemeClr val="tx1">
                    <a:lumMod val="75000"/>
                    <a:lumOff val="25000"/>
                  </a:schemeClr>
                </a:solidFill>
                <a:latin typeface="Arial" panose="020B0604020202020204" pitchFamily="34" charset="0"/>
                <a:cs typeface="Arial" panose="020B0604020202020204" pitchFamily="34" charset="0"/>
              </a:endParaRPr>
            </a:p>
          </p:txBody>
        </p:sp>
      </p:grpSp>
      <p:grpSp>
        <p:nvGrpSpPr>
          <p:cNvPr id="357" name="Group 356">
            <a:extLst>
              <a:ext uri="{FF2B5EF4-FFF2-40B4-BE49-F238E27FC236}">
                <a16:creationId xmlns:a16="http://schemas.microsoft.com/office/drawing/2014/main" id="{DA1DD8CE-044D-479F-89B2-3E79BF0FA70F}"/>
              </a:ext>
            </a:extLst>
          </p:cNvPr>
          <p:cNvGrpSpPr/>
          <p:nvPr/>
        </p:nvGrpSpPr>
        <p:grpSpPr>
          <a:xfrm>
            <a:off x="215277" y="5968054"/>
            <a:ext cx="1183391" cy="730052"/>
            <a:chOff x="108488" y="5559815"/>
            <a:chExt cx="1511268" cy="1103042"/>
          </a:xfrm>
        </p:grpSpPr>
        <p:sp>
          <p:nvSpPr>
            <p:cNvPr id="353" name="Flowchart: Magnetic Disk 352">
              <a:extLst>
                <a:ext uri="{FF2B5EF4-FFF2-40B4-BE49-F238E27FC236}">
                  <a16:creationId xmlns:a16="http://schemas.microsoft.com/office/drawing/2014/main" id="{715CACBC-77DD-4868-BFA4-1B06D2FBD65F}"/>
                </a:ext>
              </a:extLst>
            </p:cNvPr>
            <p:cNvSpPr/>
            <p:nvPr/>
          </p:nvSpPr>
          <p:spPr>
            <a:xfrm>
              <a:off x="110034" y="5559815"/>
              <a:ext cx="1508174" cy="1103042"/>
            </a:xfrm>
            <a:prstGeom prst="flowChartMagneticDisk">
              <a:avLst/>
            </a:prstGeom>
            <a:solidFill>
              <a:srgbClr val="A6A6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4" name="TextBox 353">
              <a:extLst>
                <a:ext uri="{FF2B5EF4-FFF2-40B4-BE49-F238E27FC236}">
                  <a16:creationId xmlns:a16="http://schemas.microsoft.com/office/drawing/2014/main" id="{36EE3125-7C79-4B85-8F56-ED32BCF0F5E0}"/>
                </a:ext>
              </a:extLst>
            </p:cNvPr>
            <p:cNvSpPr txBox="1"/>
            <p:nvPr/>
          </p:nvSpPr>
          <p:spPr>
            <a:xfrm>
              <a:off x="108488" y="6046887"/>
              <a:ext cx="1511268" cy="46166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chemeClr val="bg2"/>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Depository of knowledge</a:t>
              </a:r>
            </a:p>
          </p:txBody>
        </p:sp>
      </p:grpSp>
      <p:sp>
        <p:nvSpPr>
          <p:cNvPr id="374" name="TextBox 373">
            <a:extLst>
              <a:ext uri="{FF2B5EF4-FFF2-40B4-BE49-F238E27FC236}">
                <a16:creationId xmlns:a16="http://schemas.microsoft.com/office/drawing/2014/main" id="{04D94D64-83F9-4059-B676-DD1F0A79DB9E}"/>
              </a:ext>
            </a:extLst>
          </p:cNvPr>
          <p:cNvSpPr txBox="1"/>
          <p:nvPr/>
        </p:nvSpPr>
        <p:spPr>
          <a:xfrm>
            <a:off x="5339916" y="5471730"/>
            <a:ext cx="2007895" cy="23526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cs typeface="Arial" panose="020B0604020202020204" pitchFamily="34" charset="0"/>
              </a:rPr>
              <a:t>Improves</a:t>
            </a:r>
          </a:p>
        </p:txBody>
      </p:sp>
      <p:sp>
        <p:nvSpPr>
          <p:cNvPr id="375" name="TextBox 374">
            <a:extLst>
              <a:ext uri="{FF2B5EF4-FFF2-40B4-BE49-F238E27FC236}">
                <a16:creationId xmlns:a16="http://schemas.microsoft.com/office/drawing/2014/main" id="{EE044F6A-2052-43A8-9955-66A851D92F8E}"/>
              </a:ext>
            </a:extLst>
          </p:cNvPr>
          <p:cNvSpPr txBox="1"/>
          <p:nvPr/>
        </p:nvSpPr>
        <p:spPr>
          <a:xfrm>
            <a:off x="11073664" y="889401"/>
            <a:ext cx="1001090"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cs typeface="Arial" panose="020B0604020202020204" pitchFamily="34" charset="0"/>
              </a:rPr>
              <a:t>Purpose</a:t>
            </a:r>
          </a:p>
        </p:txBody>
      </p:sp>
      <p:sp>
        <p:nvSpPr>
          <p:cNvPr id="376" name="TextBox 375">
            <a:extLst>
              <a:ext uri="{FF2B5EF4-FFF2-40B4-BE49-F238E27FC236}">
                <a16:creationId xmlns:a16="http://schemas.microsoft.com/office/drawing/2014/main" id="{55DE70C3-D744-4CCB-8401-B956CE136E59}"/>
              </a:ext>
            </a:extLst>
          </p:cNvPr>
          <p:cNvSpPr txBox="1"/>
          <p:nvPr/>
        </p:nvSpPr>
        <p:spPr>
          <a:xfrm>
            <a:off x="11127961" y="2148745"/>
            <a:ext cx="1001090" cy="523220"/>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F36C7"/>
                </a:solidFill>
                <a:effectLst/>
                <a:uLnTx/>
                <a:uFillTx/>
                <a:latin typeface="Century Gothic" panose="020B0502020202020204" pitchFamily="34" charset="0"/>
                <a:cs typeface="Arial" panose="020B0604020202020204" pitchFamily="34" charset="0"/>
              </a:rPr>
              <a:t>Manage Risks</a:t>
            </a:r>
          </a:p>
        </p:txBody>
      </p:sp>
      <p:sp>
        <p:nvSpPr>
          <p:cNvPr id="377" name="TextBox 376">
            <a:extLst>
              <a:ext uri="{FF2B5EF4-FFF2-40B4-BE49-F238E27FC236}">
                <a16:creationId xmlns:a16="http://schemas.microsoft.com/office/drawing/2014/main" id="{D49416B8-C661-47AC-AD7D-358CB7AF2770}"/>
              </a:ext>
            </a:extLst>
          </p:cNvPr>
          <p:cNvSpPr txBox="1"/>
          <p:nvPr/>
        </p:nvSpPr>
        <p:spPr>
          <a:xfrm>
            <a:off x="11127961" y="4072472"/>
            <a:ext cx="1001090" cy="610466"/>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CBBE2"/>
                </a:solidFill>
                <a:effectLst/>
                <a:uLnTx/>
                <a:uFillTx/>
                <a:latin typeface="Century Gothic" panose="020B0502020202020204" pitchFamily="34" charset="0"/>
                <a:cs typeface="Arial" panose="020B0604020202020204" pitchFamily="34" charset="0"/>
              </a:rPr>
              <a:t>Improve Model Quality</a:t>
            </a:r>
          </a:p>
        </p:txBody>
      </p:sp>
      <p:sp>
        <p:nvSpPr>
          <p:cNvPr id="379" name="TextBox 378">
            <a:extLst>
              <a:ext uri="{FF2B5EF4-FFF2-40B4-BE49-F238E27FC236}">
                <a16:creationId xmlns:a16="http://schemas.microsoft.com/office/drawing/2014/main" id="{B5A6EE57-E960-483D-928C-C9F25D73CC01}"/>
              </a:ext>
            </a:extLst>
          </p:cNvPr>
          <p:cNvSpPr txBox="1"/>
          <p:nvPr/>
        </p:nvSpPr>
        <p:spPr>
          <a:xfrm>
            <a:off x="11127961" y="6013606"/>
            <a:ext cx="1061060" cy="671513"/>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579B9"/>
                </a:solidFill>
                <a:effectLst/>
                <a:uLnTx/>
                <a:uFillTx/>
                <a:latin typeface="Century Gothic" panose="020B0502020202020204" pitchFamily="34" charset="0"/>
                <a:cs typeface="Arial" panose="020B0604020202020204" pitchFamily="34" charset="0"/>
              </a:rPr>
              <a:t>Improve Model usefulness</a:t>
            </a:r>
          </a:p>
        </p:txBody>
      </p:sp>
      <p:sp>
        <p:nvSpPr>
          <p:cNvPr id="402" name="Isosceles Triangle 401">
            <a:extLst>
              <a:ext uri="{FF2B5EF4-FFF2-40B4-BE49-F238E27FC236}">
                <a16:creationId xmlns:a16="http://schemas.microsoft.com/office/drawing/2014/main" id="{E497BC33-B511-4155-881F-DBD6D311D2D5}"/>
              </a:ext>
            </a:extLst>
          </p:cNvPr>
          <p:cNvSpPr/>
          <p:nvPr/>
        </p:nvSpPr>
        <p:spPr>
          <a:xfrm rot="5400000">
            <a:off x="1495904" y="2343295"/>
            <a:ext cx="238920" cy="94191"/>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48" name="Group 447">
            <a:extLst>
              <a:ext uri="{FF2B5EF4-FFF2-40B4-BE49-F238E27FC236}">
                <a16:creationId xmlns:a16="http://schemas.microsoft.com/office/drawing/2014/main" id="{0C7190B6-D619-44D9-83C4-6AB0925F5801}"/>
              </a:ext>
            </a:extLst>
          </p:cNvPr>
          <p:cNvGrpSpPr/>
          <p:nvPr/>
        </p:nvGrpSpPr>
        <p:grpSpPr>
          <a:xfrm>
            <a:off x="114649" y="1640643"/>
            <a:ext cx="1384646" cy="882520"/>
            <a:chOff x="114649" y="1716843"/>
            <a:chExt cx="1384646" cy="882520"/>
          </a:xfrm>
        </p:grpSpPr>
        <p:grpSp>
          <p:nvGrpSpPr>
            <p:cNvPr id="343" name="Group 342">
              <a:extLst>
                <a:ext uri="{FF2B5EF4-FFF2-40B4-BE49-F238E27FC236}">
                  <a16:creationId xmlns:a16="http://schemas.microsoft.com/office/drawing/2014/main" id="{71655E43-BAC5-48FD-BE55-3F3416AE61AD}"/>
                </a:ext>
              </a:extLst>
            </p:cNvPr>
            <p:cNvGrpSpPr/>
            <p:nvPr/>
          </p:nvGrpSpPr>
          <p:grpSpPr>
            <a:xfrm>
              <a:off x="114649" y="1716843"/>
              <a:ext cx="1384646" cy="882520"/>
              <a:chOff x="637739" y="1644270"/>
              <a:chExt cx="1750944" cy="1115984"/>
            </a:xfrm>
          </p:grpSpPr>
          <p:sp>
            <p:nvSpPr>
              <p:cNvPr id="344" name="Freeform: Shape 343">
                <a:extLst>
                  <a:ext uri="{FF2B5EF4-FFF2-40B4-BE49-F238E27FC236}">
                    <a16:creationId xmlns:a16="http://schemas.microsoft.com/office/drawing/2014/main" id="{486A633A-6818-4145-B830-2E65635BFA17}"/>
                  </a:ext>
                </a:extLst>
              </p:cNvPr>
              <p:cNvSpPr/>
              <p:nvPr/>
            </p:nvSpPr>
            <p:spPr>
              <a:xfrm>
                <a:off x="761728" y="1644270"/>
                <a:ext cx="1502966" cy="856169"/>
              </a:xfrm>
              <a:custGeom>
                <a:avLst/>
                <a:gdLst>
                  <a:gd name="connsiteX0" fmla="*/ 751483 w 1502966"/>
                  <a:gd name="connsiteY0" fmla="*/ 0 h 856169"/>
                  <a:gd name="connsiteX1" fmla="*/ 1502966 w 1502966"/>
                  <a:gd name="connsiteY1" fmla="*/ 751483 h 856169"/>
                  <a:gd name="connsiteX2" fmla="*/ 1499086 w 1502966"/>
                  <a:gd name="connsiteY2" fmla="*/ 828318 h 856169"/>
                  <a:gd name="connsiteX3" fmla="*/ 1494836 w 1502966"/>
                  <a:gd name="connsiteY3" fmla="*/ 856169 h 856169"/>
                  <a:gd name="connsiteX4" fmla="*/ 1405316 w 1502966"/>
                  <a:gd name="connsiteY4" fmla="*/ 856169 h 856169"/>
                  <a:gd name="connsiteX5" fmla="*/ 1415869 w 1502966"/>
                  <a:gd name="connsiteY5" fmla="*/ 751483 h 856169"/>
                  <a:gd name="connsiteX6" fmla="*/ 751483 w 1502966"/>
                  <a:gd name="connsiteY6" fmla="*/ 87097 h 856169"/>
                  <a:gd name="connsiteX7" fmla="*/ 87097 w 1502966"/>
                  <a:gd name="connsiteY7" fmla="*/ 751483 h 856169"/>
                  <a:gd name="connsiteX8" fmla="*/ 97650 w 1502966"/>
                  <a:gd name="connsiteY8" fmla="*/ 856169 h 856169"/>
                  <a:gd name="connsiteX9" fmla="*/ 8130 w 1502966"/>
                  <a:gd name="connsiteY9" fmla="*/ 856169 h 856169"/>
                  <a:gd name="connsiteX10" fmla="*/ 3880 w 1502966"/>
                  <a:gd name="connsiteY10" fmla="*/ 828318 h 856169"/>
                  <a:gd name="connsiteX11" fmla="*/ 0 w 1502966"/>
                  <a:gd name="connsiteY11" fmla="*/ 751483 h 856169"/>
                  <a:gd name="connsiteX12" fmla="*/ 751483 w 1502966"/>
                  <a:gd name="connsiteY12" fmla="*/ 0 h 85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2966" h="856169">
                    <a:moveTo>
                      <a:pt x="751483" y="0"/>
                    </a:moveTo>
                    <a:cubicBezTo>
                      <a:pt x="1166516" y="0"/>
                      <a:pt x="1502966" y="336450"/>
                      <a:pt x="1502966" y="751483"/>
                    </a:cubicBezTo>
                    <a:cubicBezTo>
                      <a:pt x="1502966" y="777423"/>
                      <a:pt x="1501652" y="803055"/>
                      <a:pt x="1499086" y="828318"/>
                    </a:cubicBezTo>
                    <a:lnTo>
                      <a:pt x="1494836" y="856169"/>
                    </a:lnTo>
                    <a:lnTo>
                      <a:pt x="1405316" y="856169"/>
                    </a:lnTo>
                    <a:lnTo>
                      <a:pt x="1415869" y="751483"/>
                    </a:lnTo>
                    <a:cubicBezTo>
                      <a:pt x="1415869" y="384553"/>
                      <a:pt x="1118413" y="87097"/>
                      <a:pt x="751483" y="87097"/>
                    </a:cubicBezTo>
                    <a:cubicBezTo>
                      <a:pt x="384553" y="87097"/>
                      <a:pt x="87097" y="384553"/>
                      <a:pt x="87097" y="751483"/>
                    </a:cubicBezTo>
                    <a:lnTo>
                      <a:pt x="97650" y="856169"/>
                    </a:lnTo>
                    <a:lnTo>
                      <a:pt x="8130" y="856169"/>
                    </a:lnTo>
                    <a:lnTo>
                      <a:pt x="3880" y="828318"/>
                    </a:lnTo>
                    <a:cubicBezTo>
                      <a:pt x="1314" y="803055"/>
                      <a:pt x="0" y="777423"/>
                      <a:pt x="0" y="751483"/>
                    </a:cubicBezTo>
                    <a:cubicBezTo>
                      <a:pt x="0" y="336450"/>
                      <a:pt x="336450" y="0"/>
                      <a:pt x="751483" y="0"/>
                    </a:cubicBezTo>
                    <a:close/>
                  </a:path>
                </a:pathLst>
              </a:custGeom>
              <a:solidFill>
                <a:srgbClr val="1F36C7"/>
              </a:solidFill>
              <a:ln w="25400" cap="flat" cmpd="sng" algn="ctr">
                <a:no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black"/>
                  </a:solidFill>
                  <a:effectLst/>
                  <a:uLnTx/>
                  <a:uFillTx/>
                  <a:latin typeface="Arial" panose="020B0604020202020204"/>
                  <a:ea typeface="+mn-ea"/>
                  <a:cs typeface="+mn-cs"/>
                </a:endParaRPr>
              </a:p>
            </p:txBody>
          </p:sp>
          <p:sp>
            <p:nvSpPr>
              <p:cNvPr id="345" name="Freeform: Shape 344">
                <a:extLst>
                  <a:ext uri="{FF2B5EF4-FFF2-40B4-BE49-F238E27FC236}">
                    <a16:creationId xmlns:a16="http://schemas.microsoft.com/office/drawing/2014/main" id="{4AA44FA2-5D17-44A9-83CF-8541F37CED1E}"/>
                  </a:ext>
                </a:extLst>
              </p:cNvPr>
              <p:cNvSpPr/>
              <p:nvPr/>
            </p:nvSpPr>
            <p:spPr>
              <a:xfrm>
                <a:off x="801424" y="1683966"/>
                <a:ext cx="1423572" cy="816472"/>
              </a:xfrm>
              <a:custGeom>
                <a:avLst/>
                <a:gdLst>
                  <a:gd name="connsiteX0" fmla="*/ 711786 w 1423572"/>
                  <a:gd name="connsiteY0" fmla="*/ 0 h 816472"/>
                  <a:gd name="connsiteX1" fmla="*/ 1423572 w 1423572"/>
                  <a:gd name="connsiteY1" fmla="*/ 711786 h 816472"/>
                  <a:gd name="connsiteX2" fmla="*/ 1413019 w 1423572"/>
                  <a:gd name="connsiteY2" fmla="*/ 816472 h 816472"/>
                  <a:gd name="connsiteX3" fmla="*/ 10553 w 1423572"/>
                  <a:gd name="connsiteY3" fmla="*/ 816472 h 816472"/>
                  <a:gd name="connsiteX4" fmla="*/ 0 w 1423572"/>
                  <a:gd name="connsiteY4" fmla="*/ 711786 h 816472"/>
                  <a:gd name="connsiteX5" fmla="*/ 711786 w 1423572"/>
                  <a:gd name="connsiteY5" fmla="*/ 0 h 81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572" h="816472">
                    <a:moveTo>
                      <a:pt x="711786" y="0"/>
                    </a:moveTo>
                    <a:cubicBezTo>
                      <a:pt x="1104895" y="0"/>
                      <a:pt x="1423572" y="318677"/>
                      <a:pt x="1423572" y="711786"/>
                    </a:cubicBezTo>
                    <a:lnTo>
                      <a:pt x="1413019" y="816472"/>
                    </a:lnTo>
                    <a:lnTo>
                      <a:pt x="10553" y="816472"/>
                    </a:lnTo>
                    <a:lnTo>
                      <a:pt x="0" y="711786"/>
                    </a:lnTo>
                    <a:cubicBezTo>
                      <a:pt x="0" y="318677"/>
                      <a:pt x="318677" y="0"/>
                      <a:pt x="711786" y="0"/>
                    </a:cubicBezTo>
                    <a:close/>
                  </a:path>
                </a:pathLst>
              </a:custGeom>
              <a:noFill/>
              <a:ln w="9525" cap="flat" cmpd="sng" algn="ctr">
                <a:solidFill>
                  <a:sysClr val="window" lastClr="FFFFFF"/>
                </a:solidFill>
                <a:prstDash val="dash"/>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346" name="Freeform: Shape 345">
                <a:extLst>
                  <a:ext uri="{FF2B5EF4-FFF2-40B4-BE49-F238E27FC236}">
                    <a16:creationId xmlns:a16="http://schemas.microsoft.com/office/drawing/2014/main" id="{F45B5E43-002D-4ACB-90F7-6544F2F60C51}"/>
                  </a:ext>
                </a:extLst>
              </p:cNvPr>
              <p:cNvSpPr/>
              <p:nvPr/>
            </p:nvSpPr>
            <p:spPr>
              <a:xfrm>
                <a:off x="893977" y="1775437"/>
                <a:ext cx="1238464" cy="725001"/>
              </a:xfrm>
              <a:custGeom>
                <a:avLst/>
                <a:gdLst>
                  <a:gd name="connsiteX0" fmla="*/ 619232 w 1238464"/>
                  <a:gd name="connsiteY0" fmla="*/ 0 h 725001"/>
                  <a:gd name="connsiteX1" fmla="*/ 1238464 w 1238464"/>
                  <a:gd name="connsiteY1" fmla="*/ 620315 h 725001"/>
                  <a:gd name="connsiteX2" fmla="*/ 1227929 w 1238464"/>
                  <a:gd name="connsiteY2" fmla="*/ 725001 h 725001"/>
                  <a:gd name="connsiteX3" fmla="*/ 10535 w 1238464"/>
                  <a:gd name="connsiteY3" fmla="*/ 725001 h 725001"/>
                  <a:gd name="connsiteX4" fmla="*/ 0 w 1238464"/>
                  <a:gd name="connsiteY4" fmla="*/ 620315 h 725001"/>
                  <a:gd name="connsiteX5" fmla="*/ 619232 w 1238464"/>
                  <a:gd name="connsiteY5" fmla="*/ 0 h 72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464" h="725001">
                    <a:moveTo>
                      <a:pt x="619232" y="0"/>
                    </a:moveTo>
                    <a:cubicBezTo>
                      <a:pt x="961224" y="0"/>
                      <a:pt x="1238464" y="277724"/>
                      <a:pt x="1238464" y="620315"/>
                    </a:cubicBezTo>
                    <a:lnTo>
                      <a:pt x="1227929" y="725001"/>
                    </a:lnTo>
                    <a:lnTo>
                      <a:pt x="10535" y="725001"/>
                    </a:lnTo>
                    <a:lnTo>
                      <a:pt x="0" y="620315"/>
                    </a:lnTo>
                    <a:cubicBezTo>
                      <a:pt x="0" y="277724"/>
                      <a:pt x="277240" y="0"/>
                      <a:pt x="619232" y="0"/>
                    </a:cubicBezTo>
                    <a:close/>
                  </a:path>
                </a:pathLst>
              </a:custGeom>
              <a:solidFill>
                <a:schemeClr val="bg1">
                  <a:lumMod val="95000"/>
                </a:schemeClr>
              </a:solidFill>
              <a:ln w="12700" cap="flat" cmpd="sng" algn="ctr">
                <a:solidFill>
                  <a:srgbClr val="1F36C7"/>
                </a:solidFill>
                <a:prstDash val="soli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347" name="Rectangle: Rounded Corners 346">
                <a:extLst>
                  <a:ext uri="{FF2B5EF4-FFF2-40B4-BE49-F238E27FC236}">
                    <a16:creationId xmlns:a16="http://schemas.microsoft.com/office/drawing/2014/main" id="{C60EBF13-8AD6-4ABB-BC80-3B020495F044}"/>
                  </a:ext>
                </a:extLst>
              </p:cNvPr>
              <p:cNvSpPr/>
              <p:nvPr/>
            </p:nvSpPr>
            <p:spPr>
              <a:xfrm>
                <a:off x="637739" y="2468272"/>
                <a:ext cx="1750944" cy="274927"/>
              </a:xfrm>
              <a:prstGeom prst="roundRect">
                <a:avLst>
                  <a:gd name="adj" fmla="val 50000"/>
                </a:avLst>
              </a:prstGeom>
              <a:solidFill>
                <a:srgbClr val="1F36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8" name="TextBox 347">
                <a:extLst>
                  <a:ext uri="{FF2B5EF4-FFF2-40B4-BE49-F238E27FC236}">
                    <a16:creationId xmlns:a16="http://schemas.microsoft.com/office/drawing/2014/main" id="{52B7A124-6925-45D9-BC41-D1682299FC53}"/>
                  </a:ext>
                </a:extLst>
              </p:cNvPr>
              <p:cNvSpPr txBox="1"/>
              <p:nvPr/>
            </p:nvSpPr>
            <p:spPr>
              <a:xfrm>
                <a:off x="801425" y="2451216"/>
                <a:ext cx="1423572" cy="309038"/>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Decision</a:t>
                </a:r>
              </a:p>
            </p:txBody>
          </p:sp>
        </p:grpSp>
        <p:sp>
          <p:nvSpPr>
            <p:cNvPr id="447" name="Freeform: Shape 446">
              <a:extLst>
                <a:ext uri="{FF2B5EF4-FFF2-40B4-BE49-F238E27FC236}">
                  <a16:creationId xmlns:a16="http://schemas.microsoft.com/office/drawing/2014/main" id="{280C8173-7A6C-442F-9A6F-984F953D548B}"/>
                </a:ext>
              </a:extLst>
            </p:cNvPr>
            <p:cNvSpPr/>
            <p:nvPr/>
          </p:nvSpPr>
          <p:spPr>
            <a:xfrm>
              <a:off x="616302" y="1946445"/>
              <a:ext cx="381340" cy="375560"/>
            </a:xfrm>
            <a:custGeom>
              <a:avLst/>
              <a:gdLst>
                <a:gd name="connsiteX0" fmla="*/ 1003739 w 1721170"/>
                <a:gd name="connsiteY0" fmla="*/ 1170378 h 1695082"/>
                <a:gd name="connsiteX1" fmla="*/ 1074397 w 1721170"/>
                <a:gd name="connsiteY1" fmla="*/ 1230166 h 1695082"/>
                <a:gd name="connsiteX2" fmla="*/ 982001 w 1721170"/>
                <a:gd name="connsiteY2" fmla="*/ 1338877 h 1695082"/>
                <a:gd name="connsiteX3" fmla="*/ 797199 w 1721170"/>
                <a:gd name="connsiteY3" fmla="*/ 1342504 h 1695082"/>
                <a:gd name="connsiteX4" fmla="*/ 784511 w 1721170"/>
                <a:gd name="connsiteY4" fmla="*/ 1342504 h 1695082"/>
                <a:gd name="connsiteX5" fmla="*/ 755520 w 1721170"/>
                <a:gd name="connsiteY5" fmla="*/ 1373302 h 1695082"/>
                <a:gd name="connsiteX6" fmla="*/ 782691 w 1721170"/>
                <a:gd name="connsiteY6" fmla="*/ 1396859 h 1695082"/>
                <a:gd name="connsiteX7" fmla="*/ 793560 w 1721170"/>
                <a:gd name="connsiteY7" fmla="*/ 1396859 h 1695082"/>
                <a:gd name="connsiteX8" fmla="*/ 943935 w 1721170"/>
                <a:gd name="connsiteY8" fmla="*/ 1398666 h 1695082"/>
                <a:gd name="connsiteX9" fmla="*/ 992856 w 1721170"/>
                <a:gd name="connsiteY9" fmla="*/ 1391425 h 1695082"/>
                <a:gd name="connsiteX10" fmla="*/ 1112434 w 1721170"/>
                <a:gd name="connsiteY10" fmla="*/ 1309899 h 1695082"/>
                <a:gd name="connsiteX11" fmla="*/ 1261004 w 1721170"/>
                <a:gd name="connsiteY11" fmla="*/ 1262797 h 1695082"/>
                <a:gd name="connsiteX12" fmla="*/ 1260999 w 1721170"/>
                <a:gd name="connsiteY12" fmla="*/ 1262797 h 1695082"/>
                <a:gd name="connsiteX13" fmla="*/ 1342524 w 1721170"/>
                <a:gd name="connsiteY13" fmla="*/ 1407753 h 1695082"/>
                <a:gd name="connsiteX14" fmla="*/ 800811 w 1721170"/>
                <a:gd name="connsiteY14" fmla="*/ 1674081 h 1695082"/>
                <a:gd name="connsiteX15" fmla="*/ 509119 w 1721170"/>
                <a:gd name="connsiteY15" fmla="*/ 1628787 h 1695082"/>
                <a:gd name="connsiteX16" fmla="*/ 462017 w 1721170"/>
                <a:gd name="connsiteY16" fmla="*/ 1639655 h 1695082"/>
                <a:gd name="connsiteX17" fmla="*/ 407661 w 1721170"/>
                <a:gd name="connsiteY17" fmla="*/ 1686758 h 1695082"/>
                <a:gd name="connsiteX18" fmla="*/ 351500 w 1721170"/>
                <a:gd name="connsiteY18" fmla="*/ 1681324 h 1695082"/>
                <a:gd name="connsiteX19" fmla="*/ 186640 w 1721170"/>
                <a:gd name="connsiteY19" fmla="*/ 1487434 h 1695082"/>
                <a:gd name="connsiteX20" fmla="*/ 192075 w 1721170"/>
                <a:gd name="connsiteY20" fmla="*/ 1431273 h 1695082"/>
                <a:gd name="connsiteX21" fmla="*/ 333391 w 1721170"/>
                <a:gd name="connsiteY21" fmla="*/ 1320756 h 1695082"/>
                <a:gd name="connsiteX22" fmla="*/ 614216 w 1721170"/>
                <a:gd name="connsiteY22" fmla="*/ 1183066 h 1695082"/>
                <a:gd name="connsiteX23" fmla="*/ 817129 w 1721170"/>
                <a:gd name="connsiteY23" fmla="*/ 1174005 h 1695082"/>
                <a:gd name="connsiteX24" fmla="*/ 1003739 w 1721170"/>
                <a:gd name="connsiteY24" fmla="*/ 1170378 h 1695082"/>
                <a:gd name="connsiteX25" fmla="*/ 957996 w 1721170"/>
                <a:gd name="connsiteY25" fmla="*/ 136567 h 1695082"/>
                <a:gd name="connsiteX26" fmla="*/ 936709 w 1721170"/>
                <a:gd name="connsiteY26" fmla="*/ 148570 h 1695082"/>
                <a:gd name="connsiteX27" fmla="*/ 827997 w 1721170"/>
                <a:gd name="connsiteY27" fmla="*/ 280825 h 1695082"/>
                <a:gd name="connsiteX28" fmla="*/ 782704 w 1721170"/>
                <a:gd name="connsiteY28" fmla="*/ 224664 h 1695082"/>
                <a:gd name="connsiteX29" fmla="*/ 737410 w 1721170"/>
                <a:gd name="connsiteY29" fmla="*/ 221036 h 1695082"/>
                <a:gd name="connsiteX30" fmla="*/ 733783 w 1721170"/>
                <a:gd name="connsiteY30" fmla="*/ 266330 h 1695082"/>
                <a:gd name="connsiteX31" fmla="*/ 802633 w 1721170"/>
                <a:gd name="connsiteY31" fmla="*/ 351483 h 1695082"/>
                <a:gd name="connsiteX32" fmla="*/ 827996 w 1721170"/>
                <a:gd name="connsiteY32" fmla="*/ 362351 h 1695082"/>
                <a:gd name="connsiteX33" fmla="*/ 853360 w 1721170"/>
                <a:gd name="connsiteY33" fmla="*/ 351483 h 1695082"/>
                <a:gd name="connsiteX34" fmla="*/ 985630 w 1721170"/>
                <a:gd name="connsiteY34" fmla="*/ 190237 h 1695082"/>
                <a:gd name="connsiteX35" fmla="*/ 982003 w 1721170"/>
                <a:gd name="connsiteY35" fmla="*/ 144943 h 1695082"/>
                <a:gd name="connsiteX36" fmla="*/ 957996 w 1721170"/>
                <a:gd name="connsiteY36" fmla="*/ 136567 h 1695082"/>
                <a:gd name="connsiteX37" fmla="*/ 1399597 w 1721170"/>
                <a:gd name="connsiteY37" fmla="*/ 120936 h 1695082"/>
                <a:gd name="connsiteX38" fmla="*/ 1376950 w 1721170"/>
                <a:gd name="connsiteY38" fmla="*/ 130452 h 1695082"/>
                <a:gd name="connsiteX39" fmla="*/ 1376950 w 1721170"/>
                <a:gd name="connsiteY39" fmla="*/ 175746 h 1695082"/>
                <a:gd name="connsiteX40" fmla="*/ 1436738 w 1721170"/>
                <a:gd name="connsiteY40" fmla="*/ 235534 h 1695082"/>
                <a:gd name="connsiteX41" fmla="*/ 1376950 w 1721170"/>
                <a:gd name="connsiteY41" fmla="*/ 295321 h 1695082"/>
                <a:gd name="connsiteX42" fmla="*/ 1376950 w 1721170"/>
                <a:gd name="connsiteY42" fmla="*/ 340615 h 1695082"/>
                <a:gd name="connsiteX43" fmla="*/ 1400507 w 1721170"/>
                <a:gd name="connsiteY43" fmla="*/ 349677 h 1695082"/>
                <a:gd name="connsiteX44" fmla="*/ 1424064 w 1721170"/>
                <a:gd name="connsiteY44" fmla="*/ 340615 h 1695082"/>
                <a:gd name="connsiteX45" fmla="*/ 1483842 w 1721170"/>
                <a:gd name="connsiteY45" fmla="*/ 280827 h 1695082"/>
                <a:gd name="connsiteX46" fmla="*/ 1543630 w 1721170"/>
                <a:gd name="connsiteY46" fmla="*/ 340615 h 1695082"/>
                <a:gd name="connsiteX47" fmla="*/ 1567186 w 1721170"/>
                <a:gd name="connsiteY47" fmla="*/ 349677 h 1695082"/>
                <a:gd name="connsiteX48" fmla="*/ 1590743 w 1721170"/>
                <a:gd name="connsiteY48" fmla="*/ 340615 h 1695082"/>
                <a:gd name="connsiteX49" fmla="*/ 1590743 w 1721170"/>
                <a:gd name="connsiteY49" fmla="*/ 295321 h 1695082"/>
                <a:gd name="connsiteX50" fmla="*/ 1527326 w 1721170"/>
                <a:gd name="connsiteY50" fmla="*/ 235534 h 1695082"/>
                <a:gd name="connsiteX51" fmla="*/ 1587114 w 1721170"/>
                <a:gd name="connsiteY51" fmla="*/ 175746 h 1695082"/>
                <a:gd name="connsiteX52" fmla="*/ 1587114 w 1721170"/>
                <a:gd name="connsiteY52" fmla="*/ 130452 h 1695082"/>
                <a:gd name="connsiteX53" fmla="*/ 1541820 w 1721170"/>
                <a:gd name="connsiteY53" fmla="*/ 130452 h 1695082"/>
                <a:gd name="connsiteX54" fmla="*/ 1482032 w 1721170"/>
                <a:gd name="connsiteY54" fmla="*/ 190240 h 1695082"/>
                <a:gd name="connsiteX55" fmla="*/ 1422244 w 1721170"/>
                <a:gd name="connsiteY55" fmla="*/ 130452 h 1695082"/>
                <a:gd name="connsiteX56" fmla="*/ 1399597 w 1721170"/>
                <a:gd name="connsiteY56" fmla="*/ 120936 h 1695082"/>
                <a:gd name="connsiteX57" fmla="*/ 149497 w 1721170"/>
                <a:gd name="connsiteY57" fmla="*/ 120933 h 1695082"/>
                <a:gd name="connsiteX58" fmla="*/ 126850 w 1721170"/>
                <a:gd name="connsiteY58" fmla="*/ 130449 h 1695082"/>
                <a:gd name="connsiteX59" fmla="*/ 126850 w 1721170"/>
                <a:gd name="connsiteY59" fmla="*/ 175743 h 1695082"/>
                <a:gd name="connsiteX60" fmla="*/ 186638 w 1721170"/>
                <a:gd name="connsiteY60" fmla="*/ 235530 h 1695082"/>
                <a:gd name="connsiteX61" fmla="*/ 126850 w 1721170"/>
                <a:gd name="connsiteY61" fmla="*/ 295318 h 1695082"/>
                <a:gd name="connsiteX62" fmla="*/ 126850 w 1721170"/>
                <a:gd name="connsiteY62" fmla="*/ 340612 h 1695082"/>
                <a:gd name="connsiteX63" fmla="*/ 150407 w 1721170"/>
                <a:gd name="connsiteY63" fmla="*/ 349673 h 1695082"/>
                <a:gd name="connsiteX64" fmla="*/ 173964 w 1721170"/>
                <a:gd name="connsiteY64" fmla="*/ 340612 h 1695082"/>
                <a:gd name="connsiteX65" fmla="*/ 233742 w 1721170"/>
                <a:gd name="connsiteY65" fmla="*/ 280824 h 1695082"/>
                <a:gd name="connsiteX66" fmla="*/ 289900 w 1721170"/>
                <a:gd name="connsiteY66" fmla="*/ 340612 h 1695082"/>
                <a:gd name="connsiteX67" fmla="*/ 313457 w 1721170"/>
                <a:gd name="connsiteY67" fmla="*/ 349673 h 1695082"/>
                <a:gd name="connsiteX68" fmla="*/ 337013 w 1721170"/>
                <a:gd name="connsiteY68" fmla="*/ 340612 h 1695082"/>
                <a:gd name="connsiteX69" fmla="*/ 337013 w 1721170"/>
                <a:gd name="connsiteY69" fmla="*/ 295318 h 1695082"/>
                <a:gd name="connsiteX70" fmla="*/ 277226 w 1721170"/>
                <a:gd name="connsiteY70" fmla="*/ 235530 h 1695082"/>
                <a:gd name="connsiteX71" fmla="*/ 337013 w 1721170"/>
                <a:gd name="connsiteY71" fmla="*/ 175743 h 1695082"/>
                <a:gd name="connsiteX72" fmla="*/ 337013 w 1721170"/>
                <a:gd name="connsiteY72" fmla="*/ 130449 h 1695082"/>
                <a:gd name="connsiteX73" fmla="*/ 291720 w 1721170"/>
                <a:gd name="connsiteY73" fmla="*/ 130449 h 1695082"/>
                <a:gd name="connsiteX74" fmla="*/ 231932 w 1721170"/>
                <a:gd name="connsiteY74" fmla="*/ 190237 h 1695082"/>
                <a:gd name="connsiteX75" fmla="*/ 172144 w 1721170"/>
                <a:gd name="connsiteY75" fmla="*/ 130449 h 1695082"/>
                <a:gd name="connsiteX76" fmla="*/ 149497 w 1721170"/>
                <a:gd name="connsiteY76" fmla="*/ 120933 h 1695082"/>
                <a:gd name="connsiteX77" fmla="*/ 90588 w 1721170"/>
                <a:gd name="connsiteY77" fmla="*/ 0 h 1695082"/>
                <a:gd name="connsiteX78" fmla="*/ 380474 w 1721170"/>
                <a:gd name="connsiteY78" fmla="*/ 0 h 1695082"/>
                <a:gd name="connsiteX79" fmla="*/ 471062 w 1721170"/>
                <a:gd name="connsiteY79" fmla="*/ 90588 h 1695082"/>
                <a:gd name="connsiteX80" fmla="*/ 471062 w 1721170"/>
                <a:gd name="connsiteY80" fmla="*/ 380474 h 1695082"/>
                <a:gd name="connsiteX81" fmla="*/ 380474 w 1721170"/>
                <a:gd name="connsiteY81" fmla="*/ 471062 h 1695082"/>
                <a:gd name="connsiteX82" fmla="*/ 295322 w 1721170"/>
                <a:gd name="connsiteY82" fmla="*/ 471062 h 1695082"/>
                <a:gd name="connsiteX83" fmla="*/ 295322 w 1721170"/>
                <a:gd name="connsiteY83" fmla="*/ 570711 h 1695082"/>
                <a:gd name="connsiteX84" fmla="*/ 391345 w 1721170"/>
                <a:gd name="connsiteY84" fmla="*/ 666734 h 1695082"/>
                <a:gd name="connsiteX85" fmla="*/ 802612 w 1721170"/>
                <a:gd name="connsiteY85" fmla="*/ 666747 h 1695082"/>
                <a:gd name="connsiteX86" fmla="*/ 802612 w 1721170"/>
                <a:gd name="connsiteY86" fmla="*/ 471077 h 1695082"/>
                <a:gd name="connsiteX87" fmla="*/ 715651 w 1721170"/>
                <a:gd name="connsiteY87" fmla="*/ 471077 h 1695082"/>
                <a:gd name="connsiteX88" fmla="*/ 625064 w 1721170"/>
                <a:gd name="connsiteY88" fmla="*/ 380490 h 1695082"/>
                <a:gd name="connsiteX89" fmla="*/ 625064 w 1721170"/>
                <a:gd name="connsiteY89" fmla="*/ 90603 h 1695082"/>
                <a:gd name="connsiteX90" fmla="*/ 715651 w 1721170"/>
                <a:gd name="connsiteY90" fmla="*/ 16 h 1695082"/>
                <a:gd name="connsiteX91" fmla="*/ 1005538 w 1721170"/>
                <a:gd name="connsiteY91" fmla="*/ 3 h 1695082"/>
                <a:gd name="connsiteX92" fmla="*/ 1096125 w 1721170"/>
                <a:gd name="connsiteY92" fmla="*/ 90591 h 1695082"/>
                <a:gd name="connsiteX93" fmla="*/ 1096125 w 1721170"/>
                <a:gd name="connsiteY93" fmla="*/ 380477 h 1695082"/>
                <a:gd name="connsiteX94" fmla="*/ 1005538 w 1721170"/>
                <a:gd name="connsiteY94" fmla="*/ 471065 h 1695082"/>
                <a:gd name="connsiteX95" fmla="*/ 918577 w 1721170"/>
                <a:gd name="connsiteY95" fmla="*/ 471065 h 1695082"/>
                <a:gd name="connsiteX96" fmla="*/ 918577 w 1721170"/>
                <a:gd name="connsiteY96" fmla="*/ 666734 h 1695082"/>
                <a:gd name="connsiteX97" fmla="*/ 1329844 w 1721170"/>
                <a:gd name="connsiteY97" fmla="*/ 666747 h 1695082"/>
                <a:gd name="connsiteX98" fmla="*/ 1425867 w 1721170"/>
                <a:gd name="connsiteY98" fmla="*/ 570724 h 1695082"/>
                <a:gd name="connsiteX99" fmla="*/ 1425867 w 1721170"/>
                <a:gd name="connsiteY99" fmla="*/ 471074 h 1695082"/>
                <a:gd name="connsiteX100" fmla="*/ 1340715 w 1721170"/>
                <a:gd name="connsiteY100" fmla="*/ 471074 h 1695082"/>
                <a:gd name="connsiteX101" fmla="*/ 1250127 w 1721170"/>
                <a:gd name="connsiteY101" fmla="*/ 380487 h 1695082"/>
                <a:gd name="connsiteX102" fmla="*/ 1250127 w 1721170"/>
                <a:gd name="connsiteY102" fmla="*/ 90600 h 1695082"/>
                <a:gd name="connsiteX103" fmla="*/ 1340715 w 1721170"/>
                <a:gd name="connsiteY103" fmla="*/ 13 h 1695082"/>
                <a:gd name="connsiteX104" fmla="*/ 1630569 w 1721170"/>
                <a:gd name="connsiteY104" fmla="*/ 13 h 1695082"/>
                <a:gd name="connsiteX105" fmla="*/ 1721170 w 1721170"/>
                <a:gd name="connsiteY105" fmla="*/ 92396 h 1695082"/>
                <a:gd name="connsiteX106" fmla="*/ 1721170 w 1721170"/>
                <a:gd name="connsiteY106" fmla="*/ 382283 h 1695082"/>
                <a:gd name="connsiteX107" fmla="*/ 1630582 w 1721170"/>
                <a:gd name="connsiteY107" fmla="*/ 472870 h 1695082"/>
                <a:gd name="connsiteX108" fmla="*/ 1541803 w 1721170"/>
                <a:gd name="connsiteY108" fmla="*/ 472870 h 1695082"/>
                <a:gd name="connsiteX109" fmla="*/ 1541803 w 1721170"/>
                <a:gd name="connsiteY109" fmla="*/ 572520 h 1695082"/>
                <a:gd name="connsiteX110" fmla="*/ 1329828 w 1721170"/>
                <a:gd name="connsiteY110" fmla="*/ 784494 h 1695082"/>
                <a:gd name="connsiteX111" fmla="*/ 918561 w 1721170"/>
                <a:gd name="connsiteY111" fmla="*/ 784494 h 1695082"/>
                <a:gd name="connsiteX112" fmla="*/ 918574 w 1721170"/>
                <a:gd name="connsiteY112" fmla="*/ 1012781 h 1695082"/>
                <a:gd name="connsiteX113" fmla="*/ 860591 w 1721170"/>
                <a:gd name="connsiteY113" fmla="*/ 1070764 h 1695082"/>
                <a:gd name="connsiteX114" fmla="*/ 802609 w 1721170"/>
                <a:gd name="connsiteY114" fmla="*/ 1012781 h 1695082"/>
                <a:gd name="connsiteX115" fmla="*/ 802609 w 1721170"/>
                <a:gd name="connsiteY115" fmla="*/ 782686 h 1695082"/>
                <a:gd name="connsiteX116" fmla="*/ 391341 w 1721170"/>
                <a:gd name="connsiteY116" fmla="*/ 782686 h 1695082"/>
                <a:gd name="connsiteX117" fmla="*/ 179367 w 1721170"/>
                <a:gd name="connsiteY117" fmla="*/ 570711 h 1695082"/>
                <a:gd name="connsiteX118" fmla="*/ 179367 w 1721170"/>
                <a:gd name="connsiteY118" fmla="*/ 471062 h 1695082"/>
                <a:gd name="connsiteX119" fmla="*/ 90588 w 1721170"/>
                <a:gd name="connsiteY119" fmla="*/ 471062 h 1695082"/>
                <a:gd name="connsiteX120" fmla="*/ 0 w 1721170"/>
                <a:gd name="connsiteY120" fmla="*/ 380474 h 1695082"/>
                <a:gd name="connsiteX121" fmla="*/ 0 w 1721170"/>
                <a:gd name="connsiteY121" fmla="*/ 90588 h 1695082"/>
                <a:gd name="connsiteX122" fmla="*/ 90588 w 1721170"/>
                <a:gd name="connsiteY122" fmla="*/ 0 h 16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721170" h="1695082">
                  <a:moveTo>
                    <a:pt x="1003739" y="1170378"/>
                  </a:moveTo>
                  <a:cubicBezTo>
                    <a:pt x="1041792" y="1166748"/>
                    <a:pt x="1068963" y="1197561"/>
                    <a:pt x="1074397" y="1230166"/>
                  </a:cubicBezTo>
                  <a:cubicBezTo>
                    <a:pt x="1081651" y="1270027"/>
                    <a:pt x="1061721" y="1320754"/>
                    <a:pt x="982001" y="1338877"/>
                  </a:cubicBezTo>
                  <a:cubicBezTo>
                    <a:pt x="938516" y="1347938"/>
                    <a:pt x="869663" y="1346131"/>
                    <a:pt x="797199" y="1342504"/>
                  </a:cubicBezTo>
                  <a:lnTo>
                    <a:pt x="784511" y="1342504"/>
                  </a:lnTo>
                  <a:cubicBezTo>
                    <a:pt x="766389" y="1340697"/>
                    <a:pt x="753713" y="1355180"/>
                    <a:pt x="755520" y="1373302"/>
                  </a:cubicBezTo>
                  <a:cubicBezTo>
                    <a:pt x="757327" y="1385990"/>
                    <a:pt x="768196" y="1396859"/>
                    <a:pt x="782691" y="1396859"/>
                  </a:cubicBezTo>
                  <a:lnTo>
                    <a:pt x="793560" y="1396859"/>
                  </a:lnTo>
                  <a:cubicBezTo>
                    <a:pt x="849721" y="1400473"/>
                    <a:pt x="900450" y="1402293"/>
                    <a:pt x="943935" y="1398666"/>
                  </a:cubicBezTo>
                  <a:cubicBezTo>
                    <a:pt x="962057" y="1396859"/>
                    <a:pt x="978360" y="1395052"/>
                    <a:pt x="992856" y="1391425"/>
                  </a:cubicBezTo>
                  <a:cubicBezTo>
                    <a:pt x="1054452" y="1376931"/>
                    <a:pt x="1092504" y="1346131"/>
                    <a:pt x="1112434" y="1309899"/>
                  </a:cubicBezTo>
                  <a:cubicBezTo>
                    <a:pt x="1172225" y="1293595"/>
                    <a:pt x="1228399" y="1277292"/>
                    <a:pt x="1261004" y="1262797"/>
                  </a:cubicBezTo>
                  <a:lnTo>
                    <a:pt x="1260999" y="1262797"/>
                  </a:lnTo>
                  <a:cubicBezTo>
                    <a:pt x="1357020" y="1222952"/>
                    <a:pt x="1425858" y="1342517"/>
                    <a:pt x="1342524" y="1407753"/>
                  </a:cubicBezTo>
                  <a:cubicBezTo>
                    <a:pt x="1257372" y="1472976"/>
                    <a:pt x="960248" y="1674081"/>
                    <a:pt x="800811" y="1674081"/>
                  </a:cubicBezTo>
                  <a:cubicBezTo>
                    <a:pt x="728347" y="1674081"/>
                    <a:pt x="614201" y="1657778"/>
                    <a:pt x="509119" y="1628787"/>
                  </a:cubicBezTo>
                  <a:cubicBezTo>
                    <a:pt x="492815" y="1625160"/>
                    <a:pt x="474705" y="1628787"/>
                    <a:pt x="462017" y="1639655"/>
                  </a:cubicBezTo>
                  <a:lnTo>
                    <a:pt x="407661" y="1686758"/>
                  </a:lnTo>
                  <a:cubicBezTo>
                    <a:pt x="391359" y="1699446"/>
                    <a:pt x="365996" y="1697626"/>
                    <a:pt x="351500" y="1681324"/>
                  </a:cubicBezTo>
                  <a:lnTo>
                    <a:pt x="186640" y="1487434"/>
                  </a:lnTo>
                  <a:cubicBezTo>
                    <a:pt x="172145" y="1471131"/>
                    <a:pt x="173952" y="1445769"/>
                    <a:pt x="192075" y="1431273"/>
                  </a:cubicBezTo>
                  <a:cubicBezTo>
                    <a:pt x="226501" y="1404103"/>
                    <a:pt x="282662" y="1358809"/>
                    <a:pt x="333391" y="1320756"/>
                  </a:cubicBezTo>
                  <a:cubicBezTo>
                    <a:pt x="436667" y="1242854"/>
                    <a:pt x="554428" y="1192128"/>
                    <a:pt x="614216" y="1183066"/>
                  </a:cubicBezTo>
                  <a:cubicBezTo>
                    <a:pt x="668559" y="1174005"/>
                    <a:pt x="742844" y="1172198"/>
                    <a:pt x="817129" y="1174005"/>
                  </a:cubicBezTo>
                  <a:cubicBezTo>
                    <a:pt x="880546" y="1175812"/>
                    <a:pt x="947578" y="1177619"/>
                    <a:pt x="1003739" y="1170378"/>
                  </a:cubicBezTo>
                  <a:close/>
                  <a:moveTo>
                    <a:pt x="957996" y="136567"/>
                  </a:moveTo>
                  <a:cubicBezTo>
                    <a:pt x="949843" y="137246"/>
                    <a:pt x="942144" y="141322"/>
                    <a:pt x="936709" y="148570"/>
                  </a:cubicBezTo>
                  <a:lnTo>
                    <a:pt x="827997" y="280825"/>
                  </a:lnTo>
                  <a:lnTo>
                    <a:pt x="782704" y="224664"/>
                  </a:lnTo>
                  <a:cubicBezTo>
                    <a:pt x="771836" y="211975"/>
                    <a:pt x="751906" y="210168"/>
                    <a:pt x="737410" y="221036"/>
                  </a:cubicBezTo>
                  <a:cubicBezTo>
                    <a:pt x="724722" y="231904"/>
                    <a:pt x="722914" y="251835"/>
                    <a:pt x="733783" y="266330"/>
                  </a:cubicBezTo>
                  <a:lnTo>
                    <a:pt x="802633" y="351483"/>
                  </a:lnTo>
                  <a:cubicBezTo>
                    <a:pt x="809874" y="358724"/>
                    <a:pt x="818935" y="362351"/>
                    <a:pt x="827996" y="362351"/>
                  </a:cubicBezTo>
                  <a:cubicBezTo>
                    <a:pt x="838865" y="362351"/>
                    <a:pt x="847926" y="358724"/>
                    <a:pt x="853360" y="351483"/>
                  </a:cubicBezTo>
                  <a:lnTo>
                    <a:pt x="985630" y="190237"/>
                  </a:lnTo>
                  <a:cubicBezTo>
                    <a:pt x="998306" y="175741"/>
                    <a:pt x="996498" y="155812"/>
                    <a:pt x="982003" y="144943"/>
                  </a:cubicBezTo>
                  <a:cubicBezTo>
                    <a:pt x="974755" y="138605"/>
                    <a:pt x="966149" y="135888"/>
                    <a:pt x="957996" y="136567"/>
                  </a:cubicBezTo>
                  <a:close/>
                  <a:moveTo>
                    <a:pt x="1399597" y="120936"/>
                  </a:moveTo>
                  <a:cubicBezTo>
                    <a:pt x="1391446" y="120936"/>
                    <a:pt x="1383295" y="124108"/>
                    <a:pt x="1376950" y="130452"/>
                  </a:cubicBezTo>
                  <a:cubicBezTo>
                    <a:pt x="1364262" y="143141"/>
                    <a:pt x="1364262" y="163058"/>
                    <a:pt x="1376950" y="175746"/>
                  </a:cubicBezTo>
                  <a:lnTo>
                    <a:pt x="1436738" y="235534"/>
                  </a:lnTo>
                  <a:lnTo>
                    <a:pt x="1376950" y="295321"/>
                  </a:lnTo>
                  <a:cubicBezTo>
                    <a:pt x="1364262" y="308010"/>
                    <a:pt x="1364262" y="327927"/>
                    <a:pt x="1376950" y="340615"/>
                  </a:cubicBezTo>
                  <a:cubicBezTo>
                    <a:pt x="1384204" y="346050"/>
                    <a:pt x="1391446" y="349677"/>
                    <a:pt x="1400507" y="349677"/>
                  </a:cubicBezTo>
                  <a:cubicBezTo>
                    <a:pt x="1409568" y="349677"/>
                    <a:pt x="1418629" y="346050"/>
                    <a:pt x="1424064" y="340615"/>
                  </a:cubicBezTo>
                  <a:lnTo>
                    <a:pt x="1483842" y="280827"/>
                  </a:lnTo>
                  <a:lnTo>
                    <a:pt x="1543630" y="340615"/>
                  </a:lnTo>
                  <a:cubicBezTo>
                    <a:pt x="1550883" y="346050"/>
                    <a:pt x="1558125" y="349677"/>
                    <a:pt x="1567186" y="349677"/>
                  </a:cubicBezTo>
                  <a:cubicBezTo>
                    <a:pt x="1576247" y="349677"/>
                    <a:pt x="1585309" y="346050"/>
                    <a:pt x="1590743" y="340615"/>
                  </a:cubicBezTo>
                  <a:cubicBezTo>
                    <a:pt x="1603431" y="327927"/>
                    <a:pt x="1603431" y="308010"/>
                    <a:pt x="1590743" y="295321"/>
                  </a:cubicBezTo>
                  <a:lnTo>
                    <a:pt x="1527326" y="235534"/>
                  </a:lnTo>
                  <a:lnTo>
                    <a:pt x="1587114" y="175746"/>
                  </a:lnTo>
                  <a:cubicBezTo>
                    <a:pt x="1599802" y="163057"/>
                    <a:pt x="1599802" y="143141"/>
                    <a:pt x="1587114" y="130452"/>
                  </a:cubicBezTo>
                  <a:cubicBezTo>
                    <a:pt x="1574425" y="117764"/>
                    <a:pt x="1554508" y="117764"/>
                    <a:pt x="1541820" y="130452"/>
                  </a:cubicBezTo>
                  <a:lnTo>
                    <a:pt x="1482032" y="190240"/>
                  </a:lnTo>
                  <a:lnTo>
                    <a:pt x="1422244" y="130452"/>
                  </a:lnTo>
                  <a:cubicBezTo>
                    <a:pt x="1415900" y="124108"/>
                    <a:pt x="1407748" y="120936"/>
                    <a:pt x="1399597" y="120936"/>
                  </a:cubicBezTo>
                  <a:close/>
                  <a:moveTo>
                    <a:pt x="149497" y="120933"/>
                  </a:moveTo>
                  <a:cubicBezTo>
                    <a:pt x="141346" y="120933"/>
                    <a:pt x="133195" y="124105"/>
                    <a:pt x="126850" y="130449"/>
                  </a:cubicBezTo>
                  <a:cubicBezTo>
                    <a:pt x="114162" y="143138"/>
                    <a:pt x="114162" y="163054"/>
                    <a:pt x="126850" y="175743"/>
                  </a:cubicBezTo>
                  <a:lnTo>
                    <a:pt x="186638" y="235530"/>
                  </a:lnTo>
                  <a:lnTo>
                    <a:pt x="126850" y="295318"/>
                  </a:lnTo>
                  <a:cubicBezTo>
                    <a:pt x="114162" y="308007"/>
                    <a:pt x="114162" y="327924"/>
                    <a:pt x="126850" y="340612"/>
                  </a:cubicBezTo>
                  <a:cubicBezTo>
                    <a:pt x="134104" y="346046"/>
                    <a:pt x="141346" y="349673"/>
                    <a:pt x="150407" y="349673"/>
                  </a:cubicBezTo>
                  <a:cubicBezTo>
                    <a:pt x="159468" y="349673"/>
                    <a:pt x="168529" y="346046"/>
                    <a:pt x="173964" y="340612"/>
                  </a:cubicBezTo>
                  <a:lnTo>
                    <a:pt x="233742" y="280824"/>
                  </a:lnTo>
                  <a:lnTo>
                    <a:pt x="289900" y="340612"/>
                  </a:lnTo>
                  <a:cubicBezTo>
                    <a:pt x="297154" y="346046"/>
                    <a:pt x="304395" y="349673"/>
                    <a:pt x="313457" y="349673"/>
                  </a:cubicBezTo>
                  <a:cubicBezTo>
                    <a:pt x="322518" y="349673"/>
                    <a:pt x="331579" y="346046"/>
                    <a:pt x="337013" y="340612"/>
                  </a:cubicBezTo>
                  <a:cubicBezTo>
                    <a:pt x="349702" y="327923"/>
                    <a:pt x="349702" y="308007"/>
                    <a:pt x="337013" y="295318"/>
                  </a:cubicBezTo>
                  <a:lnTo>
                    <a:pt x="277226" y="235530"/>
                  </a:lnTo>
                  <a:lnTo>
                    <a:pt x="337013" y="175743"/>
                  </a:lnTo>
                  <a:cubicBezTo>
                    <a:pt x="349702" y="163054"/>
                    <a:pt x="349702" y="143137"/>
                    <a:pt x="337013" y="130449"/>
                  </a:cubicBezTo>
                  <a:cubicBezTo>
                    <a:pt x="324325" y="117761"/>
                    <a:pt x="304408" y="117761"/>
                    <a:pt x="291720" y="130449"/>
                  </a:cubicBezTo>
                  <a:lnTo>
                    <a:pt x="231932" y="190237"/>
                  </a:lnTo>
                  <a:lnTo>
                    <a:pt x="172144" y="130449"/>
                  </a:lnTo>
                  <a:cubicBezTo>
                    <a:pt x="165800" y="124105"/>
                    <a:pt x="157648" y="120933"/>
                    <a:pt x="149497" y="120933"/>
                  </a:cubicBezTo>
                  <a:close/>
                  <a:moveTo>
                    <a:pt x="90588" y="0"/>
                  </a:moveTo>
                  <a:lnTo>
                    <a:pt x="380474" y="0"/>
                  </a:lnTo>
                  <a:cubicBezTo>
                    <a:pt x="429395" y="0"/>
                    <a:pt x="471062" y="39859"/>
                    <a:pt x="471062" y="90588"/>
                  </a:cubicBezTo>
                  <a:lnTo>
                    <a:pt x="471062" y="380474"/>
                  </a:lnTo>
                  <a:cubicBezTo>
                    <a:pt x="471062" y="429395"/>
                    <a:pt x="431203" y="471062"/>
                    <a:pt x="380474" y="471062"/>
                  </a:cubicBezTo>
                  <a:lnTo>
                    <a:pt x="295322" y="471062"/>
                  </a:lnTo>
                  <a:lnTo>
                    <a:pt x="295322" y="570711"/>
                  </a:lnTo>
                  <a:cubicBezTo>
                    <a:pt x="295322" y="623249"/>
                    <a:pt x="338810" y="666734"/>
                    <a:pt x="391345" y="666734"/>
                  </a:cubicBezTo>
                  <a:lnTo>
                    <a:pt x="802612" y="666747"/>
                  </a:lnTo>
                  <a:lnTo>
                    <a:pt x="802612" y="471077"/>
                  </a:lnTo>
                  <a:lnTo>
                    <a:pt x="715651" y="471077"/>
                  </a:lnTo>
                  <a:cubicBezTo>
                    <a:pt x="666731" y="471077"/>
                    <a:pt x="625064" y="431219"/>
                    <a:pt x="625064" y="380490"/>
                  </a:cubicBezTo>
                  <a:lnTo>
                    <a:pt x="625064" y="90603"/>
                  </a:lnTo>
                  <a:cubicBezTo>
                    <a:pt x="625064" y="41683"/>
                    <a:pt x="664922" y="16"/>
                    <a:pt x="715651" y="16"/>
                  </a:cubicBezTo>
                  <a:lnTo>
                    <a:pt x="1005538" y="3"/>
                  </a:lnTo>
                  <a:cubicBezTo>
                    <a:pt x="1054458" y="3"/>
                    <a:pt x="1096125" y="39862"/>
                    <a:pt x="1096125" y="90591"/>
                  </a:cubicBezTo>
                  <a:lnTo>
                    <a:pt x="1096125" y="380477"/>
                  </a:lnTo>
                  <a:cubicBezTo>
                    <a:pt x="1096125" y="429398"/>
                    <a:pt x="1056267" y="471065"/>
                    <a:pt x="1005538" y="471065"/>
                  </a:cubicBezTo>
                  <a:lnTo>
                    <a:pt x="918577" y="471065"/>
                  </a:lnTo>
                  <a:lnTo>
                    <a:pt x="918577" y="666734"/>
                  </a:lnTo>
                  <a:lnTo>
                    <a:pt x="1329844" y="666747"/>
                  </a:lnTo>
                  <a:cubicBezTo>
                    <a:pt x="1382382" y="666747"/>
                    <a:pt x="1425867" y="623258"/>
                    <a:pt x="1425867" y="570724"/>
                  </a:cubicBezTo>
                  <a:lnTo>
                    <a:pt x="1425867" y="471074"/>
                  </a:lnTo>
                  <a:lnTo>
                    <a:pt x="1340715" y="471074"/>
                  </a:lnTo>
                  <a:cubicBezTo>
                    <a:pt x="1291794" y="471074"/>
                    <a:pt x="1250127" y="431216"/>
                    <a:pt x="1250127" y="380487"/>
                  </a:cubicBezTo>
                  <a:lnTo>
                    <a:pt x="1250127" y="90600"/>
                  </a:lnTo>
                  <a:cubicBezTo>
                    <a:pt x="1250127" y="41680"/>
                    <a:pt x="1289986" y="13"/>
                    <a:pt x="1340715" y="13"/>
                  </a:cubicBezTo>
                  <a:lnTo>
                    <a:pt x="1630569" y="13"/>
                  </a:lnTo>
                  <a:cubicBezTo>
                    <a:pt x="1679490" y="13"/>
                    <a:pt x="1721157" y="41680"/>
                    <a:pt x="1721170" y="92396"/>
                  </a:cubicBezTo>
                  <a:lnTo>
                    <a:pt x="1721170" y="382283"/>
                  </a:lnTo>
                  <a:cubicBezTo>
                    <a:pt x="1721170" y="431203"/>
                    <a:pt x="1681311" y="472870"/>
                    <a:pt x="1630582" y="472870"/>
                  </a:cubicBezTo>
                  <a:lnTo>
                    <a:pt x="1541803" y="472870"/>
                  </a:lnTo>
                  <a:lnTo>
                    <a:pt x="1541803" y="572520"/>
                  </a:lnTo>
                  <a:cubicBezTo>
                    <a:pt x="1541803" y="688472"/>
                    <a:pt x="1447586" y="784494"/>
                    <a:pt x="1329828" y="784494"/>
                  </a:cubicBezTo>
                  <a:lnTo>
                    <a:pt x="918561" y="784494"/>
                  </a:lnTo>
                  <a:lnTo>
                    <a:pt x="918574" y="1012781"/>
                  </a:lnTo>
                  <a:cubicBezTo>
                    <a:pt x="918574" y="1045400"/>
                    <a:pt x="893196" y="1070764"/>
                    <a:pt x="860591" y="1070764"/>
                  </a:cubicBezTo>
                  <a:cubicBezTo>
                    <a:pt x="827973" y="1070764"/>
                    <a:pt x="802609" y="1045387"/>
                    <a:pt x="802609" y="1012781"/>
                  </a:cubicBezTo>
                  <a:lnTo>
                    <a:pt x="802609" y="782686"/>
                  </a:lnTo>
                  <a:lnTo>
                    <a:pt x="391341" y="782686"/>
                  </a:lnTo>
                  <a:cubicBezTo>
                    <a:pt x="275389" y="782686"/>
                    <a:pt x="179367" y="688468"/>
                    <a:pt x="179367" y="570711"/>
                  </a:cubicBezTo>
                  <a:lnTo>
                    <a:pt x="179367" y="471062"/>
                  </a:lnTo>
                  <a:lnTo>
                    <a:pt x="90588" y="471062"/>
                  </a:lnTo>
                  <a:cubicBezTo>
                    <a:pt x="41667" y="471062"/>
                    <a:pt x="0" y="431203"/>
                    <a:pt x="0" y="380474"/>
                  </a:cubicBezTo>
                  <a:lnTo>
                    <a:pt x="0" y="90588"/>
                  </a:lnTo>
                  <a:cubicBezTo>
                    <a:pt x="0" y="41667"/>
                    <a:pt x="39859" y="0"/>
                    <a:pt x="90588" y="0"/>
                  </a:cubicBezTo>
                  <a:close/>
                </a:path>
              </a:pathLst>
            </a:custGeom>
            <a:solidFill>
              <a:srgbClr val="1F36C7"/>
            </a:solidFill>
            <a:ln w="3225" cap="flat">
              <a:noFill/>
              <a:prstDash val="solid"/>
              <a:miter/>
            </a:ln>
          </p:spPr>
          <p:txBody>
            <a:bodyPr rtlCol="0" anchor="ctr"/>
            <a:lstStyle/>
            <a:p>
              <a:endParaRPr lang="en-IN"/>
            </a:p>
          </p:txBody>
        </p:sp>
      </p:grpSp>
      <p:grpSp>
        <p:nvGrpSpPr>
          <p:cNvPr id="452" name="Group 451">
            <a:extLst>
              <a:ext uri="{FF2B5EF4-FFF2-40B4-BE49-F238E27FC236}">
                <a16:creationId xmlns:a16="http://schemas.microsoft.com/office/drawing/2014/main" id="{350C583B-575D-47AA-B193-6BDBECABB4DD}"/>
              </a:ext>
            </a:extLst>
          </p:cNvPr>
          <p:cNvGrpSpPr/>
          <p:nvPr/>
        </p:nvGrpSpPr>
        <p:grpSpPr>
          <a:xfrm>
            <a:off x="2481188" y="1773764"/>
            <a:ext cx="7731922" cy="274102"/>
            <a:chOff x="2481188" y="1582098"/>
            <a:chExt cx="7731922" cy="287988"/>
          </a:xfrm>
        </p:grpSpPr>
        <p:cxnSp>
          <p:nvCxnSpPr>
            <p:cNvPr id="199" name="Straight Connector 198">
              <a:extLst>
                <a:ext uri="{FF2B5EF4-FFF2-40B4-BE49-F238E27FC236}">
                  <a16:creationId xmlns:a16="http://schemas.microsoft.com/office/drawing/2014/main" id="{80522B6F-14F4-4302-BD7C-412FBF57F7DE}"/>
                </a:ext>
              </a:extLst>
            </p:cNvPr>
            <p:cNvCxnSpPr>
              <a:cxnSpLocks/>
              <a:stCxn id="189" idx="3"/>
            </p:cNvCxnSpPr>
            <p:nvPr/>
          </p:nvCxnSpPr>
          <p:spPr>
            <a:xfrm flipV="1">
              <a:off x="8291613" y="1582100"/>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6A551A93-DB58-427E-8272-F01C6FE9600D}"/>
                </a:ext>
              </a:extLst>
            </p:cNvPr>
            <p:cNvGrpSpPr/>
            <p:nvPr/>
          </p:nvGrpSpPr>
          <p:grpSpPr>
            <a:xfrm>
              <a:off x="2481188" y="1786980"/>
              <a:ext cx="5879607" cy="83106"/>
              <a:chOff x="2481188" y="3638420"/>
              <a:chExt cx="5879607" cy="83106"/>
            </a:xfrm>
          </p:grpSpPr>
          <p:sp>
            <p:nvSpPr>
              <p:cNvPr id="186" name="Isosceles Triangle 185">
                <a:extLst>
                  <a:ext uri="{FF2B5EF4-FFF2-40B4-BE49-F238E27FC236}">
                    <a16:creationId xmlns:a16="http://schemas.microsoft.com/office/drawing/2014/main" id="{A4210E0F-B472-466D-8EAD-832CF7502B77}"/>
                  </a:ext>
                </a:extLst>
              </p:cNvPr>
              <p:cNvSpPr/>
              <p:nvPr/>
            </p:nvSpPr>
            <p:spPr>
              <a:xfrm flipV="1">
                <a:off x="2481188" y="3638420"/>
                <a:ext cx="138364" cy="83106"/>
              </a:xfrm>
              <a:prstGeom prst="triangle">
                <a:avLst/>
              </a:prstGeom>
              <a:solidFill>
                <a:srgbClr val="3579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87" name="Isosceles Triangle 186">
                <a:extLst>
                  <a:ext uri="{FF2B5EF4-FFF2-40B4-BE49-F238E27FC236}">
                    <a16:creationId xmlns:a16="http://schemas.microsoft.com/office/drawing/2014/main" id="{7702D002-0A5B-485F-82FA-190FD44B9BB3}"/>
                  </a:ext>
                </a:extLst>
              </p:cNvPr>
              <p:cNvSpPr/>
              <p:nvPr/>
            </p:nvSpPr>
            <p:spPr>
              <a:xfrm flipV="1">
                <a:off x="4394935" y="3638420"/>
                <a:ext cx="138364" cy="83106"/>
              </a:xfrm>
              <a:prstGeom prst="triangle">
                <a:avLst/>
              </a:prstGeom>
              <a:solidFill>
                <a:srgbClr val="3579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88" name="Isosceles Triangle 187">
                <a:extLst>
                  <a:ext uri="{FF2B5EF4-FFF2-40B4-BE49-F238E27FC236}">
                    <a16:creationId xmlns:a16="http://schemas.microsoft.com/office/drawing/2014/main" id="{374C647E-EF3F-4661-92A2-3AB1B0CB12EF}"/>
                  </a:ext>
                </a:extLst>
              </p:cNvPr>
              <p:cNvSpPr/>
              <p:nvPr/>
            </p:nvSpPr>
            <p:spPr>
              <a:xfrm flipV="1">
                <a:off x="6308683" y="3638420"/>
                <a:ext cx="138364" cy="83106"/>
              </a:xfrm>
              <a:prstGeom prst="triangle">
                <a:avLst/>
              </a:prstGeom>
              <a:solidFill>
                <a:srgbClr val="3579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89" name="Isosceles Triangle 188">
                <a:extLst>
                  <a:ext uri="{FF2B5EF4-FFF2-40B4-BE49-F238E27FC236}">
                    <a16:creationId xmlns:a16="http://schemas.microsoft.com/office/drawing/2014/main" id="{8E605752-27DA-4801-A203-61E3FF39A654}"/>
                  </a:ext>
                </a:extLst>
              </p:cNvPr>
              <p:cNvSpPr/>
              <p:nvPr/>
            </p:nvSpPr>
            <p:spPr>
              <a:xfrm flipV="1">
                <a:off x="8222431" y="3638420"/>
                <a:ext cx="138364" cy="83106"/>
              </a:xfrm>
              <a:prstGeom prst="triangle">
                <a:avLst/>
              </a:prstGeom>
              <a:solidFill>
                <a:srgbClr val="3579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cxnSp>
          <p:nvCxnSpPr>
            <p:cNvPr id="192" name="Straight Connector 191">
              <a:extLst>
                <a:ext uri="{FF2B5EF4-FFF2-40B4-BE49-F238E27FC236}">
                  <a16:creationId xmlns:a16="http://schemas.microsoft.com/office/drawing/2014/main" id="{808CA081-C561-4C56-BD83-F061C33F31A0}"/>
                </a:ext>
              </a:extLst>
            </p:cNvPr>
            <p:cNvCxnSpPr>
              <a:cxnSpLocks/>
            </p:cNvCxnSpPr>
            <p:nvPr/>
          </p:nvCxnSpPr>
          <p:spPr>
            <a:xfrm flipH="1">
              <a:off x="2542618" y="1582098"/>
              <a:ext cx="7670492" cy="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EAB11B3-ADF4-4B7F-B1EE-BC9FAE639C7B}"/>
                </a:ext>
              </a:extLst>
            </p:cNvPr>
            <p:cNvCxnSpPr>
              <a:cxnSpLocks/>
            </p:cNvCxnSpPr>
            <p:nvPr/>
          </p:nvCxnSpPr>
          <p:spPr>
            <a:xfrm flipV="1">
              <a:off x="10205360" y="1582098"/>
              <a:ext cx="0" cy="235732"/>
            </a:xfrm>
            <a:prstGeom prst="line">
              <a:avLst/>
            </a:prstGeom>
            <a:ln>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45CC81BD-EDE4-4C65-AEEF-D8DF97318840}"/>
                </a:ext>
              </a:extLst>
            </p:cNvPr>
            <p:cNvCxnSpPr>
              <a:cxnSpLocks/>
            </p:cNvCxnSpPr>
            <p:nvPr/>
          </p:nvCxnSpPr>
          <p:spPr>
            <a:xfrm flipV="1">
              <a:off x="6376241" y="1582100"/>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83BE81EA-5CDD-4127-A59D-9C41706C631E}"/>
                </a:ext>
              </a:extLst>
            </p:cNvPr>
            <p:cNvCxnSpPr>
              <a:cxnSpLocks/>
            </p:cNvCxnSpPr>
            <p:nvPr/>
          </p:nvCxnSpPr>
          <p:spPr>
            <a:xfrm flipV="1">
              <a:off x="4464117" y="1582100"/>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8477055-8199-43F8-ABD7-3472AD603FAE}"/>
                </a:ext>
              </a:extLst>
            </p:cNvPr>
            <p:cNvCxnSpPr>
              <a:cxnSpLocks/>
            </p:cNvCxnSpPr>
            <p:nvPr/>
          </p:nvCxnSpPr>
          <p:spPr>
            <a:xfrm flipV="1">
              <a:off x="2547381" y="1582100"/>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84D74A7-C2CB-9A20-6811-AFA68BA912C1}"/>
              </a:ext>
            </a:extLst>
          </p:cNvPr>
          <p:cNvGrpSpPr/>
          <p:nvPr/>
        </p:nvGrpSpPr>
        <p:grpSpPr>
          <a:xfrm>
            <a:off x="2481188" y="3704372"/>
            <a:ext cx="7724172" cy="287988"/>
            <a:chOff x="2481188" y="3493357"/>
            <a:chExt cx="7724172" cy="287988"/>
          </a:xfrm>
        </p:grpSpPr>
        <p:cxnSp>
          <p:nvCxnSpPr>
            <p:cNvPr id="228" name="Straight Connector 227">
              <a:extLst>
                <a:ext uri="{FF2B5EF4-FFF2-40B4-BE49-F238E27FC236}">
                  <a16:creationId xmlns:a16="http://schemas.microsoft.com/office/drawing/2014/main" id="{7389E16C-C1D2-4E7B-93E8-81CB235B6CE0}"/>
                </a:ext>
              </a:extLst>
            </p:cNvPr>
            <p:cNvCxnSpPr>
              <a:cxnSpLocks/>
            </p:cNvCxnSpPr>
            <p:nvPr/>
          </p:nvCxnSpPr>
          <p:spPr>
            <a:xfrm flipH="1">
              <a:off x="2542618" y="3493357"/>
              <a:ext cx="7662742" cy="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6A3115D5-0380-449C-A987-BA3E439C5A6E}"/>
                </a:ext>
              </a:extLst>
            </p:cNvPr>
            <p:cNvGrpSpPr/>
            <p:nvPr/>
          </p:nvGrpSpPr>
          <p:grpSpPr>
            <a:xfrm>
              <a:off x="2481188" y="3493357"/>
              <a:ext cx="7724172" cy="287988"/>
              <a:chOff x="2481188" y="3493357"/>
              <a:chExt cx="7724172" cy="287988"/>
            </a:xfrm>
          </p:grpSpPr>
          <p:cxnSp>
            <p:nvCxnSpPr>
              <p:cNvPr id="226" name="Straight Connector 225">
                <a:extLst>
                  <a:ext uri="{FF2B5EF4-FFF2-40B4-BE49-F238E27FC236}">
                    <a16:creationId xmlns:a16="http://schemas.microsoft.com/office/drawing/2014/main" id="{8AF9744B-0AB5-441F-8709-B4682F6CCAB2}"/>
                  </a:ext>
                </a:extLst>
              </p:cNvPr>
              <p:cNvCxnSpPr>
                <a:cxnSpLocks/>
                <a:stCxn id="236" idx="3"/>
              </p:cNvCxnSpPr>
              <p:nvPr/>
            </p:nvCxnSpPr>
            <p:spPr>
              <a:xfrm flipV="1">
                <a:off x="8291613" y="3493359"/>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grpSp>
            <p:nvGrpSpPr>
              <p:cNvPr id="227" name="Group 226">
                <a:extLst>
                  <a:ext uri="{FF2B5EF4-FFF2-40B4-BE49-F238E27FC236}">
                    <a16:creationId xmlns:a16="http://schemas.microsoft.com/office/drawing/2014/main" id="{2AE650E9-65BE-458C-A597-584D690ABFC2}"/>
                  </a:ext>
                </a:extLst>
              </p:cNvPr>
              <p:cNvGrpSpPr/>
              <p:nvPr/>
            </p:nvGrpSpPr>
            <p:grpSpPr>
              <a:xfrm>
                <a:off x="2481188" y="3698239"/>
                <a:ext cx="5879607" cy="83106"/>
                <a:chOff x="2481188" y="3638420"/>
                <a:chExt cx="5879607" cy="83106"/>
              </a:xfrm>
            </p:grpSpPr>
            <p:sp>
              <p:nvSpPr>
                <p:cNvPr id="233" name="Isosceles Triangle 232">
                  <a:extLst>
                    <a:ext uri="{FF2B5EF4-FFF2-40B4-BE49-F238E27FC236}">
                      <a16:creationId xmlns:a16="http://schemas.microsoft.com/office/drawing/2014/main" id="{D4AB9F1B-B5EA-4C3B-8D58-489AAD4C3EE8}"/>
                    </a:ext>
                  </a:extLst>
                </p:cNvPr>
                <p:cNvSpPr/>
                <p:nvPr/>
              </p:nvSpPr>
              <p:spPr>
                <a:xfrm flipV="1">
                  <a:off x="2481188" y="3638420"/>
                  <a:ext cx="138364" cy="83106"/>
                </a:xfrm>
                <a:prstGeom prst="triangle">
                  <a:avLst/>
                </a:prstGeom>
                <a:solidFill>
                  <a:srgbClr val="4CBBE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34" name="Isosceles Triangle 233">
                  <a:extLst>
                    <a:ext uri="{FF2B5EF4-FFF2-40B4-BE49-F238E27FC236}">
                      <a16:creationId xmlns:a16="http://schemas.microsoft.com/office/drawing/2014/main" id="{DB73A06E-3F96-4DE7-B3F2-371F84BF3A2C}"/>
                    </a:ext>
                  </a:extLst>
                </p:cNvPr>
                <p:cNvSpPr/>
                <p:nvPr/>
              </p:nvSpPr>
              <p:spPr>
                <a:xfrm flipV="1">
                  <a:off x="4394935" y="3638420"/>
                  <a:ext cx="138364" cy="83106"/>
                </a:xfrm>
                <a:prstGeom prst="triangle">
                  <a:avLst/>
                </a:prstGeom>
                <a:solidFill>
                  <a:srgbClr val="4CBBE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35" name="Isosceles Triangle 234">
                  <a:extLst>
                    <a:ext uri="{FF2B5EF4-FFF2-40B4-BE49-F238E27FC236}">
                      <a16:creationId xmlns:a16="http://schemas.microsoft.com/office/drawing/2014/main" id="{2622F92D-86D1-4796-8188-C7BF8FFED98E}"/>
                    </a:ext>
                  </a:extLst>
                </p:cNvPr>
                <p:cNvSpPr/>
                <p:nvPr/>
              </p:nvSpPr>
              <p:spPr>
                <a:xfrm flipV="1">
                  <a:off x="6308683" y="3638420"/>
                  <a:ext cx="138364" cy="83106"/>
                </a:xfrm>
                <a:prstGeom prst="triangle">
                  <a:avLst/>
                </a:prstGeom>
                <a:solidFill>
                  <a:srgbClr val="4CBBE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236" name="Isosceles Triangle 235">
                  <a:extLst>
                    <a:ext uri="{FF2B5EF4-FFF2-40B4-BE49-F238E27FC236}">
                      <a16:creationId xmlns:a16="http://schemas.microsoft.com/office/drawing/2014/main" id="{5BA34ABB-0017-4C67-AF4A-B190A5957A78}"/>
                    </a:ext>
                  </a:extLst>
                </p:cNvPr>
                <p:cNvSpPr/>
                <p:nvPr/>
              </p:nvSpPr>
              <p:spPr>
                <a:xfrm flipV="1">
                  <a:off x="8222431" y="3638420"/>
                  <a:ext cx="138364" cy="83106"/>
                </a:xfrm>
                <a:prstGeom prst="triangle">
                  <a:avLst/>
                </a:prstGeom>
                <a:solidFill>
                  <a:srgbClr val="4CBBE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grpSp>
          <p:cxnSp>
            <p:nvCxnSpPr>
              <p:cNvPr id="229" name="Straight Connector 228">
                <a:extLst>
                  <a:ext uri="{FF2B5EF4-FFF2-40B4-BE49-F238E27FC236}">
                    <a16:creationId xmlns:a16="http://schemas.microsoft.com/office/drawing/2014/main" id="{7E1FDF9B-7500-40B9-A40A-E0932CD966B9}"/>
                  </a:ext>
                </a:extLst>
              </p:cNvPr>
              <p:cNvCxnSpPr>
                <a:cxnSpLocks/>
              </p:cNvCxnSpPr>
              <p:nvPr/>
            </p:nvCxnSpPr>
            <p:spPr>
              <a:xfrm flipV="1">
                <a:off x="10205360" y="3493357"/>
                <a:ext cx="0" cy="269751"/>
              </a:xfrm>
              <a:prstGeom prst="line">
                <a:avLst/>
              </a:prstGeom>
              <a:ln>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CC176342-EF14-4EE7-A791-C21718475CA1}"/>
                  </a:ext>
                </a:extLst>
              </p:cNvPr>
              <p:cNvCxnSpPr>
                <a:cxnSpLocks/>
              </p:cNvCxnSpPr>
              <p:nvPr/>
            </p:nvCxnSpPr>
            <p:spPr>
              <a:xfrm flipV="1">
                <a:off x="6376241" y="3493359"/>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DE943D1D-BACE-4240-BBB4-AB7F730415C3}"/>
                  </a:ext>
                </a:extLst>
              </p:cNvPr>
              <p:cNvCxnSpPr>
                <a:cxnSpLocks/>
              </p:cNvCxnSpPr>
              <p:nvPr/>
            </p:nvCxnSpPr>
            <p:spPr>
              <a:xfrm flipV="1">
                <a:off x="4464117" y="3493359"/>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473ED59-740F-4ECF-81F2-FA4733E87613}"/>
                  </a:ext>
                </a:extLst>
              </p:cNvPr>
              <p:cNvCxnSpPr>
                <a:cxnSpLocks/>
              </p:cNvCxnSpPr>
              <p:nvPr/>
            </p:nvCxnSpPr>
            <p:spPr>
              <a:xfrm flipV="1">
                <a:off x="2547381" y="3493359"/>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grpSp>
      </p:grpSp>
      <p:sp>
        <p:nvSpPr>
          <p:cNvPr id="238" name="TextBox 237">
            <a:extLst>
              <a:ext uri="{FF2B5EF4-FFF2-40B4-BE49-F238E27FC236}">
                <a16:creationId xmlns:a16="http://schemas.microsoft.com/office/drawing/2014/main" id="{8EBA04B0-F9D3-499B-A32D-112BD200AF8B}"/>
              </a:ext>
            </a:extLst>
          </p:cNvPr>
          <p:cNvSpPr txBox="1"/>
          <p:nvPr/>
        </p:nvSpPr>
        <p:spPr>
          <a:xfrm>
            <a:off x="5339327" y="3461913"/>
            <a:ext cx="2007895" cy="23526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cs typeface="Arial" panose="020B0604020202020204" pitchFamily="34" charset="0"/>
              </a:rPr>
              <a:t>Updates</a:t>
            </a:r>
          </a:p>
        </p:txBody>
      </p:sp>
      <p:grpSp>
        <p:nvGrpSpPr>
          <p:cNvPr id="10" name="Group 9">
            <a:extLst>
              <a:ext uri="{FF2B5EF4-FFF2-40B4-BE49-F238E27FC236}">
                <a16:creationId xmlns:a16="http://schemas.microsoft.com/office/drawing/2014/main" id="{1A7ECA25-1AA2-4B96-B49F-1CD831CEAC5E}"/>
              </a:ext>
            </a:extLst>
          </p:cNvPr>
          <p:cNvGrpSpPr/>
          <p:nvPr/>
        </p:nvGrpSpPr>
        <p:grpSpPr>
          <a:xfrm>
            <a:off x="806970" y="5690688"/>
            <a:ext cx="9406141" cy="287988"/>
            <a:chOff x="806970" y="5517482"/>
            <a:chExt cx="9406141" cy="287988"/>
          </a:xfrm>
        </p:grpSpPr>
        <p:cxnSp>
          <p:nvCxnSpPr>
            <p:cNvPr id="350" name="Straight Connector 349">
              <a:extLst>
                <a:ext uri="{FF2B5EF4-FFF2-40B4-BE49-F238E27FC236}">
                  <a16:creationId xmlns:a16="http://schemas.microsoft.com/office/drawing/2014/main" id="{76479EF2-BEA9-44DB-AE50-A6E86327129B}"/>
                </a:ext>
              </a:extLst>
            </p:cNvPr>
            <p:cNvCxnSpPr>
              <a:cxnSpLocks/>
              <a:stCxn id="367" idx="3"/>
            </p:cNvCxnSpPr>
            <p:nvPr/>
          </p:nvCxnSpPr>
          <p:spPr>
            <a:xfrm flipV="1">
              <a:off x="8291613" y="5517484"/>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sp>
          <p:nvSpPr>
            <p:cNvPr id="364" name="Isosceles Triangle 363">
              <a:extLst>
                <a:ext uri="{FF2B5EF4-FFF2-40B4-BE49-F238E27FC236}">
                  <a16:creationId xmlns:a16="http://schemas.microsoft.com/office/drawing/2014/main" id="{CBC1C21F-429A-4183-9C56-A6FE7A0272BF}"/>
                </a:ext>
              </a:extLst>
            </p:cNvPr>
            <p:cNvSpPr/>
            <p:nvPr/>
          </p:nvSpPr>
          <p:spPr>
            <a:xfrm flipV="1">
              <a:off x="4394935" y="5722364"/>
              <a:ext cx="138364" cy="83106"/>
            </a:xfrm>
            <a:prstGeom prst="triangle">
              <a:avLst/>
            </a:prstGeom>
            <a:solidFill>
              <a:srgbClr val="3579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65" name="Isosceles Triangle 364">
              <a:extLst>
                <a:ext uri="{FF2B5EF4-FFF2-40B4-BE49-F238E27FC236}">
                  <a16:creationId xmlns:a16="http://schemas.microsoft.com/office/drawing/2014/main" id="{C5CF5FB1-8916-4818-BE78-85A220F97362}"/>
                </a:ext>
              </a:extLst>
            </p:cNvPr>
            <p:cNvSpPr/>
            <p:nvPr/>
          </p:nvSpPr>
          <p:spPr>
            <a:xfrm flipV="1">
              <a:off x="6308683" y="5722364"/>
              <a:ext cx="138364" cy="83106"/>
            </a:xfrm>
            <a:prstGeom prst="triangle">
              <a:avLst/>
            </a:prstGeom>
            <a:solidFill>
              <a:srgbClr val="3579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367" name="Isosceles Triangle 366">
              <a:extLst>
                <a:ext uri="{FF2B5EF4-FFF2-40B4-BE49-F238E27FC236}">
                  <a16:creationId xmlns:a16="http://schemas.microsoft.com/office/drawing/2014/main" id="{0A698FF0-F1AA-4DD7-BA17-CF49437D59E7}"/>
                </a:ext>
              </a:extLst>
            </p:cNvPr>
            <p:cNvSpPr/>
            <p:nvPr/>
          </p:nvSpPr>
          <p:spPr>
            <a:xfrm flipV="1">
              <a:off x="8222431" y="5722364"/>
              <a:ext cx="138364" cy="83106"/>
            </a:xfrm>
            <a:prstGeom prst="triangle">
              <a:avLst/>
            </a:prstGeom>
            <a:solidFill>
              <a:srgbClr val="3579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cxnSp>
          <p:nvCxnSpPr>
            <p:cNvPr id="352" name="Straight Connector 351">
              <a:extLst>
                <a:ext uri="{FF2B5EF4-FFF2-40B4-BE49-F238E27FC236}">
                  <a16:creationId xmlns:a16="http://schemas.microsoft.com/office/drawing/2014/main" id="{37098D3C-6032-4BA1-A470-1172B9EFECB3}"/>
                </a:ext>
              </a:extLst>
            </p:cNvPr>
            <p:cNvCxnSpPr>
              <a:cxnSpLocks/>
            </p:cNvCxnSpPr>
            <p:nvPr/>
          </p:nvCxnSpPr>
          <p:spPr>
            <a:xfrm flipH="1">
              <a:off x="806970" y="5517482"/>
              <a:ext cx="9406141" cy="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34E048B0-91C7-4847-B963-2D2B8C6DC9AC}"/>
                </a:ext>
              </a:extLst>
            </p:cNvPr>
            <p:cNvCxnSpPr>
              <a:cxnSpLocks/>
            </p:cNvCxnSpPr>
            <p:nvPr/>
          </p:nvCxnSpPr>
          <p:spPr>
            <a:xfrm flipV="1">
              <a:off x="10213109" y="5517482"/>
              <a:ext cx="0" cy="255683"/>
            </a:xfrm>
            <a:prstGeom prst="line">
              <a:avLst/>
            </a:prstGeom>
            <a:ln>
              <a:solidFill>
                <a:schemeClr val="bg1">
                  <a:lumMod val="75000"/>
                </a:schemeClr>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E8895FE5-BDC1-4EA0-BCE1-F129773E4F67}"/>
                </a:ext>
              </a:extLst>
            </p:cNvPr>
            <p:cNvCxnSpPr>
              <a:cxnSpLocks/>
            </p:cNvCxnSpPr>
            <p:nvPr/>
          </p:nvCxnSpPr>
          <p:spPr>
            <a:xfrm flipV="1">
              <a:off x="6376241" y="5517484"/>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56E76850-C4F8-4D4F-A9FC-CC9188B2FD47}"/>
                </a:ext>
              </a:extLst>
            </p:cNvPr>
            <p:cNvCxnSpPr>
              <a:cxnSpLocks/>
            </p:cNvCxnSpPr>
            <p:nvPr/>
          </p:nvCxnSpPr>
          <p:spPr>
            <a:xfrm flipV="1">
              <a:off x="4464117" y="5517484"/>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grpSp>
          <p:nvGrpSpPr>
            <p:cNvPr id="455" name="Group 454">
              <a:extLst>
                <a:ext uri="{FF2B5EF4-FFF2-40B4-BE49-F238E27FC236}">
                  <a16:creationId xmlns:a16="http://schemas.microsoft.com/office/drawing/2014/main" id="{46F3CDF2-1711-41D0-A57F-A4E54BF432ED}"/>
                </a:ext>
              </a:extLst>
            </p:cNvPr>
            <p:cNvGrpSpPr/>
            <p:nvPr/>
          </p:nvGrpSpPr>
          <p:grpSpPr>
            <a:xfrm>
              <a:off x="2481188" y="5517484"/>
              <a:ext cx="138364" cy="287986"/>
              <a:chOff x="2481188" y="5517484"/>
              <a:chExt cx="138364" cy="287986"/>
            </a:xfrm>
          </p:grpSpPr>
          <p:sp>
            <p:nvSpPr>
              <p:cNvPr id="363" name="Isosceles Triangle 362">
                <a:extLst>
                  <a:ext uri="{FF2B5EF4-FFF2-40B4-BE49-F238E27FC236}">
                    <a16:creationId xmlns:a16="http://schemas.microsoft.com/office/drawing/2014/main" id="{D9094E54-4421-4C0D-BD48-4374350228A4}"/>
                  </a:ext>
                </a:extLst>
              </p:cNvPr>
              <p:cNvSpPr/>
              <p:nvPr/>
            </p:nvSpPr>
            <p:spPr>
              <a:xfrm flipV="1">
                <a:off x="2481188" y="5722364"/>
                <a:ext cx="138364" cy="83106"/>
              </a:xfrm>
              <a:prstGeom prst="triangle">
                <a:avLst/>
              </a:prstGeom>
              <a:solidFill>
                <a:srgbClr val="3579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cxnSp>
            <p:nvCxnSpPr>
              <p:cNvPr id="362" name="Straight Connector 361">
                <a:extLst>
                  <a:ext uri="{FF2B5EF4-FFF2-40B4-BE49-F238E27FC236}">
                    <a16:creationId xmlns:a16="http://schemas.microsoft.com/office/drawing/2014/main" id="{31091682-77D5-437F-A230-F4C1F8D84D6C}"/>
                  </a:ext>
                </a:extLst>
              </p:cNvPr>
              <p:cNvCxnSpPr>
                <a:cxnSpLocks/>
              </p:cNvCxnSpPr>
              <p:nvPr/>
            </p:nvCxnSpPr>
            <p:spPr>
              <a:xfrm flipV="1">
                <a:off x="2547381" y="5517484"/>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grpSp>
      </p:grpSp>
      <p:grpSp>
        <p:nvGrpSpPr>
          <p:cNvPr id="368" name="Group 367">
            <a:extLst>
              <a:ext uri="{FF2B5EF4-FFF2-40B4-BE49-F238E27FC236}">
                <a16:creationId xmlns:a16="http://schemas.microsoft.com/office/drawing/2014/main" id="{4A2B038B-3493-4884-9800-A0E076819DCB}"/>
              </a:ext>
            </a:extLst>
          </p:cNvPr>
          <p:cNvGrpSpPr/>
          <p:nvPr/>
        </p:nvGrpSpPr>
        <p:grpSpPr>
          <a:xfrm>
            <a:off x="741106" y="5689280"/>
            <a:ext cx="138364" cy="287986"/>
            <a:chOff x="2481188" y="5517484"/>
            <a:chExt cx="138364" cy="287986"/>
          </a:xfrm>
        </p:grpSpPr>
        <p:sp>
          <p:nvSpPr>
            <p:cNvPr id="369" name="Isosceles Triangle 368">
              <a:extLst>
                <a:ext uri="{FF2B5EF4-FFF2-40B4-BE49-F238E27FC236}">
                  <a16:creationId xmlns:a16="http://schemas.microsoft.com/office/drawing/2014/main" id="{FBDD7364-EEE2-4DA1-A29D-4C1EF5D8F077}"/>
                </a:ext>
              </a:extLst>
            </p:cNvPr>
            <p:cNvSpPr/>
            <p:nvPr/>
          </p:nvSpPr>
          <p:spPr>
            <a:xfrm flipV="1">
              <a:off x="2481188" y="5722364"/>
              <a:ext cx="138364" cy="83106"/>
            </a:xfrm>
            <a:prstGeom prst="triangle">
              <a:avLst/>
            </a:prstGeom>
            <a:solidFill>
              <a:srgbClr val="3579B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cxnSp>
          <p:nvCxnSpPr>
            <p:cNvPr id="370" name="Straight Connector 369">
              <a:extLst>
                <a:ext uri="{FF2B5EF4-FFF2-40B4-BE49-F238E27FC236}">
                  <a16:creationId xmlns:a16="http://schemas.microsoft.com/office/drawing/2014/main" id="{EDF74C4D-F0DD-4463-B5FD-F4ECD64DF7D2}"/>
                </a:ext>
              </a:extLst>
            </p:cNvPr>
            <p:cNvCxnSpPr>
              <a:cxnSpLocks/>
            </p:cNvCxnSpPr>
            <p:nvPr/>
          </p:nvCxnSpPr>
          <p:spPr>
            <a:xfrm flipV="1">
              <a:off x="2547381" y="5517484"/>
              <a:ext cx="0" cy="204880"/>
            </a:xfrm>
            <a:prstGeom prst="line">
              <a:avLst/>
            </a:prstGeom>
            <a:ln>
              <a:solidFill>
                <a:schemeClr val="bg1">
                  <a:lumMod val="75000"/>
                </a:schemeClr>
              </a:solidFill>
              <a:prstDash val="dash"/>
              <a:headEnd type="none"/>
            </a:ln>
          </p:spPr>
          <p:style>
            <a:lnRef idx="1">
              <a:schemeClr val="accent1"/>
            </a:lnRef>
            <a:fillRef idx="0">
              <a:schemeClr val="accent1"/>
            </a:fillRef>
            <a:effectRef idx="0">
              <a:schemeClr val="accent1"/>
            </a:effectRef>
            <a:fontRef idx="minor">
              <a:schemeClr val="tx1"/>
            </a:fontRef>
          </p:style>
        </p:cxnSp>
      </p:grpSp>
      <p:grpSp>
        <p:nvGrpSpPr>
          <p:cNvPr id="401" name="Group 400">
            <a:extLst>
              <a:ext uri="{FF2B5EF4-FFF2-40B4-BE49-F238E27FC236}">
                <a16:creationId xmlns:a16="http://schemas.microsoft.com/office/drawing/2014/main" id="{C38162B1-8B53-4558-85AC-5C549D7F911B}"/>
              </a:ext>
            </a:extLst>
          </p:cNvPr>
          <p:cNvGrpSpPr/>
          <p:nvPr/>
        </p:nvGrpSpPr>
        <p:grpSpPr>
          <a:xfrm>
            <a:off x="1916675" y="3218260"/>
            <a:ext cx="8446102" cy="261610"/>
            <a:chOff x="1916675" y="3282542"/>
            <a:chExt cx="8446102" cy="261610"/>
          </a:xfrm>
        </p:grpSpPr>
        <p:sp>
          <p:nvSpPr>
            <p:cNvPr id="403" name="TextBox 402">
              <a:extLst>
                <a:ext uri="{FF2B5EF4-FFF2-40B4-BE49-F238E27FC236}">
                  <a16:creationId xmlns:a16="http://schemas.microsoft.com/office/drawing/2014/main" id="{19937BC1-E24E-4960-A335-EF42611D10EF}"/>
                </a:ext>
              </a:extLst>
            </p:cNvPr>
            <p:cNvSpPr txBox="1"/>
            <p:nvPr/>
          </p:nvSpPr>
          <p:spPr>
            <a:xfrm>
              <a:off x="1916675" y="3282542"/>
              <a:ext cx="1368699" cy="261609"/>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CBBE2"/>
                  </a:solidFill>
                  <a:effectLst/>
                  <a:uLnTx/>
                  <a:uFillTx/>
                  <a:latin typeface="Arial" panose="020B0604020202020204"/>
                  <a:ea typeface="+mn-ea"/>
                  <a:cs typeface="Arial" panose="020B0604020202020204" pitchFamily="34" charset="0"/>
                </a:rPr>
                <a:t>Put demand on</a:t>
              </a:r>
            </a:p>
          </p:txBody>
        </p:sp>
        <p:sp>
          <p:nvSpPr>
            <p:cNvPr id="404" name="TextBox 403">
              <a:extLst>
                <a:ext uri="{FF2B5EF4-FFF2-40B4-BE49-F238E27FC236}">
                  <a16:creationId xmlns:a16="http://schemas.microsoft.com/office/drawing/2014/main" id="{596D9FE4-C030-467B-A4CB-D871C5EE55CB}"/>
                </a:ext>
              </a:extLst>
            </p:cNvPr>
            <p:cNvSpPr txBox="1"/>
            <p:nvPr/>
          </p:nvSpPr>
          <p:spPr>
            <a:xfrm>
              <a:off x="3862959" y="3282542"/>
              <a:ext cx="1641573" cy="261610"/>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CBBE2"/>
                  </a:solidFill>
                  <a:effectLst/>
                  <a:uLnTx/>
                  <a:uFillTx/>
                  <a:latin typeface="Arial" panose="020B0604020202020204"/>
                  <a:ea typeface="+mn-ea"/>
                  <a:cs typeface="Arial" panose="020B0604020202020204" pitchFamily="34" charset="0"/>
                </a:rPr>
                <a:t>Impacts</a:t>
              </a:r>
            </a:p>
          </p:txBody>
        </p:sp>
        <p:sp>
          <p:nvSpPr>
            <p:cNvPr id="405" name="TextBox 404">
              <a:extLst>
                <a:ext uri="{FF2B5EF4-FFF2-40B4-BE49-F238E27FC236}">
                  <a16:creationId xmlns:a16="http://schemas.microsoft.com/office/drawing/2014/main" id="{A8E7E8DB-5A4C-4853-882F-746C18510841}"/>
                </a:ext>
              </a:extLst>
            </p:cNvPr>
            <p:cNvSpPr txBox="1"/>
            <p:nvPr/>
          </p:nvSpPr>
          <p:spPr>
            <a:xfrm>
              <a:off x="5815749" y="3282542"/>
              <a:ext cx="902362" cy="261609"/>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CBBE2"/>
                  </a:solidFill>
                  <a:effectLst/>
                  <a:uLnTx/>
                  <a:uFillTx/>
                  <a:latin typeface="Arial" panose="020B0604020202020204"/>
                  <a:ea typeface="+mn-ea"/>
                  <a:cs typeface="Arial" panose="020B0604020202020204" pitchFamily="34" charset="0"/>
                </a:rPr>
                <a:t>Integrated</a:t>
              </a:r>
            </a:p>
          </p:txBody>
        </p:sp>
        <p:sp>
          <p:nvSpPr>
            <p:cNvPr id="406" name="TextBox 405">
              <a:extLst>
                <a:ext uri="{FF2B5EF4-FFF2-40B4-BE49-F238E27FC236}">
                  <a16:creationId xmlns:a16="http://schemas.microsoft.com/office/drawing/2014/main" id="{75FEEECF-8237-4C6E-9AF1-AFB0B1F99069}"/>
                </a:ext>
              </a:extLst>
            </p:cNvPr>
            <p:cNvSpPr txBox="1"/>
            <p:nvPr/>
          </p:nvSpPr>
          <p:spPr>
            <a:xfrm>
              <a:off x="7761501" y="3282542"/>
              <a:ext cx="1592491" cy="261610"/>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CBBE2"/>
                  </a:solidFill>
                  <a:effectLst/>
                  <a:uLnTx/>
                  <a:uFillTx/>
                  <a:latin typeface="Arial" panose="020B0604020202020204"/>
                  <a:ea typeface="+mn-ea"/>
                  <a:cs typeface="Arial" panose="020B0604020202020204" pitchFamily="34" charset="0"/>
                </a:rPr>
                <a:t>Impacts accuracy</a:t>
              </a:r>
            </a:p>
          </p:txBody>
        </p:sp>
        <p:sp>
          <p:nvSpPr>
            <p:cNvPr id="407" name="TextBox 406">
              <a:extLst>
                <a:ext uri="{FF2B5EF4-FFF2-40B4-BE49-F238E27FC236}">
                  <a16:creationId xmlns:a16="http://schemas.microsoft.com/office/drawing/2014/main" id="{3EB38943-989D-4ED5-8941-0392860327AA}"/>
                </a:ext>
              </a:extLst>
            </p:cNvPr>
            <p:cNvSpPr txBox="1"/>
            <p:nvPr/>
          </p:nvSpPr>
          <p:spPr>
            <a:xfrm>
              <a:off x="9720393" y="3282542"/>
              <a:ext cx="642384" cy="261610"/>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4CBBE2"/>
                  </a:solidFill>
                  <a:effectLst/>
                  <a:uLnTx/>
                  <a:uFillTx/>
                  <a:latin typeface="Arial" panose="020B0604020202020204"/>
                  <a:ea typeface="+mn-ea"/>
                  <a:cs typeface="Arial" panose="020B0604020202020204" pitchFamily="34" charset="0"/>
                </a:rPr>
                <a:t>Gives</a:t>
              </a:r>
            </a:p>
          </p:txBody>
        </p:sp>
      </p:grpSp>
      <p:grpSp>
        <p:nvGrpSpPr>
          <p:cNvPr id="372" name="Group 371">
            <a:extLst>
              <a:ext uri="{FF2B5EF4-FFF2-40B4-BE49-F238E27FC236}">
                <a16:creationId xmlns:a16="http://schemas.microsoft.com/office/drawing/2014/main" id="{3F893FE3-739F-4951-A332-6471A8B9EC94}"/>
              </a:ext>
            </a:extLst>
          </p:cNvPr>
          <p:cNvGrpSpPr/>
          <p:nvPr/>
        </p:nvGrpSpPr>
        <p:grpSpPr>
          <a:xfrm>
            <a:off x="1586982" y="1232864"/>
            <a:ext cx="9513763" cy="338554"/>
            <a:chOff x="1606574" y="924733"/>
            <a:chExt cx="9704990" cy="338554"/>
          </a:xfrm>
        </p:grpSpPr>
        <p:sp>
          <p:nvSpPr>
            <p:cNvPr id="248" name="Rectangle: Rounded Corners 247">
              <a:extLst>
                <a:ext uri="{FF2B5EF4-FFF2-40B4-BE49-F238E27FC236}">
                  <a16:creationId xmlns:a16="http://schemas.microsoft.com/office/drawing/2014/main" id="{1F03FD10-CCEF-467F-A0E5-214D64B605F1}"/>
                </a:ext>
              </a:extLst>
            </p:cNvPr>
            <p:cNvSpPr/>
            <p:nvPr/>
          </p:nvSpPr>
          <p:spPr>
            <a:xfrm>
              <a:off x="1606574" y="942870"/>
              <a:ext cx="9704990" cy="302281"/>
            </a:xfrm>
            <a:prstGeom prst="roundRect">
              <a:avLst>
                <a:gd name="adj" fmla="val 50000"/>
              </a:avLst>
            </a:prstGeom>
            <a:solidFill>
              <a:srgbClr val="357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2"/>
                </a:solidFill>
              </a:endParaRPr>
            </a:p>
          </p:txBody>
        </p:sp>
        <p:sp>
          <p:nvSpPr>
            <p:cNvPr id="249" name="TextBox 248">
              <a:extLst>
                <a:ext uri="{FF2B5EF4-FFF2-40B4-BE49-F238E27FC236}">
                  <a16:creationId xmlns:a16="http://schemas.microsoft.com/office/drawing/2014/main" id="{0F3A788B-E898-4EA3-9BC6-D31E5CA064A7}"/>
                </a:ext>
              </a:extLst>
            </p:cNvPr>
            <p:cNvSpPr txBox="1"/>
            <p:nvPr/>
          </p:nvSpPr>
          <p:spPr>
            <a:xfrm>
              <a:off x="1933042" y="924733"/>
              <a:ext cx="9052055"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2"/>
                  </a:solidFill>
                  <a:effectLst/>
                  <a:uLnTx/>
                  <a:uFillTx/>
                  <a:latin typeface="Century Gothic" panose="020B0502020202020204" pitchFamily="34" charset="0"/>
                  <a:cs typeface="Arial" panose="020B0604020202020204" pitchFamily="34" charset="0"/>
                </a:rPr>
                <a:t>Risk Management Process</a:t>
              </a:r>
            </a:p>
          </p:txBody>
        </p:sp>
      </p:grpSp>
      <p:grpSp>
        <p:nvGrpSpPr>
          <p:cNvPr id="27" name="Group 26">
            <a:extLst>
              <a:ext uri="{FF2B5EF4-FFF2-40B4-BE49-F238E27FC236}">
                <a16:creationId xmlns:a16="http://schemas.microsoft.com/office/drawing/2014/main" id="{BFD5496D-0673-26C2-18CB-1A3A7008A8F3}"/>
              </a:ext>
            </a:extLst>
          </p:cNvPr>
          <p:cNvGrpSpPr/>
          <p:nvPr/>
        </p:nvGrpSpPr>
        <p:grpSpPr>
          <a:xfrm>
            <a:off x="1918697" y="5236294"/>
            <a:ext cx="8826548" cy="261612"/>
            <a:chOff x="1918697" y="5203348"/>
            <a:chExt cx="8826548" cy="261612"/>
          </a:xfrm>
        </p:grpSpPr>
        <p:sp>
          <p:nvSpPr>
            <p:cNvPr id="28" name="TextBox 27">
              <a:extLst>
                <a:ext uri="{FF2B5EF4-FFF2-40B4-BE49-F238E27FC236}">
                  <a16:creationId xmlns:a16="http://schemas.microsoft.com/office/drawing/2014/main" id="{E8F1477E-5CB8-2B1D-E182-E880A5A1ABD3}"/>
                </a:ext>
              </a:extLst>
            </p:cNvPr>
            <p:cNvSpPr txBox="1"/>
            <p:nvPr/>
          </p:nvSpPr>
          <p:spPr>
            <a:xfrm>
              <a:off x="1918697" y="5203348"/>
              <a:ext cx="1630411" cy="261610"/>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579B9"/>
                  </a:solidFill>
                  <a:effectLst/>
                  <a:uLnTx/>
                  <a:uFillTx/>
                  <a:latin typeface="Arial" panose="020B0604020202020204"/>
                  <a:ea typeface="+mn-ea"/>
                  <a:cs typeface="Arial" panose="020B0604020202020204" pitchFamily="34" charset="0"/>
                </a:rPr>
                <a:t>Provide context for</a:t>
              </a:r>
            </a:p>
          </p:txBody>
        </p:sp>
        <p:sp>
          <p:nvSpPr>
            <p:cNvPr id="31" name="TextBox 30">
              <a:extLst>
                <a:ext uri="{FF2B5EF4-FFF2-40B4-BE49-F238E27FC236}">
                  <a16:creationId xmlns:a16="http://schemas.microsoft.com/office/drawing/2014/main" id="{BDEB5EB9-0C4C-E005-CB35-7F712175308D}"/>
                </a:ext>
              </a:extLst>
            </p:cNvPr>
            <p:cNvSpPr txBox="1"/>
            <p:nvPr/>
          </p:nvSpPr>
          <p:spPr>
            <a:xfrm>
              <a:off x="3867411" y="5203350"/>
              <a:ext cx="1641573" cy="261610"/>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579B9"/>
                  </a:solidFill>
                  <a:effectLst/>
                  <a:uLnTx/>
                  <a:uFillTx/>
                  <a:latin typeface="Arial" panose="020B0604020202020204"/>
                  <a:ea typeface="+mn-ea"/>
                  <a:cs typeface="Arial" panose="020B0604020202020204" pitchFamily="34" charset="0"/>
                </a:rPr>
                <a:t>Helps interpret</a:t>
              </a:r>
            </a:p>
          </p:txBody>
        </p:sp>
        <p:sp>
          <p:nvSpPr>
            <p:cNvPr id="32" name="TextBox 31">
              <a:extLst>
                <a:ext uri="{FF2B5EF4-FFF2-40B4-BE49-F238E27FC236}">
                  <a16:creationId xmlns:a16="http://schemas.microsoft.com/office/drawing/2014/main" id="{CB692EC9-985A-631A-3F8E-69BADEA64ADE}"/>
                </a:ext>
              </a:extLst>
            </p:cNvPr>
            <p:cNvSpPr txBox="1"/>
            <p:nvPr/>
          </p:nvSpPr>
          <p:spPr>
            <a:xfrm>
              <a:off x="5818854" y="5203348"/>
              <a:ext cx="1632332" cy="26161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579B9"/>
                  </a:solidFill>
                  <a:effectLst/>
                  <a:uLnTx/>
                  <a:uFillTx/>
                  <a:latin typeface="Arial" panose="020B0604020202020204"/>
                  <a:ea typeface="+mn-ea"/>
                  <a:cs typeface="Arial" panose="020B0604020202020204" pitchFamily="34" charset="0"/>
                </a:rPr>
                <a:t>Secures the quality of</a:t>
              </a:r>
            </a:p>
          </p:txBody>
        </p:sp>
        <p:sp>
          <p:nvSpPr>
            <p:cNvPr id="33" name="TextBox 32">
              <a:extLst>
                <a:ext uri="{FF2B5EF4-FFF2-40B4-BE49-F238E27FC236}">
                  <a16:creationId xmlns:a16="http://schemas.microsoft.com/office/drawing/2014/main" id="{2034BDE8-031A-F4E7-C296-AB288E0F2A9A}"/>
                </a:ext>
              </a:extLst>
            </p:cNvPr>
            <p:cNvSpPr txBox="1"/>
            <p:nvPr/>
          </p:nvSpPr>
          <p:spPr>
            <a:xfrm>
              <a:off x="7772092" y="5203350"/>
              <a:ext cx="1642290" cy="261610"/>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579B9"/>
                  </a:solidFill>
                  <a:effectLst/>
                  <a:uLnTx/>
                  <a:uFillTx/>
                  <a:latin typeface="Arial" panose="020B0604020202020204"/>
                  <a:ea typeface="+mn-ea"/>
                  <a:cs typeface="Arial" panose="020B0604020202020204" pitchFamily="34" charset="0"/>
                </a:rPr>
                <a:t>Helps define</a:t>
              </a:r>
            </a:p>
          </p:txBody>
        </p:sp>
        <p:sp>
          <p:nvSpPr>
            <p:cNvPr id="37" name="TextBox 36">
              <a:extLst>
                <a:ext uri="{FF2B5EF4-FFF2-40B4-BE49-F238E27FC236}">
                  <a16:creationId xmlns:a16="http://schemas.microsoft.com/office/drawing/2014/main" id="{9746D2E6-5020-6020-F8AC-F21EDD85F341}"/>
                </a:ext>
              </a:extLst>
            </p:cNvPr>
            <p:cNvSpPr txBox="1"/>
            <p:nvPr/>
          </p:nvSpPr>
          <p:spPr>
            <a:xfrm>
              <a:off x="9720349" y="5203348"/>
              <a:ext cx="1024896" cy="261610"/>
            </a:xfrm>
            <a:prstGeom prst="rect">
              <a:avLst/>
            </a:prstGeom>
            <a:noFill/>
          </p:spPr>
          <p:txBody>
            <a:bodyPr wrap="square"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579B9"/>
                  </a:solidFill>
                  <a:effectLst/>
                  <a:uLnTx/>
                  <a:uFillTx/>
                  <a:latin typeface="Arial" panose="020B0604020202020204"/>
                  <a:ea typeface="+mn-ea"/>
                  <a:cs typeface="Arial" panose="020B0604020202020204" pitchFamily="34" charset="0"/>
                </a:rPr>
                <a:t>Allows</a:t>
              </a:r>
            </a:p>
          </p:txBody>
        </p:sp>
      </p:grpSp>
      <p:cxnSp>
        <p:nvCxnSpPr>
          <p:cNvPr id="451" name="Straight Connector 450">
            <a:extLst>
              <a:ext uri="{FF2B5EF4-FFF2-40B4-BE49-F238E27FC236}">
                <a16:creationId xmlns:a16="http://schemas.microsoft.com/office/drawing/2014/main" id="{8F9F6828-FE33-F111-9632-29AC2ECCA2B7}"/>
              </a:ext>
            </a:extLst>
          </p:cNvPr>
          <p:cNvCxnSpPr>
            <a:cxnSpLocks/>
          </p:cNvCxnSpPr>
          <p:nvPr/>
        </p:nvCxnSpPr>
        <p:spPr>
          <a:xfrm>
            <a:off x="1510529" y="2392218"/>
            <a:ext cx="0" cy="3956331"/>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AA0D54FB-E998-F255-DAB2-7B05B5361C92}"/>
              </a:ext>
            </a:extLst>
          </p:cNvPr>
          <p:cNvCxnSpPr>
            <a:cxnSpLocks/>
          </p:cNvCxnSpPr>
          <p:nvPr/>
        </p:nvCxnSpPr>
        <p:spPr>
          <a:xfrm flipH="1">
            <a:off x="1392127" y="6345056"/>
            <a:ext cx="199606"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63" name="Isosceles Triangle 462">
            <a:extLst>
              <a:ext uri="{FF2B5EF4-FFF2-40B4-BE49-F238E27FC236}">
                <a16:creationId xmlns:a16="http://schemas.microsoft.com/office/drawing/2014/main" id="{B1652E8C-88DB-A38E-0664-57E1ED744A2B}"/>
              </a:ext>
            </a:extLst>
          </p:cNvPr>
          <p:cNvSpPr/>
          <p:nvPr/>
        </p:nvSpPr>
        <p:spPr>
          <a:xfrm rot="5400000">
            <a:off x="1497312" y="6297014"/>
            <a:ext cx="234212" cy="96084"/>
          </a:xfrm>
          <a:prstGeom prst="triangle">
            <a:avLst/>
          </a:prstGeom>
          <a:gradFill>
            <a:gsLst>
              <a:gs pos="34000">
                <a:schemeClr val="bg1">
                  <a:lumMod val="7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87708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96952" y="1246259"/>
            <a:ext cx="5042373" cy="5044656"/>
            <a:chOff x="2024978" y="1080297"/>
            <a:chExt cx="5101158" cy="5065685"/>
          </a:xfrm>
        </p:grpSpPr>
        <p:grpSp>
          <p:nvGrpSpPr>
            <p:cNvPr id="2" name="Group 1"/>
            <p:cNvGrpSpPr/>
            <p:nvPr/>
          </p:nvGrpSpPr>
          <p:grpSpPr>
            <a:xfrm>
              <a:off x="2024978" y="1080297"/>
              <a:ext cx="5101158" cy="5065685"/>
              <a:chOff x="1613206" y="355957"/>
              <a:chExt cx="5893169" cy="5852191"/>
            </a:xfrm>
            <a:effectLst>
              <a:outerShdw blurRad="76200" sx="101000" sy="101000" algn="ctr" rotWithShape="0">
                <a:prstClr val="black">
                  <a:alpha val="25000"/>
                </a:prstClr>
              </a:outerShdw>
            </a:effectLst>
          </p:grpSpPr>
          <p:sp>
            <p:nvSpPr>
              <p:cNvPr id="3" name="Oval 2"/>
              <p:cNvSpPr/>
              <p:nvPr/>
            </p:nvSpPr>
            <p:spPr>
              <a:xfrm>
                <a:off x="4562553" y="357024"/>
                <a:ext cx="2351543" cy="1711828"/>
              </a:xfrm>
              <a:custGeom>
                <a:avLst/>
                <a:gdLst>
                  <a:gd name="connsiteX0" fmla="*/ 1717 w 2353793"/>
                  <a:gd name="connsiteY0" fmla="*/ 1004642 h 2191959"/>
                  <a:gd name="connsiteX1" fmla="*/ 0 w 2353793"/>
                  <a:gd name="connsiteY1" fmla="*/ 2191369 h 2191959"/>
                  <a:gd name="connsiteX2" fmla="*/ 7384 w 2353793"/>
                  <a:gd name="connsiteY2" fmla="*/ 2191959 h 2191959"/>
                  <a:gd name="connsiteX3" fmla="*/ 1717 w 2353793"/>
                  <a:gd name="connsiteY3" fmla="*/ 1004642 h 2191959"/>
                  <a:gd name="connsiteX4" fmla="*/ 332791 w 2353793"/>
                  <a:gd name="connsiteY4" fmla="*/ 0 h 2191959"/>
                  <a:gd name="connsiteX5" fmla="*/ 2353793 w 2353793"/>
                  <a:gd name="connsiteY5" fmla="*/ 1157783 h 2191959"/>
                  <a:gd name="connsiteX6" fmla="*/ 2087795 w 2353793"/>
                  <a:gd name="connsiteY6" fmla="*/ 1707000 h 2191959"/>
                  <a:gd name="connsiteX7" fmla="*/ 2093828 w 2353793"/>
                  <a:gd name="connsiteY7" fmla="*/ 1707250 h 2191959"/>
                  <a:gd name="connsiteX8" fmla="*/ 2085885 w 2353793"/>
                  <a:gd name="connsiteY8" fmla="*/ 1711828 h 2191959"/>
                  <a:gd name="connsiteX9" fmla="*/ 2250 w 2353793"/>
                  <a:gd name="connsiteY9" fmla="*/ 510226 h 2191959"/>
                  <a:gd name="connsiteX10" fmla="*/ 2264 w 2353793"/>
                  <a:gd name="connsiteY10" fmla="*/ 497407 h 2191959"/>
                  <a:gd name="connsiteX11" fmla="*/ 4359 w 2353793"/>
                  <a:gd name="connsiteY11" fmla="*/ 500600 h 2191959"/>
                  <a:gd name="connsiteX12" fmla="*/ 332791 w 2353793"/>
                  <a:gd name="connsiteY12" fmla="*/ 0 h 2191959"/>
                  <a:gd name="connsiteX0" fmla="*/ 1717 w 2353793"/>
                  <a:gd name="connsiteY0" fmla="*/ 1004642 h 2191369"/>
                  <a:gd name="connsiteX1" fmla="*/ 0 w 2353793"/>
                  <a:gd name="connsiteY1" fmla="*/ 2191369 h 2191369"/>
                  <a:gd name="connsiteX2" fmla="*/ 1717 w 2353793"/>
                  <a:gd name="connsiteY2" fmla="*/ 1004642 h 2191369"/>
                  <a:gd name="connsiteX3" fmla="*/ 332791 w 2353793"/>
                  <a:gd name="connsiteY3" fmla="*/ 0 h 2191369"/>
                  <a:gd name="connsiteX4" fmla="*/ 2353793 w 2353793"/>
                  <a:gd name="connsiteY4" fmla="*/ 1157783 h 2191369"/>
                  <a:gd name="connsiteX5" fmla="*/ 2087795 w 2353793"/>
                  <a:gd name="connsiteY5" fmla="*/ 1707000 h 2191369"/>
                  <a:gd name="connsiteX6" fmla="*/ 2093828 w 2353793"/>
                  <a:gd name="connsiteY6" fmla="*/ 1707250 h 2191369"/>
                  <a:gd name="connsiteX7" fmla="*/ 2085885 w 2353793"/>
                  <a:gd name="connsiteY7" fmla="*/ 1711828 h 2191369"/>
                  <a:gd name="connsiteX8" fmla="*/ 2250 w 2353793"/>
                  <a:gd name="connsiteY8" fmla="*/ 510226 h 2191369"/>
                  <a:gd name="connsiteX9" fmla="*/ 2264 w 2353793"/>
                  <a:gd name="connsiteY9" fmla="*/ 497407 h 2191369"/>
                  <a:gd name="connsiteX10" fmla="*/ 4359 w 2353793"/>
                  <a:gd name="connsiteY10" fmla="*/ 500600 h 2191369"/>
                  <a:gd name="connsiteX11" fmla="*/ 332791 w 2353793"/>
                  <a:gd name="connsiteY11" fmla="*/ 0 h 2191369"/>
                  <a:gd name="connsiteX0" fmla="*/ 330541 w 2351543"/>
                  <a:gd name="connsiteY0" fmla="*/ 0 h 1711828"/>
                  <a:gd name="connsiteX1" fmla="*/ 2351543 w 2351543"/>
                  <a:gd name="connsiteY1" fmla="*/ 1157783 h 1711828"/>
                  <a:gd name="connsiteX2" fmla="*/ 2085545 w 2351543"/>
                  <a:gd name="connsiteY2" fmla="*/ 1707000 h 1711828"/>
                  <a:gd name="connsiteX3" fmla="*/ 2091578 w 2351543"/>
                  <a:gd name="connsiteY3" fmla="*/ 1707250 h 1711828"/>
                  <a:gd name="connsiteX4" fmla="*/ 2083635 w 2351543"/>
                  <a:gd name="connsiteY4" fmla="*/ 1711828 h 1711828"/>
                  <a:gd name="connsiteX5" fmla="*/ 0 w 2351543"/>
                  <a:gd name="connsiteY5" fmla="*/ 510226 h 1711828"/>
                  <a:gd name="connsiteX6" fmla="*/ 14 w 2351543"/>
                  <a:gd name="connsiteY6" fmla="*/ 497407 h 1711828"/>
                  <a:gd name="connsiteX7" fmla="*/ 2109 w 2351543"/>
                  <a:gd name="connsiteY7" fmla="*/ 500600 h 1711828"/>
                  <a:gd name="connsiteX8" fmla="*/ 330541 w 2351543"/>
                  <a:gd name="connsiteY8" fmla="*/ 0 h 171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543" h="1711828">
                    <a:moveTo>
                      <a:pt x="330541" y="0"/>
                    </a:moveTo>
                    <a:cubicBezTo>
                      <a:pt x="1156331" y="91605"/>
                      <a:pt x="1878531" y="525718"/>
                      <a:pt x="2351543" y="1157783"/>
                    </a:cubicBezTo>
                    <a:lnTo>
                      <a:pt x="2085545" y="1707000"/>
                    </a:lnTo>
                    <a:lnTo>
                      <a:pt x="2091578" y="1707250"/>
                    </a:lnTo>
                    <a:lnTo>
                      <a:pt x="2083635" y="1711828"/>
                    </a:lnTo>
                    <a:cubicBezTo>
                      <a:pt x="1667358" y="993333"/>
                      <a:pt x="890035" y="511129"/>
                      <a:pt x="0" y="510226"/>
                    </a:cubicBezTo>
                    <a:cubicBezTo>
                      <a:pt x="5" y="505953"/>
                      <a:pt x="9" y="501680"/>
                      <a:pt x="14" y="497407"/>
                    </a:cubicBezTo>
                    <a:lnTo>
                      <a:pt x="2109" y="500600"/>
                    </a:lnTo>
                    <a:lnTo>
                      <a:pt x="330541" y="0"/>
                    </a:lnTo>
                    <a:close/>
                  </a:path>
                </a:pathLst>
              </a:custGeom>
              <a:gradFill>
                <a:gsLst>
                  <a:gs pos="0">
                    <a:schemeClr val="accent2">
                      <a:lumMod val="75000"/>
                    </a:schemeClr>
                  </a:gs>
                  <a:gs pos="50000">
                    <a:schemeClr val="accent2"/>
                  </a:gs>
                  <a:gs pos="100000">
                    <a:schemeClr val="accent2">
                      <a:lumMod val="7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Oval 5"/>
              <p:cNvSpPr/>
              <p:nvPr/>
            </p:nvSpPr>
            <p:spPr>
              <a:xfrm>
                <a:off x="6642881" y="2060105"/>
                <a:ext cx="863494" cy="2433592"/>
              </a:xfrm>
              <a:custGeom>
                <a:avLst/>
                <a:gdLst/>
                <a:ahLst/>
                <a:cxnLst/>
                <a:rect l="l" t="t" r="r" b="b"/>
                <a:pathLst>
                  <a:path w="863494" h="2433592">
                    <a:moveTo>
                      <a:pt x="7114" y="0"/>
                    </a:moveTo>
                    <a:lnTo>
                      <a:pt x="5216" y="3920"/>
                    </a:lnTo>
                    <a:lnTo>
                      <a:pt x="606306" y="28880"/>
                    </a:lnTo>
                    <a:cubicBezTo>
                      <a:pt x="770176" y="393467"/>
                      <a:pt x="863494" y="801554"/>
                      <a:pt x="863494" y="1223175"/>
                    </a:cubicBezTo>
                    <a:cubicBezTo>
                      <a:pt x="863494" y="1637491"/>
                      <a:pt x="777984" y="2031835"/>
                      <a:pt x="621728" y="2388528"/>
                    </a:cubicBezTo>
                    <a:lnTo>
                      <a:pt x="13862" y="2426572"/>
                    </a:lnTo>
                    <a:lnTo>
                      <a:pt x="17446" y="2433592"/>
                    </a:lnTo>
                    <a:lnTo>
                      <a:pt x="8755" y="2428536"/>
                    </a:lnTo>
                    <a:cubicBezTo>
                      <a:pt x="215768" y="2074659"/>
                      <a:pt x="333081" y="1662617"/>
                      <a:pt x="333081" y="1223175"/>
                    </a:cubicBezTo>
                    <a:cubicBezTo>
                      <a:pt x="333081" y="782035"/>
                      <a:pt x="208495" y="358962"/>
                      <a:pt x="0" y="4163"/>
                    </a:cubicBezTo>
                    <a:close/>
                  </a:path>
                </a:pathLst>
              </a:custGeom>
              <a:gradFill>
                <a:gsLst>
                  <a:gs pos="0">
                    <a:schemeClr val="accent6">
                      <a:lumMod val="75000"/>
                    </a:schemeClr>
                  </a:gs>
                  <a:gs pos="50000">
                    <a:schemeClr val="accent6"/>
                  </a:gs>
                  <a:gs pos="100000">
                    <a:schemeClr val="accent6">
                      <a:lumMod val="75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5" name="Oval 8"/>
              <p:cNvSpPr/>
              <p:nvPr/>
            </p:nvSpPr>
            <p:spPr>
              <a:xfrm>
                <a:off x="4578201" y="4484725"/>
                <a:ext cx="2353918" cy="1723423"/>
              </a:xfrm>
              <a:custGeom>
                <a:avLst/>
                <a:gdLst/>
                <a:ahLst/>
                <a:cxnLst/>
                <a:rect l="l" t="t" r="r" b="b"/>
                <a:pathLst>
                  <a:path w="2353918" h="1723423">
                    <a:moveTo>
                      <a:pt x="2077714" y="0"/>
                    </a:moveTo>
                    <a:lnTo>
                      <a:pt x="2080865" y="1806"/>
                    </a:lnTo>
                    <a:lnTo>
                      <a:pt x="2078542" y="1952"/>
                    </a:lnTo>
                    <a:lnTo>
                      <a:pt x="2353918" y="541351"/>
                    </a:lnTo>
                    <a:cubicBezTo>
                      <a:pt x="1883508" y="1176959"/>
                      <a:pt x="1158175" y="1623406"/>
                      <a:pt x="334198" y="1723423"/>
                    </a:cubicBezTo>
                    <a:lnTo>
                      <a:pt x="0" y="1214033"/>
                    </a:lnTo>
                    <a:cubicBezTo>
                      <a:pt x="883719" y="1207871"/>
                      <a:pt x="1663892" y="714420"/>
                      <a:pt x="2077714" y="0"/>
                    </a:cubicBezTo>
                    <a:close/>
                  </a:path>
                </a:pathLst>
              </a:custGeom>
              <a:gradFill>
                <a:gsLst>
                  <a:gs pos="0">
                    <a:schemeClr val="accent4"/>
                  </a:gs>
                  <a:gs pos="50000">
                    <a:schemeClr val="accent4">
                      <a:lumMod val="60000"/>
                      <a:lumOff val="40000"/>
                    </a:schemeClr>
                  </a:gs>
                  <a:gs pos="100000">
                    <a:schemeClr val="accent4"/>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Oval 11"/>
              <p:cNvSpPr/>
              <p:nvPr/>
            </p:nvSpPr>
            <p:spPr>
              <a:xfrm>
                <a:off x="2182861" y="4484638"/>
                <a:ext cx="2363389" cy="1723461"/>
              </a:xfrm>
              <a:custGeom>
                <a:avLst/>
                <a:gdLst/>
                <a:ahLst/>
                <a:cxnLst/>
                <a:rect l="l" t="t" r="r" b="b"/>
                <a:pathLst>
                  <a:path w="2363389" h="1723461">
                    <a:moveTo>
                      <a:pt x="282132" y="1346"/>
                    </a:moveTo>
                    <a:cubicBezTo>
                      <a:pt x="695710" y="721608"/>
                      <a:pt x="1474249" y="1209866"/>
                      <a:pt x="2363389" y="1214353"/>
                    </a:cubicBezTo>
                    <a:lnTo>
                      <a:pt x="2029376" y="1723461"/>
                    </a:lnTo>
                    <a:cubicBezTo>
                      <a:pt x="1197894" y="1626424"/>
                      <a:pt x="470530" y="1180768"/>
                      <a:pt x="0" y="537997"/>
                    </a:cubicBezTo>
                    <a:close/>
                    <a:moveTo>
                      <a:pt x="281301" y="0"/>
                    </a:moveTo>
                    <a:lnTo>
                      <a:pt x="281462" y="261"/>
                    </a:lnTo>
                    <a:lnTo>
                      <a:pt x="280918" y="220"/>
                    </a:lnTo>
                    <a:close/>
                  </a:path>
                </a:pathLst>
              </a:custGeom>
              <a:gradFill>
                <a:gsLst>
                  <a:gs pos="0">
                    <a:schemeClr val="accent3">
                      <a:lumMod val="75000"/>
                    </a:schemeClr>
                  </a:gs>
                  <a:gs pos="50000">
                    <a:schemeClr val="accent3"/>
                  </a:gs>
                  <a:gs pos="100000">
                    <a:schemeClr val="accent3">
                      <a:lumMod val="7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7" name="Oval 14"/>
              <p:cNvSpPr/>
              <p:nvPr/>
            </p:nvSpPr>
            <p:spPr>
              <a:xfrm>
                <a:off x="1613206" y="2080834"/>
                <a:ext cx="853065" cy="2403805"/>
              </a:xfrm>
              <a:custGeom>
                <a:avLst/>
                <a:gdLst/>
                <a:ahLst/>
                <a:cxnLst/>
                <a:rect l="l" t="t" r="r" b="b"/>
                <a:pathLst>
                  <a:path w="853065" h="2403805">
                    <a:moveTo>
                      <a:pt x="853065" y="0"/>
                    </a:moveTo>
                    <a:cubicBezTo>
                      <a:pt x="647088" y="353217"/>
                      <a:pt x="530414" y="764207"/>
                      <a:pt x="530414" y="1202447"/>
                    </a:cubicBezTo>
                    <a:cubicBezTo>
                      <a:pt x="530414" y="1639378"/>
                      <a:pt x="646392" y="2049221"/>
                      <a:pt x="851050" y="2401834"/>
                    </a:cubicBezTo>
                    <a:lnTo>
                      <a:pt x="847619" y="2403805"/>
                    </a:lnTo>
                    <a:lnTo>
                      <a:pt x="237474" y="2358271"/>
                    </a:lnTo>
                    <a:cubicBezTo>
                      <a:pt x="83985" y="2004040"/>
                      <a:pt x="0" y="1613051"/>
                      <a:pt x="0" y="1202447"/>
                    </a:cubicBezTo>
                    <a:cubicBezTo>
                      <a:pt x="0" y="785916"/>
                      <a:pt x="86428" y="389570"/>
                      <a:pt x="244392" y="31423"/>
                    </a:cubicBezTo>
                    <a:close/>
                  </a:path>
                </a:pathLst>
              </a:custGeom>
              <a:gradFill>
                <a:gsLst>
                  <a:gs pos="0">
                    <a:schemeClr val="accent1">
                      <a:lumMod val="75000"/>
                    </a:schemeClr>
                  </a:gs>
                  <a:gs pos="50000">
                    <a:schemeClr val="accent1"/>
                  </a:gs>
                  <a:gs pos="100000">
                    <a:schemeClr val="accent1">
                      <a:lumMod val="75000"/>
                    </a:schemeClr>
                  </a:gs>
                </a:gsLst>
                <a:lin ang="4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8" name="Oval 17"/>
              <p:cNvSpPr/>
              <p:nvPr/>
            </p:nvSpPr>
            <p:spPr>
              <a:xfrm>
                <a:off x="2195964" y="355957"/>
                <a:ext cx="2367337" cy="1719061"/>
              </a:xfrm>
              <a:custGeom>
                <a:avLst/>
                <a:gdLst/>
                <a:ahLst/>
                <a:cxnLst/>
                <a:rect l="l" t="t" r="r" b="b"/>
                <a:pathLst>
                  <a:path w="2367337" h="1719061">
                    <a:moveTo>
                      <a:pt x="2039566" y="0"/>
                    </a:moveTo>
                    <a:lnTo>
                      <a:pt x="2367337" y="499594"/>
                    </a:lnTo>
                    <a:cubicBezTo>
                      <a:pt x="2367332" y="503505"/>
                      <a:pt x="2367326" y="507415"/>
                      <a:pt x="2367320" y="511326"/>
                    </a:cubicBezTo>
                    <a:lnTo>
                      <a:pt x="2363826" y="511150"/>
                    </a:lnTo>
                    <a:cubicBezTo>
                      <a:pt x="1470052" y="511150"/>
                      <a:pt x="689622" y="996444"/>
                      <a:pt x="273661" y="1719061"/>
                    </a:cubicBezTo>
                    <a:lnTo>
                      <a:pt x="271671" y="1717924"/>
                    </a:lnTo>
                    <a:lnTo>
                      <a:pt x="0" y="1171115"/>
                    </a:lnTo>
                    <a:cubicBezTo>
                      <a:pt x="474774" y="530141"/>
                      <a:pt x="1204589" y="90041"/>
                      <a:pt x="2039566" y="0"/>
                    </a:cubicBezTo>
                    <a:close/>
                  </a:path>
                </a:pathLst>
              </a:custGeom>
              <a:gradFill>
                <a:gsLst>
                  <a:gs pos="0">
                    <a:schemeClr val="accent5">
                      <a:lumMod val="75000"/>
                    </a:schemeClr>
                  </a:gs>
                  <a:gs pos="50000">
                    <a:schemeClr val="accent5"/>
                  </a:gs>
                  <a:gs pos="100000">
                    <a:schemeClr val="accent5">
                      <a:lumMod val="7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Oval 2"/>
              <p:cNvSpPr/>
              <p:nvPr/>
            </p:nvSpPr>
            <p:spPr>
              <a:xfrm>
                <a:off x="4561126" y="867248"/>
                <a:ext cx="2086050" cy="1914630"/>
              </a:xfrm>
              <a:custGeom>
                <a:avLst/>
                <a:gdLst/>
                <a:ahLst/>
                <a:cxnLst/>
                <a:rect l="l" t="t" r="r" b="b"/>
                <a:pathLst>
                  <a:path w="2086050" h="1914630">
                    <a:moveTo>
                      <a:pt x="1399" y="0"/>
                    </a:moveTo>
                    <a:cubicBezTo>
                      <a:pt x="892114" y="895"/>
                      <a:pt x="1669947" y="483825"/>
                      <a:pt x="2086050" y="1203193"/>
                    </a:cubicBezTo>
                    <a:lnTo>
                      <a:pt x="1722430" y="1412756"/>
                    </a:lnTo>
                    <a:cubicBezTo>
                      <a:pt x="1689040" y="1470003"/>
                      <a:pt x="1716221" y="1522082"/>
                      <a:pt x="1796613" y="1553204"/>
                    </a:cubicBezTo>
                    <a:cubicBezTo>
                      <a:pt x="1933906" y="1606058"/>
                      <a:pt x="1951602" y="1732333"/>
                      <a:pt x="1750865" y="1853571"/>
                    </a:cubicBezTo>
                    <a:cubicBezTo>
                      <a:pt x="1610315" y="1942491"/>
                      <a:pt x="1406763" y="1955579"/>
                      <a:pt x="1446891" y="1746373"/>
                    </a:cubicBezTo>
                    <a:cubicBezTo>
                      <a:pt x="1462987" y="1655837"/>
                      <a:pt x="1410891" y="1622713"/>
                      <a:pt x="1363428" y="1619658"/>
                    </a:cubicBezTo>
                    <a:lnTo>
                      <a:pt x="1015935" y="1819926"/>
                    </a:lnTo>
                    <a:cubicBezTo>
                      <a:pt x="812373" y="1470457"/>
                      <a:pt x="433561" y="1236227"/>
                      <a:pt x="0" y="1235791"/>
                    </a:cubicBezTo>
                    <a:lnTo>
                      <a:pt x="416" y="868480"/>
                    </a:lnTo>
                    <a:cubicBezTo>
                      <a:pt x="24945" y="826973"/>
                      <a:pt x="80398" y="796234"/>
                      <a:pt x="152059" y="856539"/>
                    </a:cubicBezTo>
                    <a:cubicBezTo>
                      <a:pt x="313173" y="995893"/>
                      <a:pt x="403614" y="813068"/>
                      <a:pt x="396883" y="646888"/>
                    </a:cubicBezTo>
                    <a:cubicBezTo>
                      <a:pt x="392256" y="412426"/>
                      <a:pt x="274051" y="364614"/>
                      <a:pt x="159631" y="457086"/>
                    </a:cubicBezTo>
                    <a:cubicBezTo>
                      <a:pt x="92470" y="511157"/>
                      <a:pt x="33768" y="508645"/>
                      <a:pt x="889" y="451074"/>
                    </a:cubicBezTo>
                    <a:cubicBezTo>
                      <a:pt x="1059" y="300716"/>
                      <a:pt x="1229" y="150358"/>
                      <a:pt x="1399" y="0"/>
                    </a:cubicBezTo>
                    <a:close/>
                  </a:path>
                </a:pathLst>
              </a:custGeom>
              <a:gradFill>
                <a:gsLst>
                  <a:gs pos="0">
                    <a:schemeClr val="accent2"/>
                  </a:gs>
                  <a:gs pos="50000">
                    <a:schemeClr val="accent2">
                      <a:lumMod val="60000"/>
                      <a:lumOff val="40000"/>
                    </a:schemeClr>
                  </a:gs>
                  <a:gs pos="100000">
                    <a:schemeClr val="accent2"/>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Oval 5"/>
              <p:cNvSpPr/>
              <p:nvPr/>
            </p:nvSpPr>
            <p:spPr>
              <a:xfrm>
                <a:off x="5577389" y="2064267"/>
                <a:ext cx="1398573" cy="2511287"/>
              </a:xfrm>
              <a:custGeom>
                <a:avLst/>
                <a:gdLst/>
                <a:ahLst/>
                <a:cxnLst/>
                <a:rect l="l" t="t" r="r" b="b"/>
                <a:pathLst>
                  <a:path w="1398573" h="2511287">
                    <a:moveTo>
                      <a:pt x="1065492" y="0"/>
                    </a:moveTo>
                    <a:cubicBezTo>
                      <a:pt x="1273987" y="354799"/>
                      <a:pt x="1398573" y="777872"/>
                      <a:pt x="1398573" y="1219012"/>
                    </a:cubicBezTo>
                    <a:cubicBezTo>
                      <a:pt x="1398573" y="1659093"/>
                      <a:pt x="1280918" y="2071694"/>
                      <a:pt x="1073393" y="2425946"/>
                    </a:cubicBezTo>
                    <a:lnTo>
                      <a:pt x="709159" y="2214065"/>
                    </a:lnTo>
                    <a:cubicBezTo>
                      <a:pt x="642648" y="2211838"/>
                      <a:pt x="611006" y="2261441"/>
                      <a:pt x="624273" y="2346768"/>
                    </a:cubicBezTo>
                    <a:cubicBezTo>
                      <a:pt x="647146" y="2492095"/>
                      <a:pt x="546637" y="2570557"/>
                      <a:pt x="341273" y="2457333"/>
                    </a:cubicBezTo>
                    <a:cubicBezTo>
                      <a:pt x="193991" y="2380072"/>
                      <a:pt x="80881" y="2210336"/>
                      <a:pt x="282122" y="2140484"/>
                    </a:cubicBezTo>
                    <a:cubicBezTo>
                      <a:pt x="368226" y="2109284"/>
                      <a:pt x="371192" y="2047977"/>
                      <a:pt x="350386" y="2005361"/>
                    </a:cubicBezTo>
                    <a:lnTo>
                      <a:pt x="5731" y="1804870"/>
                    </a:lnTo>
                    <a:cubicBezTo>
                      <a:pt x="106030" y="1632758"/>
                      <a:pt x="162711" y="1432504"/>
                      <a:pt x="162711" y="1219013"/>
                    </a:cubicBezTo>
                    <a:cubicBezTo>
                      <a:pt x="162711" y="1003514"/>
                      <a:pt x="101850" y="796842"/>
                      <a:pt x="0" y="623521"/>
                    </a:cubicBezTo>
                    <a:lnTo>
                      <a:pt x="343651" y="422418"/>
                    </a:lnTo>
                    <a:cubicBezTo>
                      <a:pt x="391989" y="424079"/>
                      <a:pt x="447126" y="456562"/>
                      <a:pt x="430628" y="549354"/>
                    </a:cubicBezTo>
                    <a:cubicBezTo>
                      <a:pt x="390500" y="758560"/>
                      <a:pt x="594052" y="745472"/>
                      <a:pt x="734602" y="656552"/>
                    </a:cubicBezTo>
                    <a:cubicBezTo>
                      <a:pt x="935339" y="535314"/>
                      <a:pt x="917643" y="409039"/>
                      <a:pt x="780350" y="356185"/>
                    </a:cubicBezTo>
                    <a:cubicBezTo>
                      <a:pt x="696306" y="323649"/>
                      <a:pt x="670417" y="268209"/>
                      <a:pt x="710619" y="207670"/>
                    </a:cubicBezTo>
                    <a:close/>
                  </a:path>
                </a:pathLst>
              </a:custGeom>
              <a:gradFill>
                <a:gsLst>
                  <a:gs pos="0">
                    <a:schemeClr val="accent6"/>
                  </a:gs>
                  <a:gs pos="50000">
                    <a:schemeClr val="accent6">
                      <a:lumMod val="60000"/>
                      <a:lumOff val="40000"/>
                    </a:schemeClr>
                  </a:gs>
                  <a:gs pos="100000">
                    <a:schemeClr val="accent6"/>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1" name="Oval 8"/>
              <p:cNvSpPr/>
              <p:nvPr/>
            </p:nvSpPr>
            <p:spPr>
              <a:xfrm>
                <a:off x="4168398" y="3870191"/>
                <a:ext cx="2487517" cy="1829123"/>
              </a:xfrm>
              <a:custGeom>
                <a:avLst/>
                <a:gdLst/>
                <a:ahLst/>
                <a:cxnLst/>
                <a:rect l="l" t="t" r="r" b="b"/>
                <a:pathLst>
                  <a:path w="2487517" h="1829123">
                    <a:moveTo>
                      <a:pt x="1415358" y="0"/>
                    </a:moveTo>
                    <a:lnTo>
                      <a:pt x="1757812" y="196285"/>
                    </a:lnTo>
                    <a:cubicBezTo>
                      <a:pt x="1780280" y="238971"/>
                      <a:pt x="1779368" y="302580"/>
                      <a:pt x="1691113" y="334560"/>
                    </a:cubicBezTo>
                    <a:cubicBezTo>
                      <a:pt x="1489872" y="404412"/>
                      <a:pt x="1602982" y="574148"/>
                      <a:pt x="1750264" y="651409"/>
                    </a:cubicBezTo>
                    <a:cubicBezTo>
                      <a:pt x="1955628" y="764633"/>
                      <a:pt x="2056137" y="686171"/>
                      <a:pt x="2033264" y="540844"/>
                    </a:cubicBezTo>
                    <a:cubicBezTo>
                      <a:pt x="2019270" y="450839"/>
                      <a:pt x="2055243" y="400583"/>
                      <a:pt x="2129151" y="409127"/>
                    </a:cubicBezTo>
                    <a:lnTo>
                      <a:pt x="2487517" y="614533"/>
                    </a:lnTo>
                    <a:cubicBezTo>
                      <a:pt x="2071249" y="1333175"/>
                      <a:pt x="1284287" y="1828229"/>
                      <a:pt x="394127" y="1829123"/>
                    </a:cubicBezTo>
                    <a:cubicBezTo>
                      <a:pt x="394464" y="1635223"/>
                      <a:pt x="394951" y="1495807"/>
                      <a:pt x="395353" y="1383520"/>
                    </a:cubicBezTo>
                    <a:cubicBezTo>
                      <a:pt x="362318" y="1327548"/>
                      <a:pt x="304108" y="1325608"/>
                      <a:pt x="237602" y="1379152"/>
                    </a:cubicBezTo>
                    <a:cubicBezTo>
                      <a:pt x="123182" y="1471624"/>
                      <a:pt x="4977" y="1423811"/>
                      <a:pt x="350" y="1189349"/>
                    </a:cubicBezTo>
                    <a:cubicBezTo>
                      <a:pt x="-6381" y="1023169"/>
                      <a:pt x="84060" y="840344"/>
                      <a:pt x="245174" y="979699"/>
                    </a:cubicBezTo>
                    <a:cubicBezTo>
                      <a:pt x="315990" y="1039292"/>
                      <a:pt x="370979" y="1009976"/>
                      <a:pt x="395721" y="969036"/>
                    </a:cubicBezTo>
                    <a:cubicBezTo>
                      <a:pt x="395358" y="870583"/>
                      <a:pt x="394439" y="756361"/>
                      <a:pt x="392729" y="593332"/>
                    </a:cubicBezTo>
                    <a:cubicBezTo>
                      <a:pt x="827576" y="592895"/>
                      <a:pt x="1212010" y="351059"/>
                      <a:pt x="1415358" y="0"/>
                    </a:cubicBezTo>
                    <a:close/>
                  </a:path>
                </a:pathLst>
              </a:custGeom>
              <a:gradFill>
                <a:gsLst>
                  <a:gs pos="0">
                    <a:schemeClr val="accent4">
                      <a:lumMod val="60000"/>
                      <a:lumOff val="40000"/>
                    </a:schemeClr>
                  </a:gs>
                  <a:gs pos="50000">
                    <a:schemeClr val="accent4">
                      <a:lumMod val="20000"/>
                      <a:lumOff val="80000"/>
                    </a:schemeClr>
                  </a:gs>
                  <a:gs pos="100000">
                    <a:schemeClr val="accent4">
                      <a:lumMod val="60000"/>
                      <a:lumOff val="40000"/>
                    </a:schemeClr>
                  </a:gs>
                </a:gsLst>
                <a:lin ang="9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Oval 11"/>
              <p:cNvSpPr/>
              <p:nvPr/>
            </p:nvSpPr>
            <p:spPr>
              <a:xfrm>
                <a:off x="2464162" y="3776409"/>
                <a:ext cx="2099158" cy="1923042"/>
              </a:xfrm>
              <a:custGeom>
                <a:avLst/>
                <a:gdLst/>
                <a:ahLst/>
                <a:cxnLst/>
                <a:rect l="l" t="t" r="r" b="b"/>
                <a:pathLst>
                  <a:path w="2099158" h="1923042">
                    <a:moveTo>
                      <a:pt x="514975" y="454"/>
                    </a:moveTo>
                    <a:cubicBezTo>
                      <a:pt x="605507" y="-5123"/>
                      <a:pt x="674838" y="40014"/>
                      <a:pt x="647480" y="170311"/>
                    </a:cubicBezTo>
                    <a:cubicBezTo>
                      <a:pt x="630836" y="255287"/>
                      <a:pt x="675541" y="290418"/>
                      <a:pt x="720864" y="294980"/>
                    </a:cubicBezTo>
                    <a:lnTo>
                      <a:pt x="1071907" y="93738"/>
                    </a:lnTo>
                    <a:cubicBezTo>
                      <a:pt x="1274889" y="447730"/>
                      <a:pt x="1658255" y="687180"/>
                      <a:pt x="2095631" y="687180"/>
                    </a:cubicBezTo>
                    <a:cubicBezTo>
                      <a:pt x="2096200" y="687180"/>
                      <a:pt x="2096769" y="687180"/>
                      <a:pt x="2097337" y="687094"/>
                    </a:cubicBezTo>
                    <a:cubicBezTo>
                      <a:pt x="2097536" y="757409"/>
                      <a:pt x="2097840" y="899751"/>
                      <a:pt x="2098140" y="1064938"/>
                    </a:cubicBezTo>
                    <a:cubicBezTo>
                      <a:pt x="2073036" y="1104882"/>
                      <a:pt x="2018827" y="1131897"/>
                      <a:pt x="1949410" y="1073481"/>
                    </a:cubicBezTo>
                    <a:cubicBezTo>
                      <a:pt x="1788296" y="934126"/>
                      <a:pt x="1697855" y="1116951"/>
                      <a:pt x="1704586" y="1283131"/>
                    </a:cubicBezTo>
                    <a:cubicBezTo>
                      <a:pt x="1709214" y="1517593"/>
                      <a:pt x="1827419" y="1565406"/>
                      <a:pt x="1941839" y="1472934"/>
                    </a:cubicBezTo>
                    <a:cubicBezTo>
                      <a:pt x="2007822" y="1419810"/>
                      <a:pt x="2065641" y="1421303"/>
                      <a:pt x="2098807" y="1476006"/>
                    </a:cubicBezTo>
                    <a:cubicBezTo>
                      <a:pt x="2099077" y="1669868"/>
                      <a:pt x="2099233" y="1842910"/>
                      <a:pt x="2099123" y="1922866"/>
                    </a:cubicBezTo>
                    <a:cubicBezTo>
                      <a:pt x="2097959" y="1923041"/>
                      <a:pt x="2096794" y="1923042"/>
                      <a:pt x="2095630" y="1923042"/>
                    </a:cubicBezTo>
                    <a:cubicBezTo>
                      <a:pt x="1200294" y="1923042"/>
                      <a:pt x="415517" y="1432871"/>
                      <a:pt x="0" y="708227"/>
                    </a:cubicBezTo>
                    <a:lnTo>
                      <a:pt x="366802" y="497952"/>
                    </a:lnTo>
                    <a:cubicBezTo>
                      <a:pt x="400198" y="441726"/>
                      <a:pt x="373754" y="389654"/>
                      <a:pt x="294439" y="357347"/>
                    </a:cubicBezTo>
                    <a:cubicBezTo>
                      <a:pt x="158090" y="302104"/>
                      <a:pt x="142601" y="175540"/>
                      <a:pt x="345423" y="57823"/>
                    </a:cubicBezTo>
                    <a:cubicBezTo>
                      <a:pt x="398703" y="25404"/>
                      <a:pt x="460655" y="3801"/>
                      <a:pt x="514975" y="454"/>
                    </a:cubicBezTo>
                    <a:close/>
                  </a:path>
                </a:pathLst>
              </a:custGeom>
              <a:gradFill>
                <a:gsLst>
                  <a:gs pos="0">
                    <a:schemeClr val="accent3"/>
                  </a:gs>
                  <a:gs pos="50000">
                    <a:schemeClr val="accent3">
                      <a:lumMod val="60000"/>
                      <a:lumOff val="40000"/>
                    </a:schemeClr>
                  </a:gs>
                  <a:gs pos="100000">
                    <a:schemeClr val="accent3"/>
                  </a:gs>
                </a:gsLst>
                <a:lin ang="2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3" name="Oval 14"/>
              <p:cNvSpPr/>
              <p:nvPr/>
            </p:nvSpPr>
            <p:spPr>
              <a:xfrm>
                <a:off x="2143619" y="1981522"/>
                <a:ext cx="1394608" cy="2501718"/>
              </a:xfrm>
              <a:custGeom>
                <a:avLst/>
                <a:gdLst/>
                <a:ahLst/>
                <a:cxnLst/>
                <a:rect l="l" t="t" r="r" b="b"/>
                <a:pathLst>
                  <a:path w="1394608" h="2501718">
                    <a:moveTo>
                      <a:pt x="863117" y="862"/>
                    </a:moveTo>
                    <a:cubicBezTo>
                      <a:pt x="909661" y="-4008"/>
                      <a:pt x="971927" y="11495"/>
                      <a:pt x="1048938" y="53954"/>
                    </a:cubicBezTo>
                    <a:cubicBezTo>
                      <a:pt x="1196220" y="131215"/>
                      <a:pt x="1309331" y="300951"/>
                      <a:pt x="1108089" y="370803"/>
                    </a:cubicBezTo>
                    <a:cubicBezTo>
                      <a:pt x="1019387" y="402945"/>
                      <a:pt x="1018916" y="467036"/>
                      <a:pt x="1041714" y="509729"/>
                    </a:cubicBezTo>
                    <a:lnTo>
                      <a:pt x="1394274" y="712891"/>
                    </a:lnTo>
                    <a:cubicBezTo>
                      <a:pt x="1293176" y="885789"/>
                      <a:pt x="1235807" y="1105665"/>
                      <a:pt x="1235863" y="1301758"/>
                    </a:cubicBezTo>
                    <a:cubicBezTo>
                      <a:pt x="1235919" y="1497851"/>
                      <a:pt x="1296156" y="1718556"/>
                      <a:pt x="1394608" y="1889450"/>
                    </a:cubicBezTo>
                    <a:lnTo>
                      <a:pt x="1042696" y="2090132"/>
                    </a:lnTo>
                    <a:cubicBezTo>
                      <a:pt x="996978" y="2085998"/>
                      <a:pt x="951214" y="2051018"/>
                      <a:pt x="968023" y="1965198"/>
                    </a:cubicBezTo>
                    <a:cubicBezTo>
                      <a:pt x="1011795" y="1756724"/>
                      <a:pt x="808046" y="1766258"/>
                      <a:pt x="665966" y="1852711"/>
                    </a:cubicBezTo>
                    <a:cubicBezTo>
                      <a:pt x="463144" y="1970427"/>
                      <a:pt x="478633" y="2096991"/>
                      <a:pt x="614982" y="2152234"/>
                    </a:cubicBezTo>
                    <a:cubicBezTo>
                      <a:pt x="694252" y="2184523"/>
                      <a:pt x="720711" y="2236554"/>
                      <a:pt x="687400" y="2292743"/>
                    </a:cubicBezTo>
                    <a:lnTo>
                      <a:pt x="320944" y="2501718"/>
                    </a:lnTo>
                    <a:cubicBezTo>
                      <a:pt x="116101" y="2148968"/>
                      <a:pt x="0" y="1738921"/>
                      <a:pt x="0" y="1301758"/>
                    </a:cubicBezTo>
                    <a:cubicBezTo>
                      <a:pt x="0" y="862298"/>
                      <a:pt x="117324" y="450241"/>
                      <a:pt x="324278" y="96308"/>
                    </a:cubicBezTo>
                    <a:lnTo>
                      <a:pt x="671442" y="296360"/>
                    </a:lnTo>
                    <a:cubicBezTo>
                      <a:pt x="744419" y="304134"/>
                      <a:pt x="779843" y="253947"/>
                      <a:pt x="765939" y="164519"/>
                    </a:cubicBezTo>
                    <a:cubicBezTo>
                      <a:pt x="751643" y="73690"/>
                      <a:pt x="785543" y="8980"/>
                      <a:pt x="863117" y="862"/>
                    </a:cubicBezTo>
                    <a:close/>
                  </a:path>
                </a:pathLst>
              </a:custGeom>
              <a:gradFill>
                <a:gsLst>
                  <a:gs pos="0">
                    <a:schemeClr val="accent1"/>
                  </a:gs>
                  <a:gs pos="50000">
                    <a:schemeClr val="accent1">
                      <a:lumMod val="60000"/>
                      <a:lumOff val="40000"/>
                    </a:schemeClr>
                  </a:gs>
                  <a:gs pos="100000">
                    <a:schemeClr val="accent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4" name="Oval 17"/>
              <p:cNvSpPr/>
              <p:nvPr/>
            </p:nvSpPr>
            <p:spPr>
              <a:xfrm>
                <a:off x="2468508" y="867109"/>
                <a:ext cx="2489851" cy="1827448"/>
              </a:xfrm>
              <a:custGeom>
                <a:avLst/>
                <a:gdLst/>
                <a:ahLst/>
                <a:cxnLst/>
                <a:rect l="l" t="t" r="r" b="b"/>
                <a:pathLst>
                  <a:path w="2489851" h="1827448">
                    <a:moveTo>
                      <a:pt x="2091282" y="0"/>
                    </a:moveTo>
                    <a:lnTo>
                      <a:pt x="2094776" y="176"/>
                    </a:lnTo>
                    <a:lnTo>
                      <a:pt x="2094123" y="452234"/>
                    </a:lnTo>
                    <a:cubicBezTo>
                      <a:pt x="2127097" y="508813"/>
                      <a:pt x="2185495" y="510968"/>
                      <a:pt x="2252249" y="457225"/>
                    </a:cubicBezTo>
                    <a:cubicBezTo>
                      <a:pt x="2366669" y="364753"/>
                      <a:pt x="2484874" y="412565"/>
                      <a:pt x="2489501" y="647027"/>
                    </a:cubicBezTo>
                    <a:cubicBezTo>
                      <a:pt x="2496232" y="813207"/>
                      <a:pt x="2405791" y="996032"/>
                      <a:pt x="2244677" y="856678"/>
                    </a:cubicBezTo>
                    <a:cubicBezTo>
                      <a:pt x="2173392" y="796689"/>
                      <a:pt x="2118145" y="826792"/>
                      <a:pt x="2093522" y="868050"/>
                    </a:cubicBezTo>
                    <a:cubicBezTo>
                      <a:pt x="2093345" y="990683"/>
                      <a:pt x="2093167" y="1113316"/>
                      <a:pt x="2092990" y="1235949"/>
                    </a:cubicBezTo>
                    <a:lnTo>
                      <a:pt x="2091284" y="1235863"/>
                    </a:lnTo>
                    <a:cubicBezTo>
                      <a:pt x="1656068" y="1235863"/>
                      <a:pt x="1273487" y="1476179"/>
                      <a:pt x="1070045" y="1827448"/>
                    </a:cubicBezTo>
                    <a:lnTo>
                      <a:pt x="716404" y="1623293"/>
                    </a:lnTo>
                    <a:cubicBezTo>
                      <a:pt x="694037" y="1580609"/>
                      <a:pt x="695081" y="1517147"/>
                      <a:pt x="783200" y="1485216"/>
                    </a:cubicBezTo>
                    <a:cubicBezTo>
                      <a:pt x="984442" y="1415364"/>
                      <a:pt x="871331" y="1245628"/>
                      <a:pt x="724049" y="1168367"/>
                    </a:cubicBezTo>
                    <a:cubicBezTo>
                      <a:pt x="518686" y="1055143"/>
                      <a:pt x="418176" y="1133606"/>
                      <a:pt x="441050" y="1278932"/>
                    </a:cubicBezTo>
                    <a:cubicBezTo>
                      <a:pt x="454821" y="1367506"/>
                      <a:pt x="420202" y="1417585"/>
                      <a:pt x="348590" y="1410956"/>
                    </a:cubicBezTo>
                    <a:lnTo>
                      <a:pt x="0" y="1209717"/>
                    </a:lnTo>
                    <a:cubicBezTo>
                      <a:pt x="415753" y="486118"/>
                      <a:pt x="1196749" y="0"/>
                      <a:pt x="2091282" y="0"/>
                    </a:cubicBezTo>
                    <a:close/>
                  </a:path>
                </a:pathLst>
              </a:custGeom>
              <a:gradFill>
                <a:gsLst>
                  <a:gs pos="0">
                    <a:schemeClr val="accent5"/>
                  </a:gs>
                  <a:gs pos="50000">
                    <a:schemeClr val="accent5">
                      <a:lumMod val="60000"/>
                      <a:lumOff val="40000"/>
                    </a:schemeClr>
                  </a:gs>
                  <a:gs pos="100000">
                    <a:schemeClr val="accent5"/>
                  </a:gs>
                </a:gsLst>
                <a:lin ang="8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grpSp>
        <p:grpSp>
          <p:nvGrpSpPr>
            <p:cNvPr id="37" name="Group 36"/>
            <p:cNvGrpSpPr/>
            <p:nvPr/>
          </p:nvGrpSpPr>
          <p:grpSpPr>
            <a:xfrm>
              <a:off x="2295628" y="1576570"/>
              <a:ext cx="4553892" cy="4075539"/>
              <a:chOff x="2295628" y="1576570"/>
              <a:chExt cx="4553892" cy="4075539"/>
            </a:xfrm>
          </p:grpSpPr>
          <p:sp>
            <p:nvSpPr>
              <p:cNvPr id="24" name="TextBox 23"/>
              <p:cNvSpPr txBox="1"/>
              <p:nvPr/>
            </p:nvSpPr>
            <p:spPr>
              <a:xfrm rot="1800000">
                <a:off x="4423375" y="1582216"/>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2000" b="1" dirty="0"/>
                  <a:t>1- Generate</a:t>
                </a:r>
              </a:p>
            </p:txBody>
          </p:sp>
          <p:sp>
            <p:nvSpPr>
              <p:cNvPr id="25" name="TextBox 24"/>
              <p:cNvSpPr txBox="1"/>
              <p:nvPr/>
            </p:nvSpPr>
            <p:spPr>
              <a:xfrm rot="5400000">
                <a:off x="5346299" y="3198121"/>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2000" b="1" dirty="0"/>
                  <a:t>2 - Assess</a:t>
                </a:r>
              </a:p>
            </p:txBody>
          </p:sp>
          <p:sp>
            <p:nvSpPr>
              <p:cNvPr id="26" name="TextBox 25"/>
              <p:cNvSpPr txBox="1"/>
              <p:nvPr/>
            </p:nvSpPr>
            <p:spPr>
              <a:xfrm rot="9060000">
                <a:off x="4411734" y="4787088"/>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2000" b="1" dirty="0"/>
                  <a:t>3 - Share</a:t>
                </a:r>
              </a:p>
            </p:txBody>
          </p:sp>
          <p:sp>
            <p:nvSpPr>
              <p:cNvPr id="27" name="TextBox 26"/>
              <p:cNvSpPr txBox="1"/>
              <p:nvPr/>
            </p:nvSpPr>
            <p:spPr>
              <a:xfrm rot="19920000">
                <a:off x="2548459" y="1576570"/>
                <a:ext cx="2377583" cy="1052517"/>
              </a:xfrm>
              <a:prstGeom prst="rect">
                <a:avLst/>
              </a:prstGeom>
              <a:noFill/>
              <a:scene3d>
                <a:camera prst="orthographicFront"/>
                <a:lightRig rig="threePt" dir="t"/>
              </a:scene3d>
            </p:spPr>
            <p:txBody>
              <a:bodyPr wrap="none" rtlCol="0">
                <a:prstTxWarp prst="textArchUp">
                  <a:avLst/>
                </a:prstTxWarp>
                <a:spAutoFit/>
              </a:bodyPr>
              <a:lstStyle/>
              <a:p>
                <a:pPr algn="ctr"/>
                <a:r>
                  <a:rPr lang="en-US" sz="2000" b="1" dirty="0"/>
                  <a:t>6 - Update</a:t>
                </a:r>
              </a:p>
            </p:txBody>
          </p:sp>
          <p:sp>
            <p:nvSpPr>
              <p:cNvPr id="28" name="TextBox 27"/>
              <p:cNvSpPr txBox="1"/>
              <p:nvPr/>
            </p:nvSpPr>
            <p:spPr>
              <a:xfrm rot="12600000">
                <a:off x="2579222" y="4798065"/>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2000" b="1" dirty="0"/>
                  <a:t>4- Contextualize</a:t>
                </a:r>
              </a:p>
            </p:txBody>
          </p:sp>
          <p:sp>
            <p:nvSpPr>
              <p:cNvPr id="29" name="TextBox 28"/>
              <p:cNvSpPr txBox="1"/>
              <p:nvPr/>
            </p:nvSpPr>
            <p:spPr>
              <a:xfrm rot="16200000">
                <a:off x="1646451" y="3182342"/>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2000" b="1" dirty="0"/>
                  <a:t>5 - Apply</a:t>
                </a:r>
              </a:p>
            </p:txBody>
          </p:sp>
          <p:sp>
            <p:nvSpPr>
              <p:cNvPr id="30" name="TextBox 29"/>
              <p:cNvSpPr txBox="1"/>
              <p:nvPr/>
            </p:nvSpPr>
            <p:spPr>
              <a:xfrm rot="20160000">
                <a:off x="3316454" y="2329765"/>
                <a:ext cx="1742411" cy="746019"/>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600" b="1" dirty="0"/>
                  <a:t>Knowledge </a:t>
                </a:r>
              </a:p>
              <a:p>
                <a:pPr algn="ctr"/>
                <a:r>
                  <a:rPr lang="en-US" sz="1600" b="1" dirty="0"/>
                  <a:t>Is</a:t>
                </a:r>
              </a:p>
              <a:p>
                <a:pPr algn="ctr"/>
                <a:r>
                  <a:rPr lang="en-US" sz="1600" b="1" dirty="0"/>
                  <a:t>sustained</a:t>
                </a:r>
              </a:p>
            </p:txBody>
          </p:sp>
          <p:sp>
            <p:nvSpPr>
              <p:cNvPr id="31" name="TextBox 30"/>
              <p:cNvSpPr txBox="1"/>
              <p:nvPr/>
            </p:nvSpPr>
            <p:spPr>
              <a:xfrm rot="2220000">
                <a:off x="4405571" y="220490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600" b="1" dirty="0"/>
                  <a:t>Create/</a:t>
                </a:r>
              </a:p>
              <a:p>
                <a:pPr algn="ctr"/>
                <a:r>
                  <a:rPr lang="en-US" sz="1600" b="1" dirty="0"/>
                  <a:t>Capture</a:t>
                </a:r>
              </a:p>
            </p:txBody>
          </p:sp>
          <p:sp>
            <p:nvSpPr>
              <p:cNvPr id="32" name="TextBox 31"/>
              <p:cNvSpPr txBox="1"/>
              <p:nvPr/>
            </p:nvSpPr>
            <p:spPr>
              <a:xfrm rot="6000000">
                <a:off x="4836544" y="3337259"/>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600" b="1" dirty="0"/>
                  <a:t>Suitability /</a:t>
                </a:r>
              </a:p>
              <a:p>
                <a:pPr algn="ctr"/>
                <a:r>
                  <a:rPr lang="en-US" sz="1600" b="1" dirty="0"/>
                  <a:t>Generalization</a:t>
                </a:r>
              </a:p>
            </p:txBody>
          </p:sp>
          <p:sp>
            <p:nvSpPr>
              <p:cNvPr id="33" name="TextBox 32"/>
              <p:cNvSpPr txBox="1"/>
              <p:nvPr/>
            </p:nvSpPr>
            <p:spPr>
              <a:xfrm rot="9180000">
                <a:off x="4123472" y="4222081"/>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600" b="1" dirty="0"/>
                  <a:t>Make knowledge</a:t>
                </a:r>
              </a:p>
              <a:p>
                <a:pPr algn="ctr"/>
                <a:r>
                  <a:rPr lang="en-US" sz="1600" b="1" dirty="0"/>
                  <a:t>available</a:t>
                </a:r>
              </a:p>
            </p:txBody>
          </p:sp>
          <p:sp>
            <p:nvSpPr>
              <p:cNvPr id="34" name="TextBox 33"/>
              <p:cNvSpPr txBox="1"/>
              <p:nvPr/>
            </p:nvSpPr>
            <p:spPr>
              <a:xfrm rot="12939713">
                <a:off x="3113712" y="3915293"/>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600" b="1" dirty="0"/>
                  <a:t>Standardize</a:t>
                </a:r>
              </a:p>
              <a:p>
                <a:pPr algn="ctr"/>
                <a:r>
                  <a:rPr lang="en-US" sz="1600" b="1" dirty="0"/>
                  <a:t>(job aids, </a:t>
                </a:r>
              </a:p>
              <a:p>
                <a:pPr algn="ctr"/>
                <a:r>
                  <a:rPr lang="en-US" sz="1600" b="1" dirty="0"/>
                  <a:t>Checklists)</a:t>
                </a:r>
              </a:p>
            </p:txBody>
          </p:sp>
          <p:sp>
            <p:nvSpPr>
              <p:cNvPr id="36" name="TextBox 35"/>
              <p:cNvSpPr txBox="1"/>
              <p:nvPr/>
            </p:nvSpPr>
            <p:spPr>
              <a:xfrm rot="16628652">
                <a:off x="2604086" y="301890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600" b="1" dirty="0"/>
                  <a:t>Ensure your </a:t>
                </a:r>
              </a:p>
              <a:p>
                <a:pPr algn="ctr"/>
                <a:r>
                  <a:rPr lang="en-US" sz="1600" b="1" dirty="0"/>
                  <a:t>system uses it</a:t>
                </a:r>
              </a:p>
            </p:txBody>
          </p:sp>
        </p:grpSp>
      </p:grpSp>
      <p:grpSp>
        <p:nvGrpSpPr>
          <p:cNvPr id="35" name="Group 34"/>
          <p:cNvGrpSpPr/>
          <p:nvPr/>
        </p:nvGrpSpPr>
        <p:grpSpPr>
          <a:xfrm>
            <a:off x="7870007" y="1271169"/>
            <a:ext cx="3698216" cy="4320480"/>
            <a:chOff x="5220072" y="1484784"/>
            <a:chExt cx="3096344" cy="4320480"/>
          </a:xfrm>
        </p:grpSpPr>
        <p:sp>
          <p:nvSpPr>
            <p:cNvPr id="39" name="Rectangle 20"/>
            <p:cNvSpPr/>
            <p:nvPr/>
          </p:nvSpPr>
          <p:spPr>
            <a:xfrm>
              <a:off x="5220072" y="1484784"/>
              <a:ext cx="3096344" cy="4320480"/>
            </a:xfrm>
            <a:prstGeom prst="foldedCorner">
              <a:avLst>
                <a:gd name="adj" fmla="val 13650"/>
              </a:avLst>
            </a:prstGeom>
            <a:gradFill>
              <a:gsLst>
                <a:gs pos="100000">
                  <a:schemeClr val="bg1">
                    <a:lumMod val="85000"/>
                  </a:schemeClr>
                </a:gs>
                <a:gs pos="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5423079" y="2308927"/>
              <a:ext cx="2736305" cy="2862322"/>
            </a:xfrm>
            <a:prstGeom prst="rect">
              <a:avLst/>
            </a:prstGeom>
          </p:spPr>
          <p:txBody>
            <a:bodyPr wrap="square">
              <a:spAutoFit/>
            </a:bodyPr>
            <a:lstStyle/>
            <a:p>
              <a:pPr marL="285744" indent="-285744">
                <a:buFont typeface="Arial" pitchFamily="34" charset="0"/>
                <a:buChar char="•"/>
              </a:pPr>
              <a:r>
                <a:rPr lang="en-US" dirty="0"/>
                <a:t>Build into systems and processes</a:t>
              </a:r>
            </a:p>
            <a:p>
              <a:pPr marL="285744" indent="-285744">
                <a:buFont typeface="Arial" pitchFamily="34" charset="0"/>
                <a:buChar char="•"/>
              </a:pPr>
              <a:r>
                <a:rPr lang="en-US" dirty="0"/>
                <a:t>Where is knowledge captured?</a:t>
              </a:r>
            </a:p>
            <a:p>
              <a:pPr marL="285744" indent="-285744">
                <a:buFont typeface="Arial" pitchFamily="34" charset="0"/>
                <a:buChar char="•"/>
              </a:pPr>
              <a:r>
                <a:rPr lang="en-US" dirty="0"/>
                <a:t>Is it clear what should be captured and in what format?</a:t>
              </a:r>
            </a:p>
            <a:p>
              <a:pPr marL="285744" indent="-285744">
                <a:buFont typeface="Arial" pitchFamily="34" charset="0"/>
                <a:buChar char="•"/>
              </a:pPr>
              <a:r>
                <a:rPr lang="en-US" dirty="0"/>
                <a:t>Have employees been trained on expectations and use?</a:t>
              </a:r>
            </a:p>
            <a:p>
              <a:pPr marL="285744" indent="-285744">
                <a:buFont typeface="Arial" pitchFamily="34" charset="0"/>
                <a:buChar char="•"/>
              </a:pPr>
              <a:r>
                <a:rPr lang="en-US" dirty="0"/>
                <a:t>Suitable governance?</a:t>
              </a:r>
            </a:p>
            <a:p>
              <a:pPr marL="285744" indent="-285744">
                <a:buFont typeface="Arial" pitchFamily="34" charset="0"/>
                <a:buChar char="•"/>
              </a:pPr>
              <a:endParaRPr lang="en-US" dirty="0"/>
            </a:p>
          </p:txBody>
        </p:sp>
        <p:sp>
          <p:nvSpPr>
            <p:cNvPr id="41" name="Rounded Rectangle 17"/>
            <p:cNvSpPr/>
            <p:nvPr/>
          </p:nvSpPr>
          <p:spPr>
            <a:xfrm>
              <a:off x="5220072" y="1700808"/>
              <a:ext cx="3096344" cy="50405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002060"/>
                </a:solidFill>
              </a:endParaRPr>
            </a:p>
          </p:txBody>
        </p:sp>
        <p:sp>
          <p:nvSpPr>
            <p:cNvPr id="42" name="Rectangle 41"/>
            <p:cNvSpPr/>
            <p:nvPr/>
          </p:nvSpPr>
          <p:spPr>
            <a:xfrm>
              <a:off x="5220072" y="1713824"/>
              <a:ext cx="3096344" cy="523220"/>
            </a:xfrm>
            <a:prstGeom prst="rect">
              <a:avLst/>
            </a:prstGeom>
          </p:spPr>
          <p:txBody>
            <a:bodyPr wrap="square">
              <a:spAutoFit/>
            </a:bodyPr>
            <a:lstStyle/>
            <a:p>
              <a:pPr algn="ctr"/>
              <a:r>
                <a:rPr lang="en-US" sz="2800" b="1" dirty="0">
                  <a:solidFill>
                    <a:srgbClr val="002060"/>
                  </a:solidFill>
                  <a:effectLst>
                    <a:reflection blurRad="6350" stA="35000" endPos="45500" dir="5400000" sy="-100000" algn="bl" rotWithShape="0"/>
                  </a:effectLst>
                </a:rPr>
                <a:t>The Cycle</a:t>
              </a:r>
            </a:p>
          </p:txBody>
        </p:sp>
      </p:grpSp>
      <p:sp>
        <p:nvSpPr>
          <p:cNvPr id="15" name="Title 14"/>
          <p:cNvSpPr>
            <a:spLocks noGrp="1"/>
          </p:cNvSpPr>
          <p:nvPr>
            <p:ph type="title" idx="4294967295"/>
          </p:nvPr>
        </p:nvSpPr>
        <p:spPr>
          <a:xfrm>
            <a:off x="3962400" y="0"/>
            <a:ext cx="8229600" cy="1143000"/>
          </a:xfrm>
        </p:spPr>
        <p:txBody>
          <a:bodyPr/>
          <a:lstStyle/>
          <a:p>
            <a:r>
              <a:rPr lang="en-US" sz="3600" dirty="0"/>
              <a:t>Knowledge Management – 6 States</a:t>
            </a:r>
          </a:p>
        </p:txBody>
      </p:sp>
    </p:spTree>
    <p:custDataLst>
      <p:tags r:id="rId1"/>
    </p:custDataLst>
    <p:extLst>
      <p:ext uri="{BB962C8B-B14F-4D97-AF65-F5344CB8AC3E}">
        <p14:creationId xmlns:p14="http://schemas.microsoft.com/office/powerpoint/2010/main" val="205990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42509" y="622387"/>
            <a:ext cx="9141503" cy="632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38" name="Group 37"/>
          <p:cNvGrpSpPr/>
          <p:nvPr/>
        </p:nvGrpSpPr>
        <p:grpSpPr>
          <a:xfrm>
            <a:off x="7286316" y="1042627"/>
            <a:ext cx="3032217" cy="4270790"/>
            <a:chOff x="5220072" y="1484784"/>
            <a:chExt cx="3096344" cy="4320480"/>
          </a:xfrm>
        </p:grpSpPr>
        <p:sp>
          <p:nvSpPr>
            <p:cNvPr id="39" name="Rectangle 20"/>
            <p:cNvSpPr/>
            <p:nvPr/>
          </p:nvSpPr>
          <p:spPr>
            <a:xfrm>
              <a:off x="5220072" y="1484784"/>
              <a:ext cx="3096344" cy="4320480"/>
            </a:xfrm>
            <a:prstGeom prst="foldedCorner">
              <a:avLst>
                <a:gd name="adj" fmla="val 13650"/>
              </a:avLst>
            </a:prstGeom>
            <a:gradFill>
              <a:gsLst>
                <a:gs pos="100000">
                  <a:schemeClr val="bg1">
                    <a:lumMod val="85000"/>
                  </a:schemeClr>
                </a:gs>
                <a:gs pos="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0" name="Rectangle 39"/>
            <p:cNvSpPr/>
            <p:nvPr/>
          </p:nvSpPr>
          <p:spPr>
            <a:xfrm>
              <a:off x="5423080" y="2308926"/>
              <a:ext cx="2736303" cy="2833353"/>
            </a:xfrm>
            <a:prstGeom prst="rect">
              <a:avLst/>
            </a:prstGeom>
          </p:spPr>
          <p:txBody>
            <a:bodyPr wrap="square">
              <a:spAutoFit/>
            </a:bodyPr>
            <a:lstStyle/>
            <a:p>
              <a:pPr marL="285744" indent="-285744">
                <a:buFont typeface="Arial" pitchFamily="34" charset="0"/>
                <a:buChar char="•"/>
              </a:pPr>
              <a:r>
                <a:rPr lang="en-US" sz="1600" dirty="0"/>
                <a:t>Capture the knowledge</a:t>
              </a:r>
            </a:p>
            <a:p>
              <a:r>
                <a:rPr lang="en-US" sz="1600" dirty="0"/>
                <a:t>When?</a:t>
              </a:r>
            </a:p>
            <a:p>
              <a:pPr marL="285744" indent="-285744">
                <a:buFont typeface="Arial" pitchFamily="34" charset="0"/>
                <a:buChar char="•"/>
              </a:pPr>
              <a:r>
                <a:rPr lang="en-US" sz="1600" dirty="0"/>
                <a:t>Propose and Evaluate</a:t>
              </a:r>
            </a:p>
            <a:p>
              <a:pPr marL="742932" lvl="1" indent="-285744">
                <a:buFont typeface="Arial" pitchFamily="34" charset="0"/>
                <a:buChar char="•"/>
              </a:pPr>
              <a:r>
                <a:rPr lang="en-US" sz="1600" dirty="0"/>
                <a:t>Interview the SMEs</a:t>
              </a:r>
            </a:p>
            <a:p>
              <a:pPr marL="742932" lvl="1" indent="-285744">
                <a:buFont typeface="Arial" pitchFamily="34" charset="0"/>
                <a:buChar char="•"/>
              </a:pPr>
              <a:r>
                <a:rPr lang="en-US" sz="1600" dirty="0"/>
                <a:t>Determine what the change will do</a:t>
              </a:r>
            </a:p>
            <a:p>
              <a:r>
                <a:rPr lang="en-US" sz="1600" dirty="0"/>
                <a:t>How?</a:t>
              </a:r>
            </a:p>
            <a:p>
              <a:pPr marL="285744" indent="-285744">
                <a:buFont typeface="Arial" panose="020B0604020202020204" pitchFamily="34" charset="0"/>
                <a:buChar char="•"/>
              </a:pPr>
              <a:r>
                <a:rPr lang="en-US" sz="1600" dirty="0"/>
                <a:t>Cognitive interviewing</a:t>
              </a:r>
            </a:p>
            <a:p>
              <a:pPr marL="285744" indent="-285744">
                <a:buFont typeface="Arial" panose="020B0604020202020204" pitchFamily="34" charset="0"/>
                <a:buChar char="•"/>
              </a:pPr>
              <a:r>
                <a:rPr lang="en-US" sz="1600" dirty="0"/>
                <a:t>Beware knowledge waste</a:t>
              </a:r>
            </a:p>
            <a:p>
              <a:pPr marL="285744" indent="-285744">
                <a:buFont typeface="Arial" panose="020B0604020202020204" pitchFamily="34" charset="0"/>
                <a:buChar char="•"/>
              </a:pPr>
              <a:endParaRPr lang="en-US" sz="1600" dirty="0"/>
            </a:p>
            <a:p>
              <a:endParaRPr lang="en-US" sz="1600" dirty="0"/>
            </a:p>
          </p:txBody>
        </p:sp>
        <p:sp>
          <p:nvSpPr>
            <p:cNvPr id="41" name="Rounded Rectangle 17"/>
            <p:cNvSpPr/>
            <p:nvPr/>
          </p:nvSpPr>
          <p:spPr>
            <a:xfrm>
              <a:off x="5220072" y="1700808"/>
              <a:ext cx="3096344" cy="504056"/>
            </a:xfrm>
            <a:prstGeom prst="rect">
              <a:avLst/>
            </a:prstGeom>
            <a:gradFill>
              <a:gsLst>
                <a:gs pos="100000">
                  <a:schemeClr val="accent2">
                    <a:lumMod val="75000"/>
                  </a:schemeClr>
                </a:gs>
                <a:gs pos="0">
                  <a:schemeClr val="accent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2" name="Rectangle 41"/>
            <p:cNvSpPr/>
            <p:nvPr/>
          </p:nvSpPr>
          <p:spPr>
            <a:xfrm>
              <a:off x="5220072" y="1713824"/>
              <a:ext cx="3096344" cy="467036"/>
            </a:xfrm>
            <a:prstGeom prst="rect">
              <a:avLst/>
            </a:prstGeom>
          </p:spPr>
          <p:txBody>
            <a:bodyPr wrap="square">
              <a:spAutoFit/>
            </a:bodyPr>
            <a:lstStyle/>
            <a:p>
              <a:pPr algn="ctr"/>
              <a:r>
                <a:rPr lang="en-US" sz="2400" b="1" dirty="0">
                  <a:solidFill>
                    <a:schemeClr val="bg1"/>
                  </a:solidFill>
                  <a:effectLst>
                    <a:reflection blurRad="6350" stA="35000" endPos="45500" dir="5400000" sy="-100000" algn="bl" rotWithShape="0"/>
                  </a:effectLst>
                </a:rPr>
                <a:t>Generate</a:t>
              </a:r>
            </a:p>
          </p:txBody>
        </p:sp>
      </p:grpSp>
      <p:grpSp>
        <p:nvGrpSpPr>
          <p:cNvPr id="2" name="Group 1"/>
          <p:cNvGrpSpPr/>
          <p:nvPr/>
        </p:nvGrpSpPr>
        <p:grpSpPr>
          <a:xfrm>
            <a:off x="2005510" y="1276289"/>
            <a:ext cx="4767444" cy="4734291"/>
            <a:chOff x="481509" y="1276289"/>
            <a:chExt cx="4767444" cy="4734290"/>
          </a:xfrm>
        </p:grpSpPr>
        <p:grpSp>
          <p:nvGrpSpPr>
            <p:cNvPr id="66" name="Group 65"/>
            <p:cNvGrpSpPr/>
            <p:nvPr/>
          </p:nvGrpSpPr>
          <p:grpSpPr>
            <a:xfrm>
              <a:off x="481509" y="1276289"/>
              <a:ext cx="4767444" cy="4734290"/>
              <a:chOff x="1613206" y="355957"/>
              <a:chExt cx="5893169" cy="5852191"/>
            </a:xfrm>
            <a:effectLst>
              <a:outerShdw blurRad="76200" sx="101000" sy="101000" algn="ctr" rotWithShape="0">
                <a:prstClr val="black">
                  <a:alpha val="25000"/>
                </a:prstClr>
              </a:outerShdw>
            </a:effectLst>
          </p:grpSpPr>
          <p:sp>
            <p:nvSpPr>
              <p:cNvPr id="80" name="Oval 2"/>
              <p:cNvSpPr/>
              <p:nvPr/>
            </p:nvSpPr>
            <p:spPr>
              <a:xfrm>
                <a:off x="4562553" y="357024"/>
                <a:ext cx="2351543" cy="1711828"/>
              </a:xfrm>
              <a:custGeom>
                <a:avLst/>
                <a:gdLst>
                  <a:gd name="connsiteX0" fmla="*/ 1717 w 2353793"/>
                  <a:gd name="connsiteY0" fmla="*/ 1004642 h 2191959"/>
                  <a:gd name="connsiteX1" fmla="*/ 0 w 2353793"/>
                  <a:gd name="connsiteY1" fmla="*/ 2191369 h 2191959"/>
                  <a:gd name="connsiteX2" fmla="*/ 7384 w 2353793"/>
                  <a:gd name="connsiteY2" fmla="*/ 2191959 h 2191959"/>
                  <a:gd name="connsiteX3" fmla="*/ 1717 w 2353793"/>
                  <a:gd name="connsiteY3" fmla="*/ 1004642 h 2191959"/>
                  <a:gd name="connsiteX4" fmla="*/ 332791 w 2353793"/>
                  <a:gd name="connsiteY4" fmla="*/ 0 h 2191959"/>
                  <a:gd name="connsiteX5" fmla="*/ 2353793 w 2353793"/>
                  <a:gd name="connsiteY5" fmla="*/ 1157783 h 2191959"/>
                  <a:gd name="connsiteX6" fmla="*/ 2087795 w 2353793"/>
                  <a:gd name="connsiteY6" fmla="*/ 1707000 h 2191959"/>
                  <a:gd name="connsiteX7" fmla="*/ 2093828 w 2353793"/>
                  <a:gd name="connsiteY7" fmla="*/ 1707250 h 2191959"/>
                  <a:gd name="connsiteX8" fmla="*/ 2085885 w 2353793"/>
                  <a:gd name="connsiteY8" fmla="*/ 1711828 h 2191959"/>
                  <a:gd name="connsiteX9" fmla="*/ 2250 w 2353793"/>
                  <a:gd name="connsiteY9" fmla="*/ 510226 h 2191959"/>
                  <a:gd name="connsiteX10" fmla="*/ 2264 w 2353793"/>
                  <a:gd name="connsiteY10" fmla="*/ 497407 h 2191959"/>
                  <a:gd name="connsiteX11" fmla="*/ 4359 w 2353793"/>
                  <a:gd name="connsiteY11" fmla="*/ 500600 h 2191959"/>
                  <a:gd name="connsiteX12" fmla="*/ 332791 w 2353793"/>
                  <a:gd name="connsiteY12" fmla="*/ 0 h 2191959"/>
                  <a:gd name="connsiteX0" fmla="*/ 1717 w 2353793"/>
                  <a:gd name="connsiteY0" fmla="*/ 1004642 h 2191369"/>
                  <a:gd name="connsiteX1" fmla="*/ 0 w 2353793"/>
                  <a:gd name="connsiteY1" fmla="*/ 2191369 h 2191369"/>
                  <a:gd name="connsiteX2" fmla="*/ 1717 w 2353793"/>
                  <a:gd name="connsiteY2" fmla="*/ 1004642 h 2191369"/>
                  <a:gd name="connsiteX3" fmla="*/ 332791 w 2353793"/>
                  <a:gd name="connsiteY3" fmla="*/ 0 h 2191369"/>
                  <a:gd name="connsiteX4" fmla="*/ 2353793 w 2353793"/>
                  <a:gd name="connsiteY4" fmla="*/ 1157783 h 2191369"/>
                  <a:gd name="connsiteX5" fmla="*/ 2087795 w 2353793"/>
                  <a:gd name="connsiteY5" fmla="*/ 1707000 h 2191369"/>
                  <a:gd name="connsiteX6" fmla="*/ 2093828 w 2353793"/>
                  <a:gd name="connsiteY6" fmla="*/ 1707250 h 2191369"/>
                  <a:gd name="connsiteX7" fmla="*/ 2085885 w 2353793"/>
                  <a:gd name="connsiteY7" fmla="*/ 1711828 h 2191369"/>
                  <a:gd name="connsiteX8" fmla="*/ 2250 w 2353793"/>
                  <a:gd name="connsiteY8" fmla="*/ 510226 h 2191369"/>
                  <a:gd name="connsiteX9" fmla="*/ 2264 w 2353793"/>
                  <a:gd name="connsiteY9" fmla="*/ 497407 h 2191369"/>
                  <a:gd name="connsiteX10" fmla="*/ 4359 w 2353793"/>
                  <a:gd name="connsiteY10" fmla="*/ 500600 h 2191369"/>
                  <a:gd name="connsiteX11" fmla="*/ 332791 w 2353793"/>
                  <a:gd name="connsiteY11" fmla="*/ 0 h 2191369"/>
                  <a:gd name="connsiteX0" fmla="*/ 330541 w 2351543"/>
                  <a:gd name="connsiteY0" fmla="*/ 0 h 1711828"/>
                  <a:gd name="connsiteX1" fmla="*/ 2351543 w 2351543"/>
                  <a:gd name="connsiteY1" fmla="*/ 1157783 h 1711828"/>
                  <a:gd name="connsiteX2" fmla="*/ 2085545 w 2351543"/>
                  <a:gd name="connsiteY2" fmla="*/ 1707000 h 1711828"/>
                  <a:gd name="connsiteX3" fmla="*/ 2091578 w 2351543"/>
                  <a:gd name="connsiteY3" fmla="*/ 1707250 h 1711828"/>
                  <a:gd name="connsiteX4" fmla="*/ 2083635 w 2351543"/>
                  <a:gd name="connsiteY4" fmla="*/ 1711828 h 1711828"/>
                  <a:gd name="connsiteX5" fmla="*/ 0 w 2351543"/>
                  <a:gd name="connsiteY5" fmla="*/ 510226 h 1711828"/>
                  <a:gd name="connsiteX6" fmla="*/ 14 w 2351543"/>
                  <a:gd name="connsiteY6" fmla="*/ 497407 h 1711828"/>
                  <a:gd name="connsiteX7" fmla="*/ 2109 w 2351543"/>
                  <a:gd name="connsiteY7" fmla="*/ 500600 h 1711828"/>
                  <a:gd name="connsiteX8" fmla="*/ 330541 w 2351543"/>
                  <a:gd name="connsiteY8" fmla="*/ 0 h 171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543" h="1711828">
                    <a:moveTo>
                      <a:pt x="330541" y="0"/>
                    </a:moveTo>
                    <a:cubicBezTo>
                      <a:pt x="1156331" y="91605"/>
                      <a:pt x="1878531" y="525718"/>
                      <a:pt x="2351543" y="1157783"/>
                    </a:cubicBezTo>
                    <a:lnTo>
                      <a:pt x="2085545" y="1707000"/>
                    </a:lnTo>
                    <a:lnTo>
                      <a:pt x="2091578" y="1707250"/>
                    </a:lnTo>
                    <a:lnTo>
                      <a:pt x="2083635" y="1711828"/>
                    </a:lnTo>
                    <a:cubicBezTo>
                      <a:pt x="1667358" y="993333"/>
                      <a:pt x="890035" y="511129"/>
                      <a:pt x="0" y="510226"/>
                    </a:cubicBezTo>
                    <a:cubicBezTo>
                      <a:pt x="5" y="505953"/>
                      <a:pt x="9" y="501680"/>
                      <a:pt x="14" y="497407"/>
                    </a:cubicBezTo>
                    <a:lnTo>
                      <a:pt x="2109" y="500600"/>
                    </a:lnTo>
                    <a:lnTo>
                      <a:pt x="330541" y="0"/>
                    </a:lnTo>
                    <a:close/>
                  </a:path>
                </a:pathLst>
              </a:custGeom>
              <a:gradFill>
                <a:gsLst>
                  <a:gs pos="0">
                    <a:schemeClr val="accent2">
                      <a:lumMod val="75000"/>
                    </a:schemeClr>
                  </a:gs>
                  <a:gs pos="50000">
                    <a:schemeClr val="accent2"/>
                  </a:gs>
                  <a:gs pos="100000">
                    <a:schemeClr val="accent2">
                      <a:lumMod val="7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Oval 5"/>
              <p:cNvSpPr/>
              <p:nvPr/>
            </p:nvSpPr>
            <p:spPr>
              <a:xfrm>
                <a:off x="6642881" y="2060105"/>
                <a:ext cx="863494" cy="2433592"/>
              </a:xfrm>
              <a:custGeom>
                <a:avLst/>
                <a:gdLst/>
                <a:ahLst/>
                <a:cxnLst/>
                <a:rect l="l" t="t" r="r" b="b"/>
                <a:pathLst>
                  <a:path w="863494" h="2433592">
                    <a:moveTo>
                      <a:pt x="7114" y="0"/>
                    </a:moveTo>
                    <a:lnTo>
                      <a:pt x="5216" y="3920"/>
                    </a:lnTo>
                    <a:lnTo>
                      <a:pt x="606306" y="28880"/>
                    </a:lnTo>
                    <a:cubicBezTo>
                      <a:pt x="770176" y="393467"/>
                      <a:pt x="863494" y="801554"/>
                      <a:pt x="863494" y="1223175"/>
                    </a:cubicBezTo>
                    <a:cubicBezTo>
                      <a:pt x="863494" y="1637491"/>
                      <a:pt x="777984" y="2031835"/>
                      <a:pt x="621728" y="2388528"/>
                    </a:cubicBezTo>
                    <a:lnTo>
                      <a:pt x="13862" y="2426572"/>
                    </a:lnTo>
                    <a:lnTo>
                      <a:pt x="17446" y="2433592"/>
                    </a:lnTo>
                    <a:lnTo>
                      <a:pt x="8755" y="2428536"/>
                    </a:lnTo>
                    <a:cubicBezTo>
                      <a:pt x="215768" y="2074659"/>
                      <a:pt x="333081" y="1662617"/>
                      <a:pt x="333081" y="1223175"/>
                    </a:cubicBezTo>
                    <a:cubicBezTo>
                      <a:pt x="333081" y="782035"/>
                      <a:pt x="208495" y="358962"/>
                      <a:pt x="0" y="4163"/>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2" name="Oval 8"/>
              <p:cNvSpPr/>
              <p:nvPr/>
            </p:nvSpPr>
            <p:spPr>
              <a:xfrm>
                <a:off x="4578201" y="4484725"/>
                <a:ext cx="2353918" cy="1723423"/>
              </a:xfrm>
              <a:custGeom>
                <a:avLst/>
                <a:gdLst/>
                <a:ahLst/>
                <a:cxnLst/>
                <a:rect l="l" t="t" r="r" b="b"/>
                <a:pathLst>
                  <a:path w="2353918" h="1723423">
                    <a:moveTo>
                      <a:pt x="2077714" y="0"/>
                    </a:moveTo>
                    <a:lnTo>
                      <a:pt x="2080865" y="1806"/>
                    </a:lnTo>
                    <a:lnTo>
                      <a:pt x="2078542" y="1952"/>
                    </a:lnTo>
                    <a:lnTo>
                      <a:pt x="2353918" y="541351"/>
                    </a:lnTo>
                    <a:cubicBezTo>
                      <a:pt x="1883508" y="1176959"/>
                      <a:pt x="1158175" y="1623406"/>
                      <a:pt x="334198" y="1723423"/>
                    </a:cubicBezTo>
                    <a:lnTo>
                      <a:pt x="0" y="1214033"/>
                    </a:lnTo>
                    <a:cubicBezTo>
                      <a:pt x="883719" y="1207871"/>
                      <a:pt x="1663892" y="714420"/>
                      <a:pt x="2077714" y="0"/>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3" name="Oval 11"/>
              <p:cNvSpPr/>
              <p:nvPr/>
            </p:nvSpPr>
            <p:spPr>
              <a:xfrm>
                <a:off x="2182861" y="4484638"/>
                <a:ext cx="2363389" cy="1723461"/>
              </a:xfrm>
              <a:custGeom>
                <a:avLst/>
                <a:gdLst/>
                <a:ahLst/>
                <a:cxnLst/>
                <a:rect l="l" t="t" r="r" b="b"/>
                <a:pathLst>
                  <a:path w="2363389" h="1723461">
                    <a:moveTo>
                      <a:pt x="282132" y="1346"/>
                    </a:moveTo>
                    <a:cubicBezTo>
                      <a:pt x="695710" y="721608"/>
                      <a:pt x="1474249" y="1209866"/>
                      <a:pt x="2363389" y="1214353"/>
                    </a:cubicBezTo>
                    <a:lnTo>
                      <a:pt x="2029376" y="1723461"/>
                    </a:lnTo>
                    <a:cubicBezTo>
                      <a:pt x="1197894" y="1626424"/>
                      <a:pt x="470530" y="1180768"/>
                      <a:pt x="0" y="537997"/>
                    </a:cubicBezTo>
                    <a:close/>
                    <a:moveTo>
                      <a:pt x="281301" y="0"/>
                    </a:moveTo>
                    <a:lnTo>
                      <a:pt x="281462" y="261"/>
                    </a:lnTo>
                    <a:lnTo>
                      <a:pt x="280918" y="220"/>
                    </a:ln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4" name="Oval 14"/>
              <p:cNvSpPr/>
              <p:nvPr/>
            </p:nvSpPr>
            <p:spPr>
              <a:xfrm>
                <a:off x="1613206" y="2080834"/>
                <a:ext cx="853065" cy="2403805"/>
              </a:xfrm>
              <a:custGeom>
                <a:avLst/>
                <a:gdLst/>
                <a:ahLst/>
                <a:cxnLst/>
                <a:rect l="l" t="t" r="r" b="b"/>
                <a:pathLst>
                  <a:path w="853065" h="2403805">
                    <a:moveTo>
                      <a:pt x="853065" y="0"/>
                    </a:moveTo>
                    <a:cubicBezTo>
                      <a:pt x="647088" y="353217"/>
                      <a:pt x="530414" y="764207"/>
                      <a:pt x="530414" y="1202447"/>
                    </a:cubicBezTo>
                    <a:cubicBezTo>
                      <a:pt x="530414" y="1639378"/>
                      <a:pt x="646392" y="2049221"/>
                      <a:pt x="851050" y="2401834"/>
                    </a:cubicBezTo>
                    <a:lnTo>
                      <a:pt x="847619" y="2403805"/>
                    </a:lnTo>
                    <a:lnTo>
                      <a:pt x="237474" y="2358271"/>
                    </a:lnTo>
                    <a:cubicBezTo>
                      <a:pt x="83985" y="2004040"/>
                      <a:pt x="0" y="1613051"/>
                      <a:pt x="0" y="1202447"/>
                    </a:cubicBezTo>
                    <a:cubicBezTo>
                      <a:pt x="0" y="785916"/>
                      <a:pt x="86428" y="389570"/>
                      <a:pt x="244392" y="31423"/>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4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5" name="Oval 17"/>
              <p:cNvSpPr/>
              <p:nvPr/>
            </p:nvSpPr>
            <p:spPr>
              <a:xfrm>
                <a:off x="2195964" y="355957"/>
                <a:ext cx="2367337" cy="1719061"/>
              </a:xfrm>
              <a:custGeom>
                <a:avLst/>
                <a:gdLst/>
                <a:ahLst/>
                <a:cxnLst/>
                <a:rect l="l" t="t" r="r" b="b"/>
                <a:pathLst>
                  <a:path w="2367337" h="1719061">
                    <a:moveTo>
                      <a:pt x="2039566" y="0"/>
                    </a:moveTo>
                    <a:lnTo>
                      <a:pt x="2367337" y="499594"/>
                    </a:lnTo>
                    <a:cubicBezTo>
                      <a:pt x="2367332" y="503505"/>
                      <a:pt x="2367326" y="507415"/>
                      <a:pt x="2367320" y="511326"/>
                    </a:cubicBezTo>
                    <a:lnTo>
                      <a:pt x="2363826" y="511150"/>
                    </a:lnTo>
                    <a:cubicBezTo>
                      <a:pt x="1470052" y="511150"/>
                      <a:pt x="689622" y="996444"/>
                      <a:pt x="273661" y="1719061"/>
                    </a:cubicBezTo>
                    <a:lnTo>
                      <a:pt x="271671" y="1717924"/>
                    </a:lnTo>
                    <a:lnTo>
                      <a:pt x="0" y="1171115"/>
                    </a:lnTo>
                    <a:cubicBezTo>
                      <a:pt x="474774" y="530141"/>
                      <a:pt x="1204589" y="90041"/>
                      <a:pt x="2039566" y="0"/>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Oval 2"/>
              <p:cNvSpPr/>
              <p:nvPr/>
            </p:nvSpPr>
            <p:spPr>
              <a:xfrm>
                <a:off x="4561126" y="867248"/>
                <a:ext cx="2086050" cy="1914630"/>
              </a:xfrm>
              <a:custGeom>
                <a:avLst/>
                <a:gdLst/>
                <a:ahLst/>
                <a:cxnLst/>
                <a:rect l="l" t="t" r="r" b="b"/>
                <a:pathLst>
                  <a:path w="2086050" h="1914630">
                    <a:moveTo>
                      <a:pt x="1399" y="0"/>
                    </a:moveTo>
                    <a:cubicBezTo>
                      <a:pt x="892114" y="895"/>
                      <a:pt x="1669947" y="483825"/>
                      <a:pt x="2086050" y="1203193"/>
                    </a:cubicBezTo>
                    <a:lnTo>
                      <a:pt x="1722430" y="1412756"/>
                    </a:lnTo>
                    <a:cubicBezTo>
                      <a:pt x="1689040" y="1470003"/>
                      <a:pt x="1716221" y="1522082"/>
                      <a:pt x="1796613" y="1553204"/>
                    </a:cubicBezTo>
                    <a:cubicBezTo>
                      <a:pt x="1933906" y="1606058"/>
                      <a:pt x="1951602" y="1732333"/>
                      <a:pt x="1750865" y="1853571"/>
                    </a:cubicBezTo>
                    <a:cubicBezTo>
                      <a:pt x="1610315" y="1942491"/>
                      <a:pt x="1406763" y="1955579"/>
                      <a:pt x="1446891" y="1746373"/>
                    </a:cubicBezTo>
                    <a:cubicBezTo>
                      <a:pt x="1462987" y="1655837"/>
                      <a:pt x="1410891" y="1622713"/>
                      <a:pt x="1363428" y="1619658"/>
                    </a:cubicBezTo>
                    <a:lnTo>
                      <a:pt x="1015935" y="1819926"/>
                    </a:lnTo>
                    <a:cubicBezTo>
                      <a:pt x="812373" y="1470457"/>
                      <a:pt x="433561" y="1236227"/>
                      <a:pt x="0" y="1235791"/>
                    </a:cubicBezTo>
                    <a:lnTo>
                      <a:pt x="416" y="868480"/>
                    </a:lnTo>
                    <a:cubicBezTo>
                      <a:pt x="24945" y="826973"/>
                      <a:pt x="80398" y="796234"/>
                      <a:pt x="152059" y="856539"/>
                    </a:cubicBezTo>
                    <a:cubicBezTo>
                      <a:pt x="313173" y="995893"/>
                      <a:pt x="403614" y="813068"/>
                      <a:pt x="396883" y="646888"/>
                    </a:cubicBezTo>
                    <a:cubicBezTo>
                      <a:pt x="392256" y="412426"/>
                      <a:pt x="274051" y="364614"/>
                      <a:pt x="159631" y="457086"/>
                    </a:cubicBezTo>
                    <a:cubicBezTo>
                      <a:pt x="92470" y="511157"/>
                      <a:pt x="33768" y="508645"/>
                      <a:pt x="889" y="451074"/>
                    </a:cubicBezTo>
                    <a:cubicBezTo>
                      <a:pt x="1059" y="300716"/>
                      <a:pt x="1229" y="150358"/>
                      <a:pt x="1399" y="0"/>
                    </a:cubicBezTo>
                    <a:close/>
                  </a:path>
                </a:pathLst>
              </a:custGeom>
              <a:gradFill>
                <a:gsLst>
                  <a:gs pos="0">
                    <a:schemeClr val="accent2"/>
                  </a:gs>
                  <a:gs pos="50000">
                    <a:schemeClr val="accent2">
                      <a:lumMod val="60000"/>
                      <a:lumOff val="40000"/>
                    </a:schemeClr>
                  </a:gs>
                  <a:gs pos="100000">
                    <a:schemeClr val="accent2"/>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Oval 5"/>
              <p:cNvSpPr/>
              <p:nvPr/>
            </p:nvSpPr>
            <p:spPr>
              <a:xfrm>
                <a:off x="5577389" y="2064267"/>
                <a:ext cx="1398573" cy="2511287"/>
              </a:xfrm>
              <a:custGeom>
                <a:avLst/>
                <a:gdLst/>
                <a:ahLst/>
                <a:cxnLst/>
                <a:rect l="l" t="t" r="r" b="b"/>
                <a:pathLst>
                  <a:path w="1398573" h="2511287">
                    <a:moveTo>
                      <a:pt x="1065492" y="0"/>
                    </a:moveTo>
                    <a:cubicBezTo>
                      <a:pt x="1273987" y="354799"/>
                      <a:pt x="1398573" y="777872"/>
                      <a:pt x="1398573" y="1219012"/>
                    </a:cubicBezTo>
                    <a:cubicBezTo>
                      <a:pt x="1398573" y="1659093"/>
                      <a:pt x="1280918" y="2071694"/>
                      <a:pt x="1073393" y="2425946"/>
                    </a:cubicBezTo>
                    <a:lnTo>
                      <a:pt x="709159" y="2214065"/>
                    </a:lnTo>
                    <a:cubicBezTo>
                      <a:pt x="642648" y="2211838"/>
                      <a:pt x="611006" y="2261441"/>
                      <a:pt x="624273" y="2346768"/>
                    </a:cubicBezTo>
                    <a:cubicBezTo>
                      <a:pt x="647146" y="2492095"/>
                      <a:pt x="546637" y="2570557"/>
                      <a:pt x="341273" y="2457333"/>
                    </a:cubicBezTo>
                    <a:cubicBezTo>
                      <a:pt x="193991" y="2380072"/>
                      <a:pt x="80881" y="2210336"/>
                      <a:pt x="282122" y="2140484"/>
                    </a:cubicBezTo>
                    <a:cubicBezTo>
                      <a:pt x="368226" y="2109284"/>
                      <a:pt x="371192" y="2047977"/>
                      <a:pt x="350386" y="2005361"/>
                    </a:cubicBezTo>
                    <a:lnTo>
                      <a:pt x="5731" y="1804870"/>
                    </a:lnTo>
                    <a:cubicBezTo>
                      <a:pt x="106030" y="1632758"/>
                      <a:pt x="162711" y="1432504"/>
                      <a:pt x="162711" y="1219013"/>
                    </a:cubicBezTo>
                    <a:cubicBezTo>
                      <a:pt x="162711" y="1003514"/>
                      <a:pt x="101850" y="796842"/>
                      <a:pt x="0" y="623521"/>
                    </a:cubicBezTo>
                    <a:lnTo>
                      <a:pt x="343651" y="422418"/>
                    </a:lnTo>
                    <a:cubicBezTo>
                      <a:pt x="391989" y="424079"/>
                      <a:pt x="447126" y="456562"/>
                      <a:pt x="430628" y="549354"/>
                    </a:cubicBezTo>
                    <a:cubicBezTo>
                      <a:pt x="390500" y="758560"/>
                      <a:pt x="594052" y="745472"/>
                      <a:pt x="734602" y="656552"/>
                    </a:cubicBezTo>
                    <a:cubicBezTo>
                      <a:pt x="935339" y="535314"/>
                      <a:pt x="917643" y="409039"/>
                      <a:pt x="780350" y="356185"/>
                    </a:cubicBezTo>
                    <a:cubicBezTo>
                      <a:pt x="696306" y="323649"/>
                      <a:pt x="670417" y="268209"/>
                      <a:pt x="710619" y="20767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8" name="Oval 8"/>
              <p:cNvSpPr/>
              <p:nvPr/>
            </p:nvSpPr>
            <p:spPr>
              <a:xfrm>
                <a:off x="4168398" y="3870191"/>
                <a:ext cx="2487517" cy="1829123"/>
              </a:xfrm>
              <a:custGeom>
                <a:avLst/>
                <a:gdLst/>
                <a:ahLst/>
                <a:cxnLst/>
                <a:rect l="l" t="t" r="r" b="b"/>
                <a:pathLst>
                  <a:path w="2487517" h="1829123">
                    <a:moveTo>
                      <a:pt x="1415358" y="0"/>
                    </a:moveTo>
                    <a:lnTo>
                      <a:pt x="1757812" y="196285"/>
                    </a:lnTo>
                    <a:cubicBezTo>
                      <a:pt x="1780280" y="238971"/>
                      <a:pt x="1779368" y="302580"/>
                      <a:pt x="1691113" y="334560"/>
                    </a:cubicBezTo>
                    <a:cubicBezTo>
                      <a:pt x="1489872" y="404412"/>
                      <a:pt x="1602982" y="574148"/>
                      <a:pt x="1750264" y="651409"/>
                    </a:cubicBezTo>
                    <a:cubicBezTo>
                      <a:pt x="1955628" y="764633"/>
                      <a:pt x="2056137" y="686171"/>
                      <a:pt x="2033264" y="540844"/>
                    </a:cubicBezTo>
                    <a:cubicBezTo>
                      <a:pt x="2019270" y="450839"/>
                      <a:pt x="2055243" y="400583"/>
                      <a:pt x="2129151" y="409127"/>
                    </a:cubicBezTo>
                    <a:lnTo>
                      <a:pt x="2487517" y="614533"/>
                    </a:lnTo>
                    <a:cubicBezTo>
                      <a:pt x="2071249" y="1333175"/>
                      <a:pt x="1284287" y="1828229"/>
                      <a:pt x="394127" y="1829123"/>
                    </a:cubicBezTo>
                    <a:cubicBezTo>
                      <a:pt x="394464" y="1635223"/>
                      <a:pt x="394951" y="1495807"/>
                      <a:pt x="395353" y="1383520"/>
                    </a:cubicBezTo>
                    <a:cubicBezTo>
                      <a:pt x="362318" y="1327548"/>
                      <a:pt x="304108" y="1325608"/>
                      <a:pt x="237602" y="1379152"/>
                    </a:cubicBezTo>
                    <a:cubicBezTo>
                      <a:pt x="123182" y="1471624"/>
                      <a:pt x="4977" y="1423811"/>
                      <a:pt x="350" y="1189349"/>
                    </a:cubicBezTo>
                    <a:cubicBezTo>
                      <a:pt x="-6381" y="1023169"/>
                      <a:pt x="84060" y="840344"/>
                      <a:pt x="245174" y="979699"/>
                    </a:cubicBezTo>
                    <a:cubicBezTo>
                      <a:pt x="315990" y="1039292"/>
                      <a:pt x="370979" y="1009976"/>
                      <a:pt x="395721" y="969036"/>
                    </a:cubicBezTo>
                    <a:cubicBezTo>
                      <a:pt x="395358" y="870583"/>
                      <a:pt x="394439" y="756361"/>
                      <a:pt x="392729" y="593332"/>
                    </a:cubicBezTo>
                    <a:cubicBezTo>
                      <a:pt x="827576" y="592895"/>
                      <a:pt x="1212010" y="351059"/>
                      <a:pt x="1415358"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9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Oval 11"/>
              <p:cNvSpPr/>
              <p:nvPr/>
            </p:nvSpPr>
            <p:spPr>
              <a:xfrm>
                <a:off x="2464162" y="3776409"/>
                <a:ext cx="2099158" cy="1923042"/>
              </a:xfrm>
              <a:custGeom>
                <a:avLst/>
                <a:gdLst/>
                <a:ahLst/>
                <a:cxnLst/>
                <a:rect l="l" t="t" r="r" b="b"/>
                <a:pathLst>
                  <a:path w="2099158" h="1923042">
                    <a:moveTo>
                      <a:pt x="514975" y="454"/>
                    </a:moveTo>
                    <a:cubicBezTo>
                      <a:pt x="605507" y="-5123"/>
                      <a:pt x="674838" y="40014"/>
                      <a:pt x="647480" y="170311"/>
                    </a:cubicBezTo>
                    <a:cubicBezTo>
                      <a:pt x="630836" y="255287"/>
                      <a:pt x="675541" y="290418"/>
                      <a:pt x="720864" y="294980"/>
                    </a:cubicBezTo>
                    <a:lnTo>
                      <a:pt x="1071907" y="93738"/>
                    </a:lnTo>
                    <a:cubicBezTo>
                      <a:pt x="1274889" y="447730"/>
                      <a:pt x="1658255" y="687180"/>
                      <a:pt x="2095631" y="687180"/>
                    </a:cubicBezTo>
                    <a:cubicBezTo>
                      <a:pt x="2096200" y="687180"/>
                      <a:pt x="2096769" y="687180"/>
                      <a:pt x="2097337" y="687094"/>
                    </a:cubicBezTo>
                    <a:cubicBezTo>
                      <a:pt x="2097536" y="757409"/>
                      <a:pt x="2097840" y="899751"/>
                      <a:pt x="2098140" y="1064938"/>
                    </a:cubicBezTo>
                    <a:cubicBezTo>
                      <a:pt x="2073036" y="1104882"/>
                      <a:pt x="2018827" y="1131897"/>
                      <a:pt x="1949410" y="1073481"/>
                    </a:cubicBezTo>
                    <a:cubicBezTo>
                      <a:pt x="1788296" y="934126"/>
                      <a:pt x="1697855" y="1116951"/>
                      <a:pt x="1704586" y="1283131"/>
                    </a:cubicBezTo>
                    <a:cubicBezTo>
                      <a:pt x="1709214" y="1517593"/>
                      <a:pt x="1827419" y="1565406"/>
                      <a:pt x="1941839" y="1472934"/>
                    </a:cubicBezTo>
                    <a:cubicBezTo>
                      <a:pt x="2007822" y="1419810"/>
                      <a:pt x="2065641" y="1421303"/>
                      <a:pt x="2098807" y="1476006"/>
                    </a:cubicBezTo>
                    <a:cubicBezTo>
                      <a:pt x="2099077" y="1669868"/>
                      <a:pt x="2099233" y="1842910"/>
                      <a:pt x="2099123" y="1922866"/>
                    </a:cubicBezTo>
                    <a:cubicBezTo>
                      <a:pt x="2097959" y="1923041"/>
                      <a:pt x="2096794" y="1923042"/>
                      <a:pt x="2095630" y="1923042"/>
                    </a:cubicBezTo>
                    <a:cubicBezTo>
                      <a:pt x="1200294" y="1923042"/>
                      <a:pt x="415517" y="1432871"/>
                      <a:pt x="0" y="708227"/>
                    </a:cubicBezTo>
                    <a:lnTo>
                      <a:pt x="366802" y="497952"/>
                    </a:lnTo>
                    <a:cubicBezTo>
                      <a:pt x="400198" y="441726"/>
                      <a:pt x="373754" y="389654"/>
                      <a:pt x="294439" y="357347"/>
                    </a:cubicBezTo>
                    <a:cubicBezTo>
                      <a:pt x="158090" y="302104"/>
                      <a:pt x="142601" y="175540"/>
                      <a:pt x="345423" y="57823"/>
                    </a:cubicBezTo>
                    <a:cubicBezTo>
                      <a:pt x="398703" y="25404"/>
                      <a:pt x="460655" y="3801"/>
                      <a:pt x="514975" y="454"/>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2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0" name="Oval 14"/>
              <p:cNvSpPr/>
              <p:nvPr/>
            </p:nvSpPr>
            <p:spPr>
              <a:xfrm>
                <a:off x="2143619" y="1981522"/>
                <a:ext cx="1394608" cy="2501718"/>
              </a:xfrm>
              <a:custGeom>
                <a:avLst/>
                <a:gdLst/>
                <a:ahLst/>
                <a:cxnLst/>
                <a:rect l="l" t="t" r="r" b="b"/>
                <a:pathLst>
                  <a:path w="1394608" h="2501718">
                    <a:moveTo>
                      <a:pt x="863117" y="862"/>
                    </a:moveTo>
                    <a:cubicBezTo>
                      <a:pt x="909661" y="-4008"/>
                      <a:pt x="971927" y="11495"/>
                      <a:pt x="1048938" y="53954"/>
                    </a:cubicBezTo>
                    <a:cubicBezTo>
                      <a:pt x="1196220" y="131215"/>
                      <a:pt x="1309331" y="300951"/>
                      <a:pt x="1108089" y="370803"/>
                    </a:cubicBezTo>
                    <a:cubicBezTo>
                      <a:pt x="1019387" y="402945"/>
                      <a:pt x="1018916" y="467036"/>
                      <a:pt x="1041714" y="509729"/>
                    </a:cubicBezTo>
                    <a:lnTo>
                      <a:pt x="1394274" y="712891"/>
                    </a:lnTo>
                    <a:cubicBezTo>
                      <a:pt x="1293176" y="885789"/>
                      <a:pt x="1235807" y="1105665"/>
                      <a:pt x="1235863" y="1301758"/>
                    </a:cubicBezTo>
                    <a:cubicBezTo>
                      <a:pt x="1235919" y="1497851"/>
                      <a:pt x="1296156" y="1718556"/>
                      <a:pt x="1394608" y="1889450"/>
                    </a:cubicBezTo>
                    <a:lnTo>
                      <a:pt x="1042696" y="2090132"/>
                    </a:lnTo>
                    <a:cubicBezTo>
                      <a:pt x="996978" y="2085998"/>
                      <a:pt x="951214" y="2051018"/>
                      <a:pt x="968023" y="1965198"/>
                    </a:cubicBezTo>
                    <a:cubicBezTo>
                      <a:pt x="1011795" y="1756724"/>
                      <a:pt x="808046" y="1766258"/>
                      <a:pt x="665966" y="1852711"/>
                    </a:cubicBezTo>
                    <a:cubicBezTo>
                      <a:pt x="463144" y="1970427"/>
                      <a:pt x="478633" y="2096991"/>
                      <a:pt x="614982" y="2152234"/>
                    </a:cubicBezTo>
                    <a:cubicBezTo>
                      <a:pt x="694252" y="2184523"/>
                      <a:pt x="720711" y="2236554"/>
                      <a:pt x="687400" y="2292743"/>
                    </a:cubicBezTo>
                    <a:lnTo>
                      <a:pt x="320944" y="2501718"/>
                    </a:lnTo>
                    <a:cubicBezTo>
                      <a:pt x="116101" y="2148968"/>
                      <a:pt x="0" y="1738921"/>
                      <a:pt x="0" y="1301758"/>
                    </a:cubicBezTo>
                    <a:cubicBezTo>
                      <a:pt x="0" y="862298"/>
                      <a:pt x="117324" y="450241"/>
                      <a:pt x="324278" y="96308"/>
                    </a:cubicBezTo>
                    <a:lnTo>
                      <a:pt x="671442" y="296360"/>
                    </a:lnTo>
                    <a:cubicBezTo>
                      <a:pt x="744419" y="304134"/>
                      <a:pt x="779843" y="253947"/>
                      <a:pt x="765939" y="164519"/>
                    </a:cubicBezTo>
                    <a:cubicBezTo>
                      <a:pt x="751643" y="73690"/>
                      <a:pt x="785543" y="8980"/>
                      <a:pt x="863117" y="862"/>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1" name="Oval 17"/>
              <p:cNvSpPr/>
              <p:nvPr/>
            </p:nvSpPr>
            <p:spPr>
              <a:xfrm>
                <a:off x="2468508" y="867109"/>
                <a:ext cx="2489851" cy="1827448"/>
              </a:xfrm>
              <a:custGeom>
                <a:avLst/>
                <a:gdLst/>
                <a:ahLst/>
                <a:cxnLst/>
                <a:rect l="l" t="t" r="r" b="b"/>
                <a:pathLst>
                  <a:path w="2489851" h="1827448">
                    <a:moveTo>
                      <a:pt x="2091282" y="0"/>
                    </a:moveTo>
                    <a:lnTo>
                      <a:pt x="2094776" y="176"/>
                    </a:lnTo>
                    <a:lnTo>
                      <a:pt x="2094123" y="452234"/>
                    </a:lnTo>
                    <a:cubicBezTo>
                      <a:pt x="2127097" y="508813"/>
                      <a:pt x="2185495" y="510968"/>
                      <a:pt x="2252249" y="457225"/>
                    </a:cubicBezTo>
                    <a:cubicBezTo>
                      <a:pt x="2366669" y="364753"/>
                      <a:pt x="2484874" y="412565"/>
                      <a:pt x="2489501" y="647027"/>
                    </a:cubicBezTo>
                    <a:cubicBezTo>
                      <a:pt x="2496232" y="813207"/>
                      <a:pt x="2405791" y="996032"/>
                      <a:pt x="2244677" y="856678"/>
                    </a:cubicBezTo>
                    <a:cubicBezTo>
                      <a:pt x="2173392" y="796689"/>
                      <a:pt x="2118145" y="826792"/>
                      <a:pt x="2093522" y="868050"/>
                    </a:cubicBezTo>
                    <a:cubicBezTo>
                      <a:pt x="2093345" y="990683"/>
                      <a:pt x="2093167" y="1113316"/>
                      <a:pt x="2092990" y="1235949"/>
                    </a:cubicBezTo>
                    <a:lnTo>
                      <a:pt x="2091284" y="1235863"/>
                    </a:lnTo>
                    <a:cubicBezTo>
                      <a:pt x="1656068" y="1235863"/>
                      <a:pt x="1273487" y="1476179"/>
                      <a:pt x="1070045" y="1827448"/>
                    </a:cubicBezTo>
                    <a:lnTo>
                      <a:pt x="716404" y="1623293"/>
                    </a:lnTo>
                    <a:cubicBezTo>
                      <a:pt x="694037" y="1580609"/>
                      <a:pt x="695081" y="1517147"/>
                      <a:pt x="783200" y="1485216"/>
                    </a:cubicBezTo>
                    <a:cubicBezTo>
                      <a:pt x="984442" y="1415364"/>
                      <a:pt x="871331" y="1245628"/>
                      <a:pt x="724049" y="1168367"/>
                    </a:cubicBezTo>
                    <a:cubicBezTo>
                      <a:pt x="518686" y="1055143"/>
                      <a:pt x="418176" y="1133606"/>
                      <a:pt x="441050" y="1278932"/>
                    </a:cubicBezTo>
                    <a:cubicBezTo>
                      <a:pt x="454821" y="1367506"/>
                      <a:pt x="420202" y="1417585"/>
                      <a:pt x="348590" y="1410956"/>
                    </a:cubicBezTo>
                    <a:lnTo>
                      <a:pt x="0" y="1209717"/>
                    </a:lnTo>
                    <a:cubicBezTo>
                      <a:pt x="415753" y="486118"/>
                      <a:pt x="1196749" y="0"/>
                      <a:pt x="2091282"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8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7" name="Group 36"/>
            <p:cNvGrpSpPr/>
            <p:nvPr/>
          </p:nvGrpSpPr>
          <p:grpSpPr>
            <a:xfrm>
              <a:off x="734453" y="1740096"/>
              <a:ext cx="4255980" cy="3808919"/>
              <a:chOff x="2295628" y="1576570"/>
              <a:chExt cx="4553892" cy="4075539"/>
            </a:xfrm>
          </p:grpSpPr>
          <p:sp>
            <p:nvSpPr>
              <p:cNvPr id="43" name="TextBox 42"/>
              <p:cNvSpPr txBox="1"/>
              <p:nvPr/>
            </p:nvSpPr>
            <p:spPr>
              <a:xfrm rot="1800000">
                <a:off x="4423375" y="1582216"/>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1- Generate</a:t>
                </a:r>
              </a:p>
            </p:txBody>
          </p:sp>
          <p:sp>
            <p:nvSpPr>
              <p:cNvPr id="44" name="TextBox 43"/>
              <p:cNvSpPr txBox="1"/>
              <p:nvPr/>
            </p:nvSpPr>
            <p:spPr>
              <a:xfrm rot="5400000">
                <a:off x="5346299" y="3198121"/>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2- Assess</a:t>
                </a:r>
              </a:p>
            </p:txBody>
          </p:sp>
          <p:sp>
            <p:nvSpPr>
              <p:cNvPr id="45" name="TextBox 44"/>
              <p:cNvSpPr txBox="1"/>
              <p:nvPr/>
            </p:nvSpPr>
            <p:spPr>
              <a:xfrm rot="9060000">
                <a:off x="4411734" y="4787088"/>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3 - Share</a:t>
                </a:r>
              </a:p>
            </p:txBody>
          </p:sp>
          <p:sp>
            <p:nvSpPr>
              <p:cNvPr id="46" name="TextBox 45"/>
              <p:cNvSpPr txBox="1"/>
              <p:nvPr/>
            </p:nvSpPr>
            <p:spPr>
              <a:xfrm rot="19920000">
                <a:off x="2548459" y="1576570"/>
                <a:ext cx="2377583" cy="1052517"/>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6 - Update</a:t>
                </a:r>
              </a:p>
            </p:txBody>
          </p:sp>
          <p:sp>
            <p:nvSpPr>
              <p:cNvPr id="47" name="TextBox 46"/>
              <p:cNvSpPr txBox="1"/>
              <p:nvPr/>
            </p:nvSpPr>
            <p:spPr>
              <a:xfrm rot="12600000">
                <a:off x="2579222" y="4798065"/>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4- Contextualize</a:t>
                </a:r>
              </a:p>
            </p:txBody>
          </p:sp>
          <p:sp>
            <p:nvSpPr>
              <p:cNvPr id="48" name="TextBox 47"/>
              <p:cNvSpPr txBox="1"/>
              <p:nvPr/>
            </p:nvSpPr>
            <p:spPr>
              <a:xfrm rot="16200000">
                <a:off x="1646451" y="3182342"/>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5 - Apply</a:t>
                </a:r>
              </a:p>
            </p:txBody>
          </p:sp>
          <p:sp>
            <p:nvSpPr>
              <p:cNvPr id="49" name="TextBox 48"/>
              <p:cNvSpPr txBox="1"/>
              <p:nvPr/>
            </p:nvSpPr>
            <p:spPr>
              <a:xfrm rot="20160000">
                <a:off x="3338012" y="237528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Knowledge </a:t>
                </a:r>
              </a:p>
              <a:p>
                <a:pPr algn="ctr"/>
                <a:r>
                  <a:rPr lang="en-US" sz="1400" b="1" dirty="0"/>
                  <a:t>Is</a:t>
                </a:r>
              </a:p>
              <a:p>
                <a:pPr algn="ctr"/>
                <a:r>
                  <a:rPr lang="en-US" sz="1400" b="1" dirty="0"/>
                  <a:t>sustained</a:t>
                </a:r>
              </a:p>
            </p:txBody>
          </p:sp>
          <p:sp>
            <p:nvSpPr>
              <p:cNvPr id="50" name="TextBox 49"/>
              <p:cNvSpPr txBox="1"/>
              <p:nvPr/>
            </p:nvSpPr>
            <p:spPr>
              <a:xfrm rot="2220000">
                <a:off x="4421252" y="2290944"/>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Create/</a:t>
                </a:r>
              </a:p>
              <a:p>
                <a:pPr algn="ctr"/>
                <a:r>
                  <a:rPr lang="en-US" sz="1400" b="1" dirty="0"/>
                  <a:t>Capture</a:t>
                </a:r>
              </a:p>
            </p:txBody>
          </p:sp>
          <p:sp>
            <p:nvSpPr>
              <p:cNvPr id="51" name="TextBox 50"/>
              <p:cNvSpPr txBox="1"/>
              <p:nvPr/>
            </p:nvSpPr>
            <p:spPr>
              <a:xfrm rot="6000000">
                <a:off x="4836544" y="3337259"/>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Suitability/</a:t>
                </a:r>
              </a:p>
              <a:p>
                <a:pPr algn="ctr"/>
                <a:r>
                  <a:rPr lang="en-US" sz="1400" b="1" dirty="0"/>
                  <a:t>Generalization</a:t>
                </a:r>
              </a:p>
            </p:txBody>
          </p:sp>
          <p:sp>
            <p:nvSpPr>
              <p:cNvPr id="52" name="TextBox 51"/>
              <p:cNvSpPr txBox="1"/>
              <p:nvPr/>
            </p:nvSpPr>
            <p:spPr>
              <a:xfrm rot="9180000">
                <a:off x="4123472" y="4222081"/>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Make knowledge </a:t>
                </a:r>
              </a:p>
              <a:p>
                <a:pPr algn="ctr"/>
                <a:r>
                  <a:rPr lang="en-US" sz="1400" b="1" dirty="0"/>
                  <a:t>available</a:t>
                </a:r>
              </a:p>
            </p:txBody>
          </p:sp>
          <p:sp>
            <p:nvSpPr>
              <p:cNvPr id="53" name="TextBox 52"/>
              <p:cNvSpPr txBox="1"/>
              <p:nvPr/>
            </p:nvSpPr>
            <p:spPr>
              <a:xfrm rot="12939713">
                <a:off x="3360773" y="3677970"/>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Standardize</a:t>
                </a:r>
              </a:p>
              <a:p>
                <a:pPr algn="ctr"/>
                <a:r>
                  <a:rPr lang="en-US" sz="1400" b="1" dirty="0"/>
                  <a:t>(job aids, </a:t>
                </a:r>
              </a:p>
              <a:p>
                <a:pPr algn="ctr"/>
                <a:r>
                  <a:rPr lang="en-US" sz="1400" b="1" dirty="0"/>
                  <a:t>Checklists)</a:t>
                </a:r>
              </a:p>
              <a:p>
                <a:pPr algn="ctr"/>
                <a:endParaRPr lang="en-US" sz="1400" b="1" dirty="0"/>
              </a:p>
            </p:txBody>
          </p:sp>
          <p:sp>
            <p:nvSpPr>
              <p:cNvPr id="54" name="TextBox 53"/>
              <p:cNvSpPr txBox="1"/>
              <p:nvPr/>
            </p:nvSpPr>
            <p:spPr>
              <a:xfrm rot="16628652">
                <a:off x="2604086" y="301890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Ensure your </a:t>
                </a:r>
              </a:p>
              <a:p>
                <a:pPr algn="ctr"/>
                <a:r>
                  <a:rPr lang="en-US" sz="1400" b="1" dirty="0"/>
                  <a:t>system uses it</a:t>
                </a:r>
              </a:p>
            </p:txBody>
          </p:sp>
        </p:grpSp>
      </p:grpSp>
      <p:sp>
        <p:nvSpPr>
          <p:cNvPr id="3" name="Title 2"/>
          <p:cNvSpPr>
            <a:spLocks noGrp="1"/>
          </p:cNvSpPr>
          <p:nvPr>
            <p:ph type="title" idx="4294967295"/>
          </p:nvPr>
        </p:nvSpPr>
        <p:spPr>
          <a:xfrm>
            <a:off x="0" y="584200"/>
            <a:ext cx="10972800" cy="660400"/>
          </a:xfrm>
        </p:spPr>
        <p:txBody>
          <a:bodyPr/>
          <a:lstStyle/>
          <a:p>
            <a:r>
              <a:rPr lang="en-US" sz="3600" dirty="0"/>
              <a:t>Generating knowledge through change</a:t>
            </a:r>
          </a:p>
        </p:txBody>
      </p:sp>
      <p:pic>
        <p:nvPicPr>
          <p:cNvPr id="56" name="Picture 55"/>
          <p:cNvPicPr/>
          <p:nvPr/>
        </p:nvPicPr>
        <p:blipFill>
          <a:blip r:embed="rId4">
            <a:extLst>
              <a:ext uri="{28A0092B-C50C-407E-A947-70E740481C1C}">
                <a14:useLocalDpi xmlns:a14="http://schemas.microsoft.com/office/drawing/2010/main" val="0"/>
              </a:ext>
            </a:extLst>
          </a:blip>
          <a:srcRect/>
          <a:stretch>
            <a:fillRect/>
          </a:stretch>
        </p:blipFill>
        <p:spPr bwMode="auto">
          <a:xfrm>
            <a:off x="6969137" y="5351604"/>
            <a:ext cx="3506365" cy="1344671"/>
          </a:xfrm>
          <a:prstGeom prst="rect">
            <a:avLst/>
          </a:prstGeom>
          <a:noFill/>
          <a:ln>
            <a:noFill/>
          </a:ln>
        </p:spPr>
      </p:pic>
    </p:spTree>
    <p:custDataLst>
      <p:tags r:id="rId1"/>
    </p:custDataLst>
    <p:extLst>
      <p:ext uri="{BB962C8B-B14F-4D97-AF65-F5344CB8AC3E}">
        <p14:creationId xmlns:p14="http://schemas.microsoft.com/office/powerpoint/2010/main" val="954912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4000"/>
            <a:ext cx="10972800" cy="660400"/>
          </a:xfrm>
        </p:spPr>
        <p:txBody>
          <a:bodyPr>
            <a:normAutofit fontScale="90000"/>
          </a:bodyPr>
          <a:lstStyle/>
          <a:p>
            <a:r>
              <a:rPr lang="en-US" dirty="0"/>
              <a:t>Cognitive Interviewing</a:t>
            </a:r>
          </a:p>
        </p:txBody>
      </p:sp>
      <p:grpSp>
        <p:nvGrpSpPr>
          <p:cNvPr id="3" name="Group 2"/>
          <p:cNvGrpSpPr/>
          <p:nvPr/>
        </p:nvGrpSpPr>
        <p:grpSpPr>
          <a:xfrm>
            <a:off x="2362200" y="1143000"/>
            <a:ext cx="8058864" cy="4551952"/>
            <a:chOff x="0" y="0"/>
            <a:chExt cx="4968638" cy="3312878"/>
          </a:xfrm>
        </p:grpSpPr>
        <p:grpSp>
          <p:nvGrpSpPr>
            <p:cNvPr id="4" name="Group 3"/>
            <p:cNvGrpSpPr/>
            <p:nvPr/>
          </p:nvGrpSpPr>
          <p:grpSpPr>
            <a:xfrm>
              <a:off x="1440178" y="53007"/>
              <a:ext cx="3452953" cy="424048"/>
              <a:chOff x="1440178" y="53007"/>
              <a:chExt cx="3452953" cy="424048"/>
            </a:xfrm>
          </p:grpSpPr>
          <p:sp>
            <p:nvSpPr>
              <p:cNvPr id="38" name="Rectangle: Top Corners Rounded 23"/>
              <p:cNvSpPr/>
              <p:nvPr/>
            </p:nvSpPr>
            <p:spPr>
              <a:xfrm rot="5400000">
                <a:off x="2954631" y="-1461445"/>
                <a:ext cx="424048" cy="3452952"/>
              </a:xfrm>
              <a:prstGeom prst="round2Same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p:spPr>
            <p:txBody>
              <a:bodyPr/>
              <a:lstStyle/>
              <a:p>
                <a:endParaRPr lang="en-US" sz="1351"/>
              </a:p>
            </p:txBody>
          </p:sp>
          <p:sp>
            <p:nvSpPr>
              <p:cNvPr id="39" name="Rectangle: Top Corners Rounded 4"/>
              <p:cNvSpPr txBox="1"/>
              <p:nvPr/>
            </p:nvSpPr>
            <p:spPr>
              <a:xfrm>
                <a:off x="1440178" y="73707"/>
                <a:ext cx="3425035" cy="382648"/>
              </a:xfrm>
              <a:prstGeom prst="rect">
                <a:avLst/>
              </a:prstGeom>
              <a:noFill/>
              <a:ln>
                <a:noFill/>
              </a:ln>
              <a:effectLst/>
            </p:spPr>
            <p:txBody>
              <a:bodyPr spcFirstLastPara="0" vert="horz" wrap="square" lIns="26671" tIns="13335" rIns="26671" bIns="13335" numCol="1" spcCol="1270" anchor="ctr" anchorCtr="0">
                <a:noAutofit/>
              </a:bodyPr>
              <a:lstStyle/>
              <a:p>
                <a:pPr marL="57149" indent="-57149">
                  <a:lnSpc>
                    <a:spcPct val="90000"/>
                  </a:lnSpc>
                </a:pPr>
                <a:r>
                  <a:rPr lang="en-US" sz="1600" dirty="0">
                    <a:solidFill>
                      <a:srgbClr val="000000"/>
                    </a:solidFill>
                    <a:ea typeface="Times New Roman"/>
                  </a:rPr>
                  <a:t>Outline the process then walk it through.</a:t>
                </a:r>
                <a:endParaRPr lang="en-US" sz="1600" dirty="0">
                  <a:ea typeface="Times New Roman"/>
                </a:endParaRPr>
              </a:p>
            </p:txBody>
          </p:sp>
        </p:grpSp>
        <p:grpSp>
          <p:nvGrpSpPr>
            <p:cNvPr id="5" name="Group 4"/>
            <p:cNvGrpSpPr/>
            <p:nvPr/>
          </p:nvGrpSpPr>
          <p:grpSpPr>
            <a:xfrm>
              <a:off x="0" y="0"/>
              <a:ext cx="1440180" cy="530060"/>
              <a:chOff x="0" y="0"/>
              <a:chExt cx="1440180" cy="530060"/>
            </a:xfrm>
          </p:grpSpPr>
          <p:sp>
            <p:nvSpPr>
              <p:cNvPr id="36" name="Rectangle: Rounded Corners 26"/>
              <p:cNvSpPr/>
              <p:nvPr/>
            </p:nvSpPr>
            <p:spPr>
              <a:xfrm>
                <a:off x="0" y="0"/>
                <a:ext cx="1440180" cy="530060"/>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a:lstStyle/>
              <a:p>
                <a:endParaRPr lang="en-US" sz="1351"/>
              </a:p>
            </p:txBody>
          </p:sp>
          <p:sp>
            <p:nvSpPr>
              <p:cNvPr id="37" name="Rectangle: Rounded Corners 6"/>
              <p:cNvSpPr txBox="1"/>
              <p:nvPr/>
            </p:nvSpPr>
            <p:spPr>
              <a:xfrm>
                <a:off x="25875" y="25875"/>
                <a:ext cx="1388430" cy="478310"/>
              </a:xfrm>
              <a:prstGeom prst="rect">
                <a:avLst/>
              </a:prstGeom>
              <a:noFill/>
              <a:ln>
                <a:noFill/>
              </a:ln>
              <a:effectLst/>
            </p:spPr>
            <p:txBody>
              <a:bodyPr spcFirstLastPara="0" vert="horz" wrap="square" lIns="80011" tIns="40005" rIns="80011" bIns="40005" numCol="1" spcCol="1270" anchor="ctr" anchorCtr="0">
                <a:noAutofit/>
              </a:bodyPr>
              <a:lstStyle/>
              <a:p>
                <a:pPr algn="ctr">
                  <a:lnSpc>
                    <a:spcPct val="90000"/>
                  </a:lnSpc>
                  <a:spcAft>
                    <a:spcPts val="755"/>
                  </a:spcAft>
                </a:pPr>
                <a:r>
                  <a:rPr lang="en-US" sz="2400" dirty="0">
                    <a:solidFill>
                      <a:srgbClr val="FFFFFF"/>
                    </a:solidFill>
                    <a:latin typeface="Arial"/>
                    <a:ea typeface="Times New Roman"/>
                  </a:rPr>
                  <a:t>Recreate</a:t>
                </a:r>
                <a:endParaRPr lang="en-US" sz="1200" dirty="0">
                  <a:latin typeface="Times New Roman"/>
                  <a:ea typeface="Times New Roman"/>
                </a:endParaRPr>
              </a:p>
            </p:txBody>
          </p:sp>
        </p:grpSp>
        <p:grpSp>
          <p:nvGrpSpPr>
            <p:cNvPr id="6" name="Group 5"/>
            <p:cNvGrpSpPr/>
            <p:nvPr/>
          </p:nvGrpSpPr>
          <p:grpSpPr>
            <a:xfrm>
              <a:off x="1440178" y="609573"/>
              <a:ext cx="3499933" cy="424048"/>
              <a:chOff x="1440178" y="609573"/>
              <a:chExt cx="3499933" cy="424048"/>
            </a:xfrm>
          </p:grpSpPr>
          <p:sp>
            <p:nvSpPr>
              <p:cNvPr id="34" name="Rectangle: Top Corners Rounded 29"/>
              <p:cNvSpPr/>
              <p:nvPr/>
            </p:nvSpPr>
            <p:spPr>
              <a:xfrm rot="5400000">
                <a:off x="2978121" y="-928370"/>
                <a:ext cx="424048" cy="3499933"/>
              </a:xfrm>
              <a:prstGeom prst="round2SameRect">
                <a:avLst/>
              </a:prstGeom>
              <a:solidFill>
                <a:srgbClr val="8064A2">
                  <a:tint val="40000"/>
                  <a:alpha val="90000"/>
                  <a:hueOff val="-789142"/>
                  <a:satOff val="4431"/>
                  <a:lumOff val="282"/>
                  <a:alphaOff val="0"/>
                </a:srgbClr>
              </a:solidFill>
              <a:ln w="25400" cap="flat" cmpd="sng" algn="ctr">
                <a:solidFill>
                  <a:srgbClr val="8064A2">
                    <a:tint val="40000"/>
                    <a:alpha val="90000"/>
                    <a:hueOff val="-789142"/>
                    <a:satOff val="4431"/>
                    <a:lumOff val="282"/>
                    <a:alphaOff val="0"/>
                  </a:srgbClr>
                </a:solidFill>
                <a:prstDash val="solid"/>
              </a:ln>
              <a:effectLst/>
            </p:spPr>
            <p:txBody>
              <a:bodyPr/>
              <a:lstStyle/>
              <a:p>
                <a:endParaRPr lang="en-US" sz="1351"/>
              </a:p>
            </p:txBody>
          </p:sp>
          <p:sp>
            <p:nvSpPr>
              <p:cNvPr id="35" name="Rectangle: Top Corners Rounded 8"/>
              <p:cNvSpPr txBox="1"/>
              <p:nvPr/>
            </p:nvSpPr>
            <p:spPr>
              <a:xfrm>
                <a:off x="1440179" y="630271"/>
                <a:ext cx="3451654" cy="382648"/>
              </a:xfrm>
              <a:prstGeom prst="rect">
                <a:avLst/>
              </a:prstGeom>
              <a:noFill/>
              <a:ln>
                <a:noFill/>
              </a:ln>
              <a:effectLst/>
            </p:spPr>
            <p:txBody>
              <a:bodyPr spcFirstLastPara="0" vert="horz" wrap="square" lIns="26671" tIns="13335" rIns="26671" bIns="13335" numCol="1" spcCol="1270" anchor="ctr" anchorCtr="0">
                <a:noAutofit/>
              </a:bodyPr>
              <a:lstStyle/>
              <a:p>
                <a:pPr marL="57149" indent="-57149">
                  <a:lnSpc>
                    <a:spcPct val="90000"/>
                  </a:lnSpc>
                </a:pPr>
                <a:r>
                  <a:rPr lang="en-US" sz="1600" dirty="0">
                    <a:solidFill>
                      <a:srgbClr val="000000"/>
                    </a:solidFill>
                    <a:ea typeface="Times New Roman"/>
                  </a:rPr>
                  <a:t>the SME to actively generate information and not wait passively for the interviewer to ask questions. </a:t>
                </a:r>
                <a:endParaRPr lang="en-US" sz="1600" dirty="0">
                  <a:ea typeface="Times New Roman"/>
                </a:endParaRPr>
              </a:p>
            </p:txBody>
          </p:sp>
        </p:grpSp>
        <p:grpSp>
          <p:nvGrpSpPr>
            <p:cNvPr id="7" name="Group 6"/>
            <p:cNvGrpSpPr/>
            <p:nvPr/>
          </p:nvGrpSpPr>
          <p:grpSpPr>
            <a:xfrm>
              <a:off x="0" y="556564"/>
              <a:ext cx="1440180" cy="530060"/>
              <a:chOff x="0" y="556564"/>
              <a:chExt cx="1440180" cy="530060"/>
            </a:xfrm>
          </p:grpSpPr>
          <p:sp>
            <p:nvSpPr>
              <p:cNvPr id="32" name="Rectangle: Rounded Corners 32"/>
              <p:cNvSpPr/>
              <p:nvPr/>
            </p:nvSpPr>
            <p:spPr>
              <a:xfrm>
                <a:off x="0" y="556564"/>
                <a:ext cx="1440180" cy="530060"/>
              </a:xfrm>
              <a:prstGeom prst="roundRect">
                <a:avLst/>
              </a:prstGeom>
              <a:solidFill>
                <a:srgbClr val="8064A2">
                  <a:hueOff val="-892954"/>
                  <a:satOff val="5380"/>
                  <a:lumOff val="431"/>
                  <a:alphaOff val="0"/>
                </a:srgbClr>
              </a:solidFill>
              <a:ln w="25400" cap="flat" cmpd="sng" algn="ctr">
                <a:solidFill>
                  <a:sysClr val="window" lastClr="FFFFFF">
                    <a:hueOff val="0"/>
                    <a:satOff val="0"/>
                    <a:lumOff val="0"/>
                    <a:alphaOff val="0"/>
                  </a:sysClr>
                </a:solidFill>
                <a:prstDash val="solid"/>
              </a:ln>
              <a:effectLst/>
            </p:spPr>
            <p:txBody>
              <a:bodyPr/>
              <a:lstStyle/>
              <a:p>
                <a:endParaRPr lang="en-US" sz="1351"/>
              </a:p>
            </p:txBody>
          </p:sp>
          <p:sp>
            <p:nvSpPr>
              <p:cNvPr id="33" name="Rectangle: Rounded Corners 10"/>
              <p:cNvSpPr txBox="1"/>
              <p:nvPr/>
            </p:nvSpPr>
            <p:spPr>
              <a:xfrm>
                <a:off x="25875" y="582439"/>
                <a:ext cx="1388430" cy="478310"/>
              </a:xfrm>
              <a:prstGeom prst="rect">
                <a:avLst/>
              </a:prstGeom>
              <a:noFill/>
              <a:ln>
                <a:noFill/>
              </a:ln>
              <a:effectLst/>
            </p:spPr>
            <p:txBody>
              <a:bodyPr spcFirstLastPara="0" vert="horz" wrap="square" lIns="80011" tIns="40005" rIns="80011" bIns="40005" numCol="1" spcCol="1270" anchor="ctr" anchorCtr="0">
                <a:noAutofit/>
              </a:bodyPr>
              <a:lstStyle/>
              <a:p>
                <a:pPr algn="ctr">
                  <a:lnSpc>
                    <a:spcPct val="90000"/>
                  </a:lnSpc>
                  <a:spcAft>
                    <a:spcPts val="755"/>
                  </a:spcAft>
                </a:pPr>
                <a:r>
                  <a:rPr lang="en-US" sz="2400">
                    <a:solidFill>
                      <a:srgbClr val="FFFFFF"/>
                    </a:solidFill>
                    <a:latin typeface="Arial"/>
                    <a:ea typeface="Times New Roman"/>
                  </a:rPr>
                  <a:t>Tell</a:t>
                </a:r>
                <a:endParaRPr lang="en-US" sz="1200">
                  <a:latin typeface="Times New Roman"/>
                  <a:ea typeface="Times New Roman"/>
                </a:endParaRPr>
              </a:p>
            </p:txBody>
          </p:sp>
        </p:grpSp>
        <p:grpSp>
          <p:nvGrpSpPr>
            <p:cNvPr id="8" name="Group 7"/>
            <p:cNvGrpSpPr/>
            <p:nvPr/>
          </p:nvGrpSpPr>
          <p:grpSpPr>
            <a:xfrm>
              <a:off x="1440178" y="1166135"/>
              <a:ext cx="3499933" cy="424048"/>
              <a:chOff x="1440178" y="1166135"/>
              <a:chExt cx="3499933" cy="424048"/>
            </a:xfrm>
          </p:grpSpPr>
          <p:sp>
            <p:nvSpPr>
              <p:cNvPr id="30" name="Rectangle: Top Corners Rounded 35"/>
              <p:cNvSpPr/>
              <p:nvPr/>
            </p:nvSpPr>
            <p:spPr>
              <a:xfrm rot="5400000">
                <a:off x="2978121" y="-371807"/>
                <a:ext cx="424048" cy="3499932"/>
              </a:xfrm>
              <a:prstGeom prst="round2SameRect">
                <a:avLst/>
              </a:prstGeom>
              <a:solidFill>
                <a:srgbClr val="8064A2">
                  <a:tint val="40000"/>
                  <a:alpha val="90000"/>
                  <a:hueOff val="-1578284"/>
                  <a:satOff val="8863"/>
                  <a:lumOff val="563"/>
                  <a:alphaOff val="0"/>
                </a:srgbClr>
              </a:solidFill>
              <a:ln w="25400" cap="flat" cmpd="sng" algn="ctr">
                <a:solidFill>
                  <a:srgbClr val="8064A2">
                    <a:tint val="40000"/>
                    <a:alpha val="90000"/>
                    <a:hueOff val="-1578284"/>
                    <a:satOff val="8863"/>
                    <a:lumOff val="563"/>
                    <a:alphaOff val="0"/>
                  </a:srgbClr>
                </a:solidFill>
                <a:prstDash val="solid"/>
              </a:ln>
              <a:effectLst/>
            </p:spPr>
            <p:txBody>
              <a:bodyPr/>
              <a:lstStyle/>
              <a:p>
                <a:endParaRPr lang="en-US" sz="1600"/>
              </a:p>
            </p:txBody>
          </p:sp>
          <p:sp>
            <p:nvSpPr>
              <p:cNvPr id="31" name="Rectangle: Top Corners Rounded 12"/>
              <p:cNvSpPr txBox="1"/>
              <p:nvPr/>
            </p:nvSpPr>
            <p:spPr>
              <a:xfrm>
                <a:off x="1440178" y="1186833"/>
                <a:ext cx="3471636" cy="382648"/>
              </a:xfrm>
              <a:prstGeom prst="rect">
                <a:avLst/>
              </a:prstGeom>
              <a:noFill/>
              <a:ln>
                <a:noFill/>
              </a:ln>
              <a:effectLst/>
            </p:spPr>
            <p:txBody>
              <a:bodyPr spcFirstLastPara="0" vert="horz" wrap="square" lIns="26671" tIns="13335" rIns="26671" bIns="13335" numCol="1" spcCol="1270" anchor="ctr" anchorCtr="0">
                <a:noAutofit/>
              </a:bodyPr>
              <a:lstStyle/>
              <a:p>
                <a:pPr marL="57149" indent="-57149">
                  <a:lnSpc>
                    <a:spcPct val="90000"/>
                  </a:lnSpc>
                </a:pPr>
                <a:r>
                  <a:rPr lang="en-US" sz="1600" dirty="0">
                    <a:solidFill>
                      <a:srgbClr val="000000"/>
                    </a:solidFill>
                    <a:latin typeface="Arial"/>
                    <a:ea typeface="Times New Roman"/>
                  </a:rPr>
                  <a:t>the SME’s perspective; ask eyewitness-compatible questions such as “what does a user need to know?” or “how could the process be better?”</a:t>
                </a:r>
                <a:endParaRPr lang="en-US" sz="1600" dirty="0">
                  <a:latin typeface="Times New Roman"/>
                  <a:ea typeface="Times New Roman"/>
                </a:endParaRPr>
              </a:p>
            </p:txBody>
          </p:sp>
        </p:grpSp>
        <p:grpSp>
          <p:nvGrpSpPr>
            <p:cNvPr id="9" name="Group 8"/>
            <p:cNvGrpSpPr/>
            <p:nvPr/>
          </p:nvGrpSpPr>
          <p:grpSpPr>
            <a:xfrm>
              <a:off x="0" y="1113127"/>
              <a:ext cx="1440180" cy="530060"/>
              <a:chOff x="0" y="1113127"/>
              <a:chExt cx="1440180" cy="530060"/>
            </a:xfrm>
          </p:grpSpPr>
          <p:sp>
            <p:nvSpPr>
              <p:cNvPr id="28" name="Rectangle: Rounded Corners 38"/>
              <p:cNvSpPr/>
              <p:nvPr/>
            </p:nvSpPr>
            <p:spPr>
              <a:xfrm>
                <a:off x="0" y="1113127"/>
                <a:ext cx="1440180" cy="530060"/>
              </a:xfrm>
              <a:prstGeom prst="roundRect">
                <a:avLst/>
              </a:prstGeom>
              <a:solidFill>
                <a:srgbClr val="8064A2">
                  <a:hueOff val="-1785908"/>
                  <a:satOff val="10760"/>
                  <a:lumOff val="862"/>
                  <a:alphaOff val="0"/>
                </a:srgbClr>
              </a:solidFill>
              <a:ln w="25400" cap="flat" cmpd="sng" algn="ctr">
                <a:solidFill>
                  <a:sysClr val="window" lastClr="FFFFFF">
                    <a:hueOff val="0"/>
                    <a:satOff val="0"/>
                    <a:lumOff val="0"/>
                    <a:alphaOff val="0"/>
                  </a:sysClr>
                </a:solidFill>
                <a:prstDash val="solid"/>
              </a:ln>
              <a:effectLst/>
            </p:spPr>
            <p:txBody>
              <a:bodyPr/>
              <a:lstStyle/>
              <a:p>
                <a:endParaRPr lang="en-US" sz="1351"/>
              </a:p>
            </p:txBody>
          </p:sp>
          <p:sp>
            <p:nvSpPr>
              <p:cNvPr id="29" name="Rectangle: Rounded Corners 14"/>
              <p:cNvSpPr txBox="1"/>
              <p:nvPr/>
            </p:nvSpPr>
            <p:spPr>
              <a:xfrm>
                <a:off x="25875" y="1139002"/>
                <a:ext cx="1388430" cy="478310"/>
              </a:xfrm>
              <a:prstGeom prst="rect">
                <a:avLst/>
              </a:prstGeom>
              <a:noFill/>
              <a:ln>
                <a:noFill/>
              </a:ln>
              <a:effectLst/>
            </p:spPr>
            <p:txBody>
              <a:bodyPr spcFirstLastPara="0" vert="horz" wrap="square" lIns="80011" tIns="40005" rIns="80011" bIns="40005" numCol="1" spcCol="1270" anchor="ctr" anchorCtr="0">
                <a:noAutofit/>
              </a:bodyPr>
              <a:lstStyle/>
              <a:p>
                <a:pPr algn="ctr">
                  <a:lnSpc>
                    <a:spcPct val="90000"/>
                  </a:lnSpc>
                  <a:spcAft>
                    <a:spcPts val="755"/>
                  </a:spcAft>
                </a:pPr>
                <a:r>
                  <a:rPr lang="en-US" sz="2400">
                    <a:solidFill>
                      <a:srgbClr val="FFFFFF"/>
                    </a:solidFill>
                    <a:latin typeface="Arial"/>
                    <a:ea typeface="Times New Roman"/>
                  </a:rPr>
                  <a:t>Adopt</a:t>
                </a:r>
                <a:endParaRPr lang="en-US" sz="1200">
                  <a:latin typeface="Times New Roman"/>
                  <a:ea typeface="Times New Roman"/>
                </a:endParaRPr>
              </a:p>
            </p:txBody>
          </p:sp>
        </p:grpSp>
        <p:grpSp>
          <p:nvGrpSpPr>
            <p:cNvPr id="10" name="Group 9"/>
            <p:cNvGrpSpPr/>
            <p:nvPr/>
          </p:nvGrpSpPr>
          <p:grpSpPr>
            <a:xfrm>
              <a:off x="1440178" y="1722698"/>
              <a:ext cx="3499933" cy="424048"/>
              <a:chOff x="1440178" y="1722698"/>
              <a:chExt cx="3499933" cy="424048"/>
            </a:xfrm>
          </p:grpSpPr>
          <p:sp>
            <p:nvSpPr>
              <p:cNvPr id="26" name="Rectangle: Top Corners Rounded 41"/>
              <p:cNvSpPr/>
              <p:nvPr/>
            </p:nvSpPr>
            <p:spPr>
              <a:xfrm rot="5400000">
                <a:off x="2978121" y="184756"/>
                <a:ext cx="424048" cy="3499932"/>
              </a:xfrm>
              <a:prstGeom prst="round2SameRect">
                <a:avLst/>
              </a:prstGeom>
              <a:solidFill>
                <a:srgbClr val="8064A2">
                  <a:tint val="40000"/>
                  <a:alpha val="90000"/>
                  <a:hueOff val="-2367426"/>
                  <a:satOff val="13294"/>
                  <a:lumOff val="845"/>
                  <a:alphaOff val="0"/>
                </a:srgbClr>
              </a:solidFill>
              <a:ln w="25400" cap="flat" cmpd="sng" algn="ctr">
                <a:solidFill>
                  <a:srgbClr val="8064A2">
                    <a:tint val="40000"/>
                    <a:alpha val="90000"/>
                    <a:hueOff val="-2367426"/>
                    <a:satOff val="13294"/>
                    <a:lumOff val="845"/>
                    <a:alphaOff val="0"/>
                  </a:srgbClr>
                </a:solidFill>
                <a:prstDash val="solid"/>
              </a:ln>
              <a:effectLst/>
            </p:spPr>
            <p:txBody>
              <a:bodyPr/>
              <a:lstStyle/>
              <a:p>
                <a:endParaRPr lang="en-US" sz="1351"/>
              </a:p>
            </p:txBody>
          </p:sp>
          <p:sp>
            <p:nvSpPr>
              <p:cNvPr id="27" name="Rectangle: Top Corners Rounded 16"/>
              <p:cNvSpPr txBox="1"/>
              <p:nvPr/>
            </p:nvSpPr>
            <p:spPr>
              <a:xfrm>
                <a:off x="1440178" y="1743397"/>
                <a:ext cx="3471636" cy="382648"/>
              </a:xfrm>
              <a:prstGeom prst="rect">
                <a:avLst/>
              </a:prstGeom>
              <a:noFill/>
              <a:ln>
                <a:noFill/>
              </a:ln>
              <a:effectLst/>
            </p:spPr>
            <p:txBody>
              <a:bodyPr spcFirstLastPara="0" vert="horz" wrap="square" lIns="26671" tIns="13335" rIns="26671" bIns="13335" numCol="1" spcCol="1270" anchor="ctr" anchorCtr="0">
                <a:noAutofit/>
              </a:bodyPr>
              <a:lstStyle/>
              <a:p>
                <a:pPr marL="57149" indent="-57149">
                  <a:lnSpc>
                    <a:spcPct val="90000"/>
                  </a:lnSpc>
                </a:pPr>
                <a:r>
                  <a:rPr lang="en-US" sz="1600" dirty="0">
                    <a:solidFill>
                      <a:srgbClr val="000000"/>
                    </a:solidFill>
                    <a:ea typeface="Times New Roman"/>
                  </a:rPr>
                  <a:t>actively, do not interrupt, and pause after the SME’s response before asking follow-up questions.</a:t>
                </a:r>
                <a:endParaRPr lang="en-US" sz="1600" dirty="0">
                  <a:ea typeface="Times New Roman"/>
                </a:endParaRPr>
              </a:p>
            </p:txBody>
          </p:sp>
        </p:grpSp>
        <p:grpSp>
          <p:nvGrpSpPr>
            <p:cNvPr id="11" name="Group 10"/>
            <p:cNvGrpSpPr/>
            <p:nvPr/>
          </p:nvGrpSpPr>
          <p:grpSpPr>
            <a:xfrm>
              <a:off x="0" y="1669691"/>
              <a:ext cx="1440180" cy="530060"/>
              <a:chOff x="0" y="1669691"/>
              <a:chExt cx="1440180" cy="530060"/>
            </a:xfrm>
          </p:grpSpPr>
          <p:sp>
            <p:nvSpPr>
              <p:cNvPr id="24" name="Rectangle: Rounded Corners 44"/>
              <p:cNvSpPr/>
              <p:nvPr/>
            </p:nvSpPr>
            <p:spPr>
              <a:xfrm>
                <a:off x="0" y="1669691"/>
                <a:ext cx="1440180" cy="530060"/>
              </a:xfrm>
              <a:prstGeom prst="roundRect">
                <a:avLst/>
              </a:prstGeom>
              <a:solidFill>
                <a:srgbClr val="8064A2">
                  <a:hueOff val="-2678862"/>
                  <a:satOff val="16139"/>
                  <a:lumOff val="1294"/>
                  <a:alphaOff val="0"/>
                </a:srgbClr>
              </a:solidFill>
              <a:ln w="25400" cap="flat" cmpd="sng" algn="ctr">
                <a:solidFill>
                  <a:sysClr val="window" lastClr="FFFFFF">
                    <a:hueOff val="0"/>
                    <a:satOff val="0"/>
                    <a:lumOff val="0"/>
                    <a:alphaOff val="0"/>
                  </a:sysClr>
                </a:solidFill>
                <a:prstDash val="solid"/>
              </a:ln>
              <a:effectLst/>
            </p:spPr>
            <p:txBody>
              <a:bodyPr/>
              <a:lstStyle/>
              <a:p>
                <a:endParaRPr lang="en-US" sz="1351"/>
              </a:p>
            </p:txBody>
          </p:sp>
          <p:sp>
            <p:nvSpPr>
              <p:cNvPr id="25" name="Rectangle: Rounded Corners 18"/>
              <p:cNvSpPr txBox="1"/>
              <p:nvPr/>
            </p:nvSpPr>
            <p:spPr>
              <a:xfrm>
                <a:off x="25875" y="1695566"/>
                <a:ext cx="1388430" cy="478310"/>
              </a:xfrm>
              <a:prstGeom prst="rect">
                <a:avLst/>
              </a:prstGeom>
              <a:noFill/>
              <a:ln>
                <a:noFill/>
              </a:ln>
              <a:effectLst/>
            </p:spPr>
            <p:txBody>
              <a:bodyPr spcFirstLastPara="0" vert="horz" wrap="square" lIns="80011" tIns="40005" rIns="80011" bIns="40005" numCol="1" spcCol="1270" anchor="ctr" anchorCtr="0">
                <a:noAutofit/>
              </a:bodyPr>
              <a:lstStyle/>
              <a:p>
                <a:pPr algn="ctr">
                  <a:lnSpc>
                    <a:spcPct val="90000"/>
                  </a:lnSpc>
                  <a:spcAft>
                    <a:spcPts val="755"/>
                  </a:spcAft>
                </a:pPr>
                <a:r>
                  <a:rPr lang="en-US" sz="2400">
                    <a:solidFill>
                      <a:srgbClr val="FFFFFF"/>
                    </a:solidFill>
                    <a:latin typeface="Arial"/>
                    <a:ea typeface="Times New Roman"/>
                  </a:rPr>
                  <a:t>Listen</a:t>
                </a:r>
                <a:endParaRPr lang="en-US" sz="1200">
                  <a:latin typeface="Times New Roman"/>
                  <a:ea typeface="Times New Roman"/>
                </a:endParaRPr>
              </a:p>
            </p:txBody>
          </p:sp>
        </p:grpSp>
        <p:grpSp>
          <p:nvGrpSpPr>
            <p:cNvPr id="12" name="Group 11"/>
            <p:cNvGrpSpPr/>
            <p:nvPr/>
          </p:nvGrpSpPr>
          <p:grpSpPr>
            <a:xfrm>
              <a:off x="1440178" y="2279262"/>
              <a:ext cx="3528460" cy="424048"/>
              <a:chOff x="1440178" y="2279262"/>
              <a:chExt cx="3528460" cy="424048"/>
            </a:xfrm>
          </p:grpSpPr>
          <p:sp>
            <p:nvSpPr>
              <p:cNvPr id="22" name="Rectangle: Top Corners Rounded 47"/>
              <p:cNvSpPr/>
              <p:nvPr/>
            </p:nvSpPr>
            <p:spPr>
              <a:xfrm rot="5400000">
                <a:off x="2992385" y="727056"/>
                <a:ext cx="424048" cy="3528459"/>
              </a:xfrm>
              <a:prstGeom prst="round2SameRect">
                <a:avLst/>
              </a:prstGeom>
              <a:solidFill>
                <a:srgbClr val="8064A2">
                  <a:tint val="40000"/>
                  <a:alpha val="90000"/>
                  <a:hueOff val="-3156568"/>
                  <a:satOff val="17726"/>
                  <a:lumOff val="1126"/>
                  <a:alphaOff val="0"/>
                </a:srgbClr>
              </a:solidFill>
              <a:ln w="25400" cap="flat" cmpd="sng" algn="ctr">
                <a:solidFill>
                  <a:srgbClr val="8064A2">
                    <a:tint val="40000"/>
                    <a:alpha val="90000"/>
                    <a:hueOff val="-3156568"/>
                    <a:satOff val="17726"/>
                    <a:lumOff val="1126"/>
                    <a:alphaOff val="0"/>
                  </a:srgbClr>
                </a:solidFill>
                <a:prstDash val="solid"/>
              </a:ln>
              <a:effectLst/>
            </p:spPr>
            <p:txBody>
              <a:bodyPr/>
              <a:lstStyle/>
              <a:p>
                <a:endParaRPr lang="en-US" sz="1600"/>
              </a:p>
            </p:txBody>
          </p:sp>
          <p:sp>
            <p:nvSpPr>
              <p:cNvPr id="23" name="Rectangle: Top Corners Rounded 20"/>
              <p:cNvSpPr txBox="1"/>
              <p:nvPr/>
            </p:nvSpPr>
            <p:spPr>
              <a:xfrm>
                <a:off x="1440178" y="2299960"/>
                <a:ext cx="3499933" cy="382648"/>
              </a:xfrm>
              <a:prstGeom prst="rect">
                <a:avLst/>
              </a:prstGeom>
              <a:noFill/>
              <a:ln>
                <a:noFill/>
              </a:ln>
              <a:effectLst/>
            </p:spPr>
            <p:txBody>
              <a:bodyPr spcFirstLastPara="0" vert="horz" wrap="square" lIns="26671" tIns="13335" rIns="26671" bIns="13335" numCol="1" spcCol="1270" anchor="ctr" anchorCtr="0">
                <a:noAutofit/>
              </a:bodyPr>
              <a:lstStyle/>
              <a:p>
                <a:pPr>
                  <a:lnSpc>
                    <a:spcPct val="90000"/>
                  </a:lnSpc>
                </a:pPr>
                <a:r>
                  <a:rPr lang="en-US" sz="1600" dirty="0">
                    <a:solidFill>
                      <a:srgbClr val="000000"/>
                    </a:solidFill>
                    <a:latin typeface="Arial"/>
                    <a:ea typeface="Times New Roman"/>
                  </a:rPr>
                  <a:t>open-ended questions.</a:t>
                </a:r>
                <a:endParaRPr lang="en-US" sz="1600" dirty="0">
                  <a:latin typeface="Times New Roman"/>
                  <a:ea typeface="Times New Roman"/>
                </a:endParaRPr>
              </a:p>
              <a:p>
                <a:pPr>
                  <a:lnSpc>
                    <a:spcPct val="90000"/>
                  </a:lnSpc>
                </a:pPr>
                <a:r>
                  <a:rPr lang="en-US" sz="1600" dirty="0">
                    <a:solidFill>
                      <a:srgbClr val="000000"/>
                    </a:solidFill>
                    <a:latin typeface="Arial"/>
                    <a:ea typeface="Times New Roman"/>
                  </a:rPr>
                  <a:t>Don’t ask questions that can be answered with a single word or short phrase.</a:t>
                </a:r>
                <a:endParaRPr lang="en-US" sz="1600" dirty="0">
                  <a:latin typeface="Times New Roman"/>
                  <a:ea typeface="Times New Roman"/>
                </a:endParaRPr>
              </a:p>
            </p:txBody>
          </p:sp>
        </p:grpSp>
        <p:grpSp>
          <p:nvGrpSpPr>
            <p:cNvPr id="13" name="Group 12"/>
            <p:cNvGrpSpPr/>
            <p:nvPr/>
          </p:nvGrpSpPr>
          <p:grpSpPr>
            <a:xfrm>
              <a:off x="0" y="2226255"/>
              <a:ext cx="1440180" cy="530060"/>
              <a:chOff x="0" y="2226255"/>
              <a:chExt cx="1440180" cy="530060"/>
            </a:xfrm>
          </p:grpSpPr>
          <p:sp>
            <p:nvSpPr>
              <p:cNvPr id="20" name="Rectangle: Rounded Corners 50"/>
              <p:cNvSpPr/>
              <p:nvPr/>
            </p:nvSpPr>
            <p:spPr>
              <a:xfrm>
                <a:off x="0" y="2226255"/>
                <a:ext cx="1440180" cy="530060"/>
              </a:xfrm>
              <a:prstGeom prst="roundRect">
                <a:avLst/>
              </a:prstGeom>
              <a:solidFill>
                <a:srgbClr val="8064A2">
                  <a:hueOff val="-3571816"/>
                  <a:satOff val="21519"/>
                  <a:lumOff val="1725"/>
                  <a:alphaOff val="0"/>
                </a:srgbClr>
              </a:solidFill>
              <a:ln w="25400" cap="flat" cmpd="sng" algn="ctr">
                <a:solidFill>
                  <a:sysClr val="window" lastClr="FFFFFF">
                    <a:hueOff val="0"/>
                    <a:satOff val="0"/>
                    <a:lumOff val="0"/>
                    <a:alphaOff val="0"/>
                  </a:sysClr>
                </a:solidFill>
                <a:prstDash val="solid"/>
              </a:ln>
              <a:effectLst/>
            </p:spPr>
            <p:txBody>
              <a:bodyPr/>
              <a:lstStyle/>
              <a:p>
                <a:endParaRPr lang="en-US" sz="1351"/>
              </a:p>
            </p:txBody>
          </p:sp>
          <p:sp>
            <p:nvSpPr>
              <p:cNvPr id="21" name="Rectangle: Rounded Corners 22"/>
              <p:cNvSpPr txBox="1"/>
              <p:nvPr/>
            </p:nvSpPr>
            <p:spPr>
              <a:xfrm>
                <a:off x="25875" y="2252130"/>
                <a:ext cx="1388430" cy="478310"/>
              </a:xfrm>
              <a:prstGeom prst="rect">
                <a:avLst/>
              </a:prstGeom>
              <a:noFill/>
              <a:ln>
                <a:noFill/>
              </a:ln>
              <a:effectLst/>
            </p:spPr>
            <p:txBody>
              <a:bodyPr spcFirstLastPara="0" vert="horz" wrap="square" lIns="80011" tIns="40005" rIns="80011" bIns="40005" numCol="1" spcCol="1270" anchor="ctr" anchorCtr="0">
                <a:noAutofit/>
              </a:bodyPr>
              <a:lstStyle/>
              <a:p>
                <a:pPr algn="ctr">
                  <a:lnSpc>
                    <a:spcPct val="90000"/>
                  </a:lnSpc>
                  <a:spcAft>
                    <a:spcPts val="755"/>
                  </a:spcAft>
                </a:pPr>
                <a:r>
                  <a:rPr lang="en-US" sz="2400">
                    <a:solidFill>
                      <a:srgbClr val="FFFFFF"/>
                    </a:solidFill>
                    <a:latin typeface="Arial"/>
                    <a:ea typeface="Times New Roman"/>
                  </a:rPr>
                  <a:t>Ask</a:t>
                </a:r>
                <a:endParaRPr lang="en-US" sz="1200">
                  <a:latin typeface="Times New Roman"/>
                  <a:ea typeface="Times New Roman"/>
                </a:endParaRPr>
              </a:p>
            </p:txBody>
          </p:sp>
        </p:grpSp>
        <p:grpSp>
          <p:nvGrpSpPr>
            <p:cNvPr id="14" name="Group 13"/>
            <p:cNvGrpSpPr/>
            <p:nvPr/>
          </p:nvGrpSpPr>
          <p:grpSpPr>
            <a:xfrm>
              <a:off x="1440178" y="2835826"/>
              <a:ext cx="3528459" cy="424048"/>
              <a:chOff x="1440178" y="2835826"/>
              <a:chExt cx="3528459" cy="424048"/>
            </a:xfrm>
          </p:grpSpPr>
          <p:sp>
            <p:nvSpPr>
              <p:cNvPr id="18" name="Rectangle: Top Corners Rounded 53"/>
              <p:cNvSpPr/>
              <p:nvPr/>
            </p:nvSpPr>
            <p:spPr>
              <a:xfrm rot="5400000">
                <a:off x="2992384" y="1283620"/>
                <a:ext cx="424048" cy="3528459"/>
              </a:xfrm>
              <a:prstGeom prst="round2SameRect">
                <a:avLst/>
              </a:prstGeo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p:spPr>
            <p:txBody>
              <a:bodyPr/>
              <a:lstStyle/>
              <a:p>
                <a:endParaRPr lang="en-US" sz="1351"/>
              </a:p>
            </p:txBody>
          </p:sp>
          <p:sp>
            <p:nvSpPr>
              <p:cNvPr id="19" name="Rectangle: Top Corners Rounded 24"/>
              <p:cNvSpPr txBox="1"/>
              <p:nvPr/>
            </p:nvSpPr>
            <p:spPr>
              <a:xfrm>
                <a:off x="1440179" y="2856525"/>
                <a:ext cx="3499932" cy="382648"/>
              </a:xfrm>
              <a:prstGeom prst="rect">
                <a:avLst/>
              </a:prstGeom>
              <a:noFill/>
              <a:ln>
                <a:noFill/>
              </a:ln>
              <a:effectLst/>
            </p:spPr>
            <p:txBody>
              <a:bodyPr spcFirstLastPara="0" vert="horz" wrap="square" lIns="26671" tIns="13335" rIns="26671" bIns="13335" numCol="1" spcCol="1270" anchor="ctr" anchorCtr="0">
                <a:noAutofit/>
              </a:bodyPr>
              <a:lstStyle/>
              <a:p>
                <a:pPr marL="57149" indent="-57149">
                  <a:lnSpc>
                    <a:spcPct val="90000"/>
                  </a:lnSpc>
                </a:pPr>
                <a:r>
                  <a:rPr lang="en-US" sz="1600" dirty="0">
                    <a:solidFill>
                      <a:srgbClr val="000000"/>
                    </a:solidFill>
                    <a:ea typeface="Times New Roman"/>
                  </a:rPr>
                  <a:t>the SME to use imagery.</a:t>
                </a:r>
                <a:endParaRPr lang="en-US" sz="1600" dirty="0">
                  <a:ea typeface="Times New Roman"/>
                </a:endParaRPr>
              </a:p>
              <a:p>
                <a:pPr marL="57149" indent="-57149">
                  <a:lnSpc>
                    <a:spcPct val="90000"/>
                  </a:lnSpc>
                </a:pPr>
                <a:r>
                  <a:rPr lang="en-US" sz="1600" dirty="0">
                    <a:solidFill>
                      <a:srgbClr val="000000"/>
                    </a:solidFill>
                    <a:ea typeface="Times New Roman"/>
                  </a:rPr>
                  <a:t>Explicitly request detailed descriptions.</a:t>
                </a:r>
                <a:endParaRPr lang="en-US" sz="1600" dirty="0">
                  <a:ea typeface="Times New Roman"/>
                </a:endParaRPr>
              </a:p>
            </p:txBody>
          </p:sp>
        </p:grpSp>
        <p:grpSp>
          <p:nvGrpSpPr>
            <p:cNvPr id="15" name="Group 14"/>
            <p:cNvGrpSpPr/>
            <p:nvPr/>
          </p:nvGrpSpPr>
          <p:grpSpPr>
            <a:xfrm>
              <a:off x="0" y="2782818"/>
              <a:ext cx="1440180" cy="530060"/>
              <a:chOff x="0" y="2782818"/>
              <a:chExt cx="1440180" cy="530060"/>
            </a:xfrm>
          </p:grpSpPr>
          <p:sp>
            <p:nvSpPr>
              <p:cNvPr id="16" name="Rectangle: Rounded Corners 56"/>
              <p:cNvSpPr/>
              <p:nvPr/>
            </p:nvSpPr>
            <p:spPr>
              <a:xfrm>
                <a:off x="0" y="2782818"/>
                <a:ext cx="1440180" cy="530060"/>
              </a:xfrm>
              <a:prstGeom prst="roundRect">
                <a:avLst/>
              </a:prstGeom>
              <a:solidFill>
                <a:srgbClr val="8064A2">
                  <a:hueOff val="-4464770"/>
                  <a:satOff val="26899"/>
                  <a:lumOff val="2156"/>
                  <a:alphaOff val="0"/>
                </a:srgbClr>
              </a:solidFill>
              <a:ln w="25400" cap="flat" cmpd="sng" algn="ctr">
                <a:solidFill>
                  <a:sysClr val="window" lastClr="FFFFFF">
                    <a:hueOff val="0"/>
                    <a:satOff val="0"/>
                    <a:lumOff val="0"/>
                    <a:alphaOff val="0"/>
                  </a:sysClr>
                </a:solidFill>
                <a:prstDash val="solid"/>
              </a:ln>
              <a:effectLst/>
            </p:spPr>
            <p:txBody>
              <a:bodyPr/>
              <a:lstStyle/>
              <a:p>
                <a:endParaRPr lang="en-US" sz="1351"/>
              </a:p>
            </p:txBody>
          </p:sp>
          <p:sp>
            <p:nvSpPr>
              <p:cNvPr id="17" name="Rectangle: Rounded Corners 26"/>
              <p:cNvSpPr txBox="1"/>
              <p:nvPr/>
            </p:nvSpPr>
            <p:spPr>
              <a:xfrm>
                <a:off x="25875" y="2808693"/>
                <a:ext cx="1388430" cy="478310"/>
              </a:xfrm>
              <a:prstGeom prst="rect">
                <a:avLst/>
              </a:prstGeom>
              <a:noFill/>
              <a:ln>
                <a:noFill/>
              </a:ln>
              <a:effectLst/>
            </p:spPr>
            <p:txBody>
              <a:bodyPr spcFirstLastPara="0" vert="horz" wrap="square" lIns="80011" tIns="40005" rIns="80011" bIns="40005" numCol="1" spcCol="1270" anchor="ctr" anchorCtr="0">
                <a:noAutofit/>
              </a:bodyPr>
              <a:lstStyle/>
              <a:p>
                <a:pPr algn="ctr">
                  <a:lnSpc>
                    <a:spcPct val="90000"/>
                  </a:lnSpc>
                  <a:spcAft>
                    <a:spcPts val="755"/>
                  </a:spcAft>
                </a:pPr>
                <a:r>
                  <a:rPr lang="en-US" sz="2400">
                    <a:solidFill>
                      <a:srgbClr val="FFFFFF"/>
                    </a:solidFill>
                    <a:latin typeface="Arial"/>
                    <a:ea typeface="Times New Roman"/>
                  </a:rPr>
                  <a:t>Encourage</a:t>
                </a:r>
                <a:endParaRPr lang="en-US" sz="1200">
                  <a:latin typeface="Times New Roman"/>
                  <a:ea typeface="Times New Roman"/>
                </a:endParaRPr>
              </a:p>
            </p:txBody>
          </p:sp>
        </p:grpSp>
      </p:grpSp>
    </p:spTree>
    <p:custDataLst>
      <p:tags r:id="rId1"/>
    </p:custDataLst>
    <p:extLst>
      <p:ext uri="{BB962C8B-B14F-4D97-AF65-F5344CB8AC3E}">
        <p14:creationId xmlns:p14="http://schemas.microsoft.com/office/powerpoint/2010/main" val="433292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7331"/>
            <a:ext cx="10972800" cy="660400"/>
          </a:xfrm>
        </p:spPr>
        <p:txBody>
          <a:bodyPr>
            <a:normAutofit fontScale="90000"/>
          </a:bodyPr>
          <a:lstStyle/>
          <a:p>
            <a:r>
              <a:rPr lang="en-US" dirty="0"/>
              <a:t>Cognitive Interview</a:t>
            </a:r>
          </a:p>
        </p:txBody>
      </p:sp>
      <p:grpSp>
        <p:nvGrpSpPr>
          <p:cNvPr id="3" name="Group 2"/>
          <p:cNvGrpSpPr/>
          <p:nvPr/>
        </p:nvGrpSpPr>
        <p:grpSpPr>
          <a:xfrm>
            <a:off x="1871228" y="1082722"/>
            <a:ext cx="8395715" cy="4327479"/>
            <a:chOff x="0" y="0"/>
            <a:chExt cx="3993990" cy="2502873"/>
          </a:xfrm>
        </p:grpSpPr>
        <p:sp>
          <p:nvSpPr>
            <p:cNvPr id="4" name="Rectangle: Top Corners Rounded 59"/>
            <p:cNvSpPr/>
            <p:nvPr/>
          </p:nvSpPr>
          <p:spPr>
            <a:xfrm rot="5400000">
              <a:off x="2524349" y="-1036450"/>
              <a:ext cx="385057" cy="2554224"/>
            </a:xfrm>
            <a:prstGeom prst="round2SameRect">
              <a:avLst/>
            </a:prstGeom>
            <a:solidFill>
              <a:srgbClr val="8064A2">
                <a:tint val="40000"/>
                <a:alpha val="90000"/>
                <a:hueOff val="0"/>
                <a:satOff val="0"/>
                <a:lumOff val="0"/>
                <a:alphaOff val="0"/>
              </a:srgbClr>
            </a:solidFill>
            <a:ln w="25400" cap="flat" cmpd="sng" algn="ctr">
              <a:solidFill>
                <a:srgbClr val="8064A2">
                  <a:tint val="40000"/>
                  <a:alpha val="90000"/>
                  <a:hueOff val="0"/>
                  <a:satOff val="0"/>
                  <a:lumOff val="0"/>
                  <a:alphaOff val="0"/>
                </a:srgbClr>
              </a:solidFill>
              <a:prstDash val="solid"/>
            </a:ln>
            <a:effectLst/>
          </p:spPr>
          <p:txBody>
            <a:bodyPr/>
            <a:lstStyle/>
            <a:p>
              <a:endParaRPr lang="en-US" sz="1351"/>
            </a:p>
          </p:txBody>
        </p:sp>
        <p:sp>
          <p:nvSpPr>
            <p:cNvPr id="5" name="Rectangle: Top Corners Rounded 4"/>
            <p:cNvSpPr txBox="1"/>
            <p:nvPr/>
          </p:nvSpPr>
          <p:spPr>
            <a:xfrm>
              <a:off x="1439766" y="66930"/>
              <a:ext cx="2535427" cy="347463"/>
            </a:xfrm>
            <a:prstGeom prst="rect">
              <a:avLst/>
            </a:prstGeom>
            <a:noFill/>
            <a:ln>
              <a:noFill/>
            </a:ln>
            <a:effectLst/>
          </p:spPr>
          <p:txBody>
            <a:bodyPr spcFirstLastPara="0" vert="horz" wrap="square" lIns="38100" tIns="19051" rIns="38100" bIns="19051" numCol="1" spcCol="1270" anchor="ctr" anchorCtr="0">
              <a:noAutofit/>
            </a:bodyPr>
            <a:lstStyle/>
            <a:p>
              <a:pPr marL="57149" indent="-57149">
                <a:lnSpc>
                  <a:spcPct val="90000"/>
                </a:lnSpc>
              </a:pPr>
              <a:r>
                <a:rPr lang="en-US" sz="1600" dirty="0">
                  <a:solidFill>
                    <a:srgbClr val="000000"/>
                  </a:solidFill>
                  <a:ea typeface="Times New Roman"/>
                </a:rPr>
                <a:t>the interview at the </a:t>
              </a:r>
              <a:r>
                <a:rPr lang="en-US" sz="1600" dirty="0" err="1">
                  <a:solidFill>
                    <a:srgbClr val="000000"/>
                  </a:solidFill>
                  <a:ea typeface="Times New Roman"/>
                </a:rPr>
                <a:t>Gemba</a:t>
              </a:r>
              <a:r>
                <a:rPr lang="en-US" sz="1600" dirty="0">
                  <a:solidFill>
                    <a:srgbClr val="000000"/>
                  </a:solidFill>
                  <a:ea typeface="Times New Roman"/>
                </a:rPr>
                <a:t> where change will happen.</a:t>
              </a:r>
              <a:endParaRPr lang="en-US" sz="1600" dirty="0">
                <a:ea typeface="Times New Roman"/>
              </a:endParaRPr>
            </a:p>
          </p:txBody>
        </p:sp>
        <p:sp>
          <p:nvSpPr>
            <p:cNvPr id="6" name="Rectangle: Rounded Corners 61"/>
            <p:cNvSpPr/>
            <p:nvPr/>
          </p:nvSpPr>
          <p:spPr>
            <a:xfrm>
              <a:off x="3015" y="0"/>
              <a:ext cx="1436751" cy="481321"/>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a:lstStyle/>
            <a:p>
              <a:endParaRPr lang="en-US" sz="1351"/>
            </a:p>
          </p:txBody>
        </p:sp>
        <p:sp>
          <p:nvSpPr>
            <p:cNvPr id="7" name="Rectangle: Rounded Corners 6"/>
            <p:cNvSpPr txBox="1"/>
            <p:nvPr/>
          </p:nvSpPr>
          <p:spPr>
            <a:xfrm>
              <a:off x="26511" y="23496"/>
              <a:ext cx="1389759" cy="434329"/>
            </a:xfrm>
            <a:prstGeom prst="rect">
              <a:avLst/>
            </a:prstGeom>
            <a:noFill/>
            <a:ln>
              <a:noFill/>
            </a:ln>
            <a:effectLst/>
          </p:spPr>
          <p:txBody>
            <a:bodyPr spcFirstLastPara="0" vert="horz" wrap="square" lIns="91440" tIns="45720" rIns="91440" bIns="45720" numCol="1" spcCol="1270" anchor="ctr" anchorCtr="0">
              <a:noAutofit/>
            </a:bodyPr>
            <a:lstStyle/>
            <a:p>
              <a:pPr algn="ctr">
                <a:lnSpc>
                  <a:spcPct val="90000"/>
                </a:lnSpc>
                <a:spcAft>
                  <a:spcPts val="755"/>
                </a:spcAft>
              </a:pPr>
              <a:r>
                <a:rPr lang="en-US" sz="2400">
                  <a:solidFill>
                    <a:srgbClr val="FFFFFF"/>
                  </a:solidFill>
                  <a:latin typeface="Arial"/>
                  <a:ea typeface="Times New Roman"/>
                </a:rPr>
                <a:t>Perform</a:t>
              </a:r>
              <a:endParaRPr lang="en-US" sz="1200">
                <a:latin typeface="Times New Roman"/>
                <a:ea typeface="Times New Roman"/>
              </a:endParaRPr>
            </a:p>
          </p:txBody>
        </p:sp>
        <p:sp>
          <p:nvSpPr>
            <p:cNvPr id="8" name="Rectangle: Top Corners Rounded 63"/>
            <p:cNvSpPr/>
            <p:nvPr/>
          </p:nvSpPr>
          <p:spPr>
            <a:xfrm rot="5400000">
              <a:off x="2524349" y="-531062"/>
              <a:ext cx="385057" cy="2554224"/>
            </a:xfrm>
            <a:prstGeom prst="round2SameRect">
              <a:avLst/>
            </a:prstGeom>
            <a:solidFill>
              <a:srgbClr val="8064A2">
                <a:tint val="40000"/>
                <a:alpha val="90000"/>
                <a:hueOff val="-986427"/>
                <a:satOff val="5539"/>
                <a:lumOff val="352"/>
                <a:alphaOff val="0"/>
              </a:srgbClr>
            </a:solidFill>
            <a:ln w="25400" cap="flat" cmpd="sng" algn="ctr">
              <a:solidFill>
                <a:srgbClr val="8064A2">
                  <a:tint val="40000"/>
                  <a:alpha val="90000"/>
                  <a:hueOff val="-986427"/>
                  <a:satOff val="5539"/>
                  <a:lumOff val="352"/>
                  <a:alphaOff val="0"/>
                </a:srgbClr>
              </a:solidFill>
              <a:prstDash val="solid"/>
            </a:ln>
            <a:effectLst/>
          </p:spPr>
          <p:txBody>
            <a:bodyPr/>
            <a:lstStyle/>
            <a:p>
              <a:endParaRPr lang="en-US" sz="1351"/>
            </a:p>
          </p:txBody>
        </p:sp>
        <p:sp>
          <p:nvSpPr>
            <p:cNvPr id="9" name="Rectangle: Top Corners Rounded 8"/>
            <p:cNvSpPr txBox="1"/>
            <p:nvPr/>
          </p:nvSpPr>
          <p:spPr>
            <a:xfrm>
              <a:off x="1439766" y="572318"/>
              <a:ext cx="2535427" cy="347463"/>
            </a:xfrm>
            <a:prstGeom prst="rect">
              <a:avLst/>
            </a:prstGeom>
            <a:noFill/>
            <a:ln>
              <a:noFill/>
            </a:ln>
            <a:effectLst/>
          </p:spPr>
          <p:txBody>
            <a:bodyPr spcFirstLastPara="0" vert="horz" wrap="square" lIns="38100" tIns="19051" rIns="38100" bIns="19051" numCol="1" spcCol="1270" anchor="ctr" anchorCtr="0">
              <a:noAutofit/>
            </a:bodyPr>
            <a:lstStyle/>
            <a:p>
              <a:pPr marL="57149" indent="-57149">
                <a:lnSpc>
                  <a:spcPct val="90000"/>
                </a:lnSpc>
              </a:pPr>
              <a:r>
                <a:rPr lang="en-US" sz="1600">
                  <a:solidFill>
                    <a:srgbClr val="000000"/>
                  </a:solidFill>
                  <a:ea typeface="Times New Roman"/>
                </a:rPr>
                <a:t>sequence of the cognitive interview major components.</a:t>
              </a:r>
              <a:endParaRPr lang="en-US" sz="1600">
                <a:ea typeface="Times New Roman"/>
              </a:endParaRPr>
            </a:p>
          </p:txBody>
        </p:sp>
        <p:sp>
          <p:nvSpPr>
            <p:cNvPr id="10" name="Rectangle: Top Corners Rounded 65"/>
            <p:cNvSpPr/>
            <p:nvPr/>
          </p:nvSpPr>
          <p:spPr>
            <a:xfrm rot="5400000">
              <a:off x="2524349" y="-25674"/>
              <a:ext cx="385057" cy="2554224"/>
            </a:xfrm>
            <a:prstGeom prst="round2SameRect">
              <a:avLst/>
            </a:prstGeom>
            <a:solidFill>
              <a:srgbClr val="8064A2">
                <a:tint val="40000"/>
                <a:alpha val="90000"/>
                <a:hueOff val="-1972855"/>
                <a:satOff val="11079"/>
                <a:lumOff val="704"/>
                <a:alphaOff val="0"/>
              </a:srgbClr>
            </a:solidFill>
            <a:ln w="25400" cap="flat" cmpd="sng" algn="ctr">
              <a:solidFill>
                <a:srgbClr val="8064A2">
                  <a:tint val="40000"/>
                  <a:alpha val="90000"/>
                  <a:hueOff val="-1972855"/>
                  <a:satOff val="11079"/>
                  <a:lumOff val="704"/>
                  <a:alphaOff val="0"/>
                </a:srgbClr>
              </a:solidFill>
              <a:prstDash val="solid"/>
            </a:ln>
            <a:effectLst/>
          </p:spPr>
          <p:txBody>
            <a:bodyPr/>
            <a:lstStyle/>
            <a:p>
              <a:endParaRPr lang="en-US" sz="1351"/>
            </a:p>
          </p:txBody>
        </p:sp>
        <p:sp>
          <p:nvSpPr>
            <p:cNvPr id="11" name="Rectangle: Top Corners Rounded 10"/>
            <p:cNvSpPr txBox="1"/>
            <p:nvPr/>
          </p:nvSpPr>
          <p:spPr>
            <a:xfrm>
              <a:off x="1439766" y="1077706"/>
              <a:ext cx="2535427" cy="347463"/>
            </a:xfrm>
            <a:prstGeom prst="rect">
              <a:avLst/>
            </a:prstGeom>
            <a:noFill/>
            <a:ln>
              <a:noFill/>
            </a:ln>
            <a:effectLst/>
          </p:spPr>
          <p:txBody>
            <a:bodyPr spcFirstLastPara="0" vert="horz" wrap="square" lIns="38100" tIns="19051" rIns="38100" bIns="19051" numCol="1" spcCol="1270" anchor="ctr" anchorCtr="0">
              <a:noAutofit/>
            </a:bodyPr>
            <a:lstStyle/>
            <a:p>
              <a:pPr marL="57149" indent="-57149">
                <a:lnSpc>
                  <a:spcPct val="90000"/>
                </a:lnSpc>
              </a:pPr>
              <a:r>
                <a:rPr lang="en-US" sz="1600">
                  <a:solidFill>
                    <a:srgbClr val="000000"/>
                  </a:solidFill>
                  <a:ea typeface="Times New Roman"/>
                </a:rPr>
                <a:t>support materials such as attachments, SOPs, and copies.</a:t>
              </a:r>
              <a:endParaRPr lang="en-US" sz="1600">
                <a:ea typeface="Times New Roman"/>
              </a:endParaRPr>
            </a:p>
          </p:txBody>
        </p:sp>
        <p:sp>
          <p:nvSpPr>
            <p:cNvPr id="12" name="Rectangle: Rounded Corners 67"/>
            <p:cNvSpPr/>
            <p:nvPr/>
          </p:nvSpPr>
          <p:spPr>
            <a:xfrm>
              <a:off x="3015" y="1010776"/>
              <a:ext cx="1436751" cy="481321"/>
            </a:xfrm>
            <a:prstGeom prst="roundRect">
              <a:avLst/>
            </a:prstGeom>
            <a:solidFill>
              <a:srgbClr val="8064A2">
                <a:hueOff val="-2232385"/>
                <a:satOff val="13449"/>
                <a:lumOff val="1078"/>
                <a:alphaOff val="0"/>
              </a:srgbClr>
            </a:solidFill>
            <a:ln w="25400" cap="flat" cmpd="sng" algn="ctr">
              <a:solidFill>
                <a:sysClr val="window" lastClr="FFFFFF">
                  <a:hueOff val="0"/>
                  <a:satOff val="0"/>
                  <a:lumOff val="0"/>
                  <a:alphaOff val="0"/>
                </a:sysClr>
              </a:solidFill>
              <a:prstDash val="solid"/>
            </a:ln>
            <a:effectLst/>
          </p:spPr>
          <p:txBody>
            <a:bodyPr/>
            <a:lstStyle/>
            <a:p>
              <a:endParaRPr lang="en-US" sz="1351"/>
            </a:p>
          </p:txBody>
        </p:sp>
        <p:sp>
          <p:nvSpPr>
            <p:cNvPr id="13" name="Rectangle: Rounded Corners 12"/>
            <p:cNvSpPr txBox="1"/>
            <p:nvPr/>
          </p:nvSpPr>
          <p:spPr>
            <a:xfrm>
              <a:off x="26511" y="1034272"/>
              <a:ext cx="1389759" cy="434329"/>
            </a:xfrm>
            <a:prstGeom prst="rect">
              <a:avLst/>
            </a:prstGeom>
            <a:noFill/>
            <a:ln>
              <a:noFill/>
            </a:ln>
            <a:effectLst/>
          </p:spPr>
          <p:txBody>
            <a:bodyPr spcFirstLastPara="0" vert="horz" wrap="square" lIns="91440" tIns="45720" rIns="91440" bIns="45720" numCol="1" spcCol="1270" anchor="ctr" anchorCtr="0">
              <a:noAutofit/>
            </a:bodyPr>
            <a:lstStyle/>
            <a:p>
              <a:pPr algn="ctr">
                <a:lnSpc>
                  <a:spcPct val="90000"/>
                </a:lnSpc>
                <a:spcAft>
                  <a:spcPts val="755"/>
                </a:spcAft>
              </a:pPr>
              <a:r>
                <a:rPr lang="en-US" sz="2400">
                  <a:solidFill>
                    <a:srgbClr val="FFFFFF"/>
                  </a:solidFill>
                  <a:latin typeface="Arial"/>
                  <a:ea typeface="Times New Roman"/>
                </a:rPr>
                <a:t>Bring</a:t>
              </a:r>
              <a:endParaRPr lang="en-US" sz="1200">
                <a:latin typeface="Times New Roman"/>
                <a:ea typeface="Times New Roman"/>
              </a:endParaRPr>
            </a:p>
          </p:txBody>
        </p:sp>
        <p:sp>
          <p:nvSpPr>
            <p:cNvPr id="14" name="Rectangle: Top Corners Rounded 69"/>
            <p:cNvSpPr/>
            <p:nvPr/>
          </p:nvSpPr>
          <p:spPr>
            <a:xfrm rot="5400000">
              <a:off x="2524349" y="479713"/>
              <a:ext cx="385057" cy="2554224"/>
            </a:xfrm>
            <a:prstGeom prst="round2SameRect">
              <a:avLst/>
            </a:prstGeom>
            <a:solidFill>
              <a:srgbClr val="8064A2">
                <a:tint val="40000"/>
                <a:alpha val="90000"/>
                <a:hueOff val="-2959282"/>
                <a:satOff val="16618"/>
                <a:lumOff val="1056"/>
                <a:alphaOff val="0"/>
              </a:srgbClr>
            </a:solidFill>
            <a:ln w="25400" cap="flat" cmpd="sng" algn="ctr">
              <a:solidFill>
                <a:srgbClr val="8064A2">
                  <a:tint val="40000"/>
                  <a:alpha val="90000"/>
                  <a:hueOff val="-2959282"/>
                  <a:satOff val="16618"/>
                  <a:lumOff val="1056"/>
                  <a:alphaOff val="0"/>
                </a:srgbClr>
              </a:solidFill>
              <a:prstDash val="solid"/>
            </a:ln>
            <a:effectLst/>
          </p:spPr>
          <p:txBody>
            <a:bodyPr/>
            <a:lstStyle/>
            <a:p>
              <a:endParaRPr lang="en-US" sz="1351"/>
            </a:p>
          </p:txBody>
        </p:sp>
        <p:sp>
          <p:nvSpPr>
            <p:cNvPr id="15" name="Rectangle: Top Corners Rounded 14"/>
            <p:cNvSpPr txBox="1"/>
            <p:nvPr/>
          </p:nvSpPr>
          <p:spPr>
            <a:xfrm>
              <a:off x="1439766" y="1583094"/>
              <a:ext cx="2535427" cy="347463"/>
            </a:xfrm>
            <a:prstGeom prst="rect">
              <a:avLst/>
            </a:prstGeom>
            <a:noFill/>
            <a:ln>
              <a:noFill/>
            </a:ln>
            <a:effectLst/>
          </p:spPr>
          <p:txBody>
            <a:bodyPr spcFirstLastPara="0" vert="horz" wrap="square" lIns="38100" tIns="19051" rIns="38100" bIns="19051" numCol="1" spcCol="1270" anchor="ctr" anchorCtr="0">
              <a:noAutofit/>
            </a:bodyPr>
            <a:lstStyle/>
            <a:p>
              <a:pPr>
                <a:lnSpc>
                  <a:spcPct val="90000"/>
                </a:lnSpc>
              </a:pPr>
              <a:r>
                <a:rPr lang="en-US" sz="1600" dirty="0">
                  <a:solidFill>
                    <a:srgbClr val="000000"/>
                  </a:solidFill>
                  <a:ea typeface="Times New Roman"/>
                </a:rPr>
                <a:t>a connection with the witness; demeanor has a big impact.</a:t>
              </a:r>
              <a:endParaRPr lang="en-US" sz="1600" dirty="0">
                <a:ea typeface="Times New Roman"/>
              </a:endParaRPr>
            </a:p>
          </p:txBody>
        </p:sp>
        <p:sp>
          <p:nvSpPr>
            <p:cNvPr id="16" name="Rectangle: Rounded Corners 71"/>
            <p:cNvSpPr/>
            <p:nvPr/>
          </p:nvSpPr>
          <p:spPr>
            <a:xfrm>
              <a:off x="3015" y="1516164"/>
              <a:ext cx="1436751" cy="481321"/>
            </a:xfrm>
            <a:prstGeom prst="roundRect">
              <a:avLst/>
            </a:prstGeom>
            <a:solidFill>
              <a:srgbClr val="8064A2">
                <a:hueOff val="-3348577"/>
                <a:satOff val="20174"/>
                <a:lumOff val="1617"/>
                <a:alphaOff val="0"/>
              </a:srgbClr>
            </a:solidFill>
            <a:ln w="25400" cap="flat" cmpd="sng" algn="ctr">
              <a:solidFill>
                <a:sysClr val="window" lastClr="FFFFFF">
                  <a:hueOff val="0"/>
                  <a:satOff val="0"/>
                  <a:lumOff val="0"/>
                  <a:alphaOff val="0"/>
                </a:sysClr>
              </a:solidFill>
              <a:prstDash val="solid"/>
            </a:ln>
            <a:effectLst/>
          </p:spPr>
          <p:txBody>
            <a:bodyPr/>
            <a:lstStyle/>
            <a:p>
              <a:endParaRPr lang="en-US" sz="1351"/>
            </a:p>
          </p:txBody>
        </p:sp>
        <p:sp>
          <p:nvSpPr>
            <p:cNvPr id="17" name="Rectangle: Rounded Corners 16"/>
            <p:cNvSpPr txBox="1"/>
            <p:nvPr/>
          </p:nvSpPr>
          <p:spPr>
            <a:xfrm>
              <a:off x="26511" y="1539660"/>
              <a:ext cx="1389759" cy="434329"/>
            </a:xfrm>
            <a:prstGeom prst="rect">
              <a:avLst/>
            </a:prstGeom>
            <a:noFill/>
            <a:ln>
              <a:noFill/>
            </a:ln>
            <a:effectLst/>
          </p:spPr>
          <p:txBody>
            <a:bodyPr spcFirstLastPara="0" vert="horz" wrap="square" lIns="91440" tIns="45720" rIns="91440" bIns="45720" numCol="1" spcCol="1270" anchor="ctr" anchorCtr="0">
              <a:noAutofit/>
            </a:bodyPr>
            <a:lstStyle/>
            <a:p>
              <a:pPr algn="ctr">
                <a:lnSpc>
                  <a:spcPct val="90000"/>
                </a:lnSpc>
                <a:spcAft>
                  <a:spcPts val="755"/>
                </a:spcAft>
              </a:pPr>
              <a:r>
                <a:rPr lang="en-US" sz="2400">
                  <a:solidFill>
                    <a:srgbClr val="FFFFFF"/>
                  </a:solidFill>
                  <a:latin typeface="Arial"/>
                  <a:ea typeface="Times New Roman"/>
                </a:rPr>
                <a:t>Establish</a:t>
              </a:r>
              <a:endParaRPr lang="en-US" sz="1200">
                <a:latin typeface="Times New Roman"/>
                <a:ea typeface="Times New Roman"/>
              </a:endParaRPr>
            </a:p>
          </p:txBody>
        </p:sp>
        <p:sp>
          <p:nvSpPr>
            <p:cNvPr id="18" name="Rectangle: Top Corners Rounded 73"/>
            <p:cNvSpPr/>
            <p:nvPr/>
          </p:nvSpPr>
          <p:spPr>
            <a:xfrm rot="5400000">
              <a:off x="2524349" y="985101"/>
              <a:ext cx="385057" cy="2554224"/>
            </a:xfrm>
            <a:prstGeom prst="round2SameRect">
              <a:avLst/>
            </a:prstGeom>
            <a:solidFill>
              <a:srgbClr val="8064A2">
                <a:tint val="40000"/>
                <a:alpha val="90000"/>
                <a:hueOff val="-3945710"/>
                <a:satOff val="22157"/>
                <a:lumOff val="1408"/>
                <a:alphaOff val="0"/>
              </a:srgbClr>
            </a:solidFill>
            <a:ln w="25400" cap="flat" cmpd="sng" algn="ctr">
              <a:solidFill>
                <a:srgbClr val="8064A2">
                  <a:tint val="40000"/>
                  <a:alpha val="90000"/>
                  <a:hueOff val="-3945710"/>
                  <a:satOff val="22157"/>
                  <a:lumOff val="1408"/>
                  <a:alphaOff val="0"/>
                </a:srgbClr>
              </a:solidFill>
              <a:prstDash val="solid"/>
            </a:ln>
            <a:effectLst/>
          </p:spPr>
          <p:txBody>
            <a:bodyPr/>
            <a:lstStyle/>
            <a:p>
              <a:endParaRPr lang="en-US" sz="1351"/>
            </a:p>
          </p:txBody>
        </p:sp>
        <p:sp>
          <p:nvSpPr>
            <p:cNvPr id="19" name="Rectangle: Top Corners Rounded 18"/>
            <p:cNvSpPr txBox="1"/>
            <p:nvPr/>
          </p:nvSpPr>
          <p:spPr>
            <a:xfrm>
              <a:off x="1439766" y="2088482"/>
              <a:ext cx="2535427" cy="347463"/>
            </a:xfrm>
            <a:prstGeom prst="rect">
              <a:avLst/>
            </a:prstGeom>
            <a:noFill/>
            <a:ln>
              <a:noFill/>
            </a:ln>
            <a:effectLst/>
          </p:spPr>
          <p:txBody>
            <a:bodyPr spcFirstLastPara="0" vert="horz" wrap="square" lIns="38100" tIns="19051" rIns="38100" bIns="19051" numCol="1" spcCol="1270" anchor="ctr" anchorCtr="0">
              <a:noAutofit/>
            </a:bodyPr>
            <a:lstStyle/>
            <a:p>
              <a:pPr marL="57149" indent="-57149">
                <a:lnSpc>
                  <a:spcPct val="90000"/>
                </a:lnSpc>
              </a:pPr>
              <a:r>
                <a:rPr lang="en-US" sz="1600" dirty="0">
                  <a:solidFill>
                    <a:srgbClr val="000000"/>
                  </a:solidFill>
                  <a:ea typeface="Times New Roman"/>
                </a:rPr>
                <a:t>Assume what is truly important.</a:t>
              </a:r>
              <a:endParaRPr lang="en-US" sz="1600" dirty="0">
                <a:ea typeface="Times New Roman"/>
              </a:endParaRPr>
            </a:p>
          </p:txBody>
        </p:sp>
        <p:sp>
          <p:nvSpPr>
            <p:cNvPr id="20" name="Rectangle: Rounded Corners 75"/>
            <p:cNvSpPr/>
            <p:nvPr/>
          </p:nvSpPr>
          <p:spPr>
            <a:xfrm>
              <a:off x="3015" y="2021552"/>
              <a:ext cx="1436751" cy="481321"/>
            </a:xfrm>
            <a:prstGeom prst="roundRect">
              <a:avLst/>
            </a:prstGeom>
            <a:solidFill>
              <a:srgbClr val="FF0000"/>
            </a:solidFill>
            <a:ln w="25400" cap="flat" cmpd="sng" algn="ctr">
              <a:solidFill>
                <a:sysClr val="window" lastClr="FFFFFF">
                  <a:hueOff val="0"/>
                  <a:satOff val="0"/>
                  <a:lumOff val="0"/>
                  <a:alphaOff val="0"/>
                </a:sysClr>
              </a:solidFill>
              <a:prstDash val="solid"/>
            </a:ln>
            <a:effectLst/>
          </p:spPr>
          <p:txBody>
            <a:bodyPr/>
            <a:lstStyle/>
            <a:p>
              <a:endParaRPr lang="en-US" sz="1351"/>
            </a:p>
          </p:txBody>
        </p:sp>
        <p:sp>
          <p:nvSpPr>
            <p:cNvPr id="21" name="Rectangle: Rounded Corners 20"/>
            <p:cNvSpPr txBox="1"/>
            <p:nvPr/>
          </p:nvSpPr>
          <p:spPr>
            <a:xfrm>
              <a:off x="26511" y="2045048"/>
              <a:ext cx="1389759" cy="434329"/>
            </a:xfrm>
            <a:prstGeom prst="rect">
              <a:avLst/>
            </a:prstGeom>
            <a:noFill/>
            <a:ln>
              <a:noFill/>
            </a:ln>
            <a:effectLst/>
          </p:spPr>
          <p:txBody>
            <a:bodyPr spcFirstLastPara="0" vert="horz" wrap="square" lIns="91440" tIns="45720" rIns="91440" bIns="45720" numCol="1" spcCol="1270" anchor="ctr" anchorCtr="0">
              <a:noAutofit/>
            </a:bodyPr>
            <a:lstStyle/>
            <a:p>
              <a:pPr algn="ctr">
                <a:lnSpc>
                  <a:spcPct val="90000"/>
                </a:lnSpc>
                <a:spcAft>
                  <a:spcPts val="755"/>
                </a:spcAft>
              </a:pPr>
              <a:r>
                <a:rPr lang="en-US" sz="2400">
                  <a:solidFill>
                    <a:srgbClr val="FFFFFF"/>
                  </a:solidFill>
                  <a:latin typeface="Arial"/>
                  <a:ea typeface="Times New Roman"/>
                </a:rPr>
                <a:t>Do Not</a:t>
              </a:r>
              <a:endParaRPr lang="en-US" sz="1200">
                <a:latin typeface="Times New Roman"/>
                <a:ea typeface="Times New Roman"/>
              </a:endParaRPr>
            </a:p>
          </p:txBody>
        </p:sp>
        <p:sp>
          <p:nvSpPr>
            <p:cNvPr id="22" name="Rectangle: Rounded Corners 77"/>
            <p:cNvSpPr/>
            <p:nvPr/>
          </p:nvSpPr>
          <p:spPr>
            <a:xfrm>
              <a:off x="0" y="501073"/>
              <a:ext cx="1436751" cy="481321"/>
            </a:xfrm>
            <a:prstGeom prst="roundRect">
              <a:avLst/>
            </a:prstGeom>
            <a:solidFill>
              <a:srgbClr val="8064A2">
                <a:hueOff val="-1116192"/>
                <a:satOff val="6725"/>
                <a:lumOff val="539"/>
                <a:alphaOff val="0"/>
              </a:srgbClr>
            </a:solidFill>
            <a:ln w="25400" cap="flat" cmpd="sng" algn="ctr">
              <a:solidFill>
                <a:sysClr val="window" lastClr="FFFFFF">
                  <a:hueOff val="0"/>
                  <a:satOff val="0"/>
                  <a:lumOff val="0"/>
                  <a:alphaOff val="0"/>
                </a:sysClr>
              </a:solidFill>
              <a:prstDash val="solid"/>
            </a:ln>
            <a:effectLst/>
          </p:spPr>
          <p:txBody>
            <a:bodyPr/>
            <a:lstStyle/>
            <a:p>
              <a:endParaRPr lang="en-US" sz="1351"/>
            </a:p>
          </p:txBody>
        </p:sp>
        <p:sp>
          <p:nvSpPr>
            <p:cNvPr id="23" name="Rectangle: Rounded Corners 4"/>
            <p:cNvSpPr txBox="1"/>
            <p:nvPr/>
          </p:nvSpPr>
          <p:spPr>
            <a:xfrm>
              <a:off x="23496" y="524569"/>
              <a:ext cx="1389759" cy="434329"/>
            </a:xfrm>
            <a:prstGeom prst="rect">
              <a:avLst/>
            </a:prstGeom>
            <a:noFill/>
            <a:ln>
              <a:noFill/>
            </a:ln>
            <a:effectLst/>
          </p:spPr>
          <p:txBody>
            <a:bodyPr spcFirstLastPara="0" vert="horz" wrap="square" lIns="91440" tIns="45720" rIns="91440" bIns="45720" numCol="1" spcCol="1270" anchor="ctr" anchorCtr="0">
              <a:noAutofit/>
            </a:bodyPr>
            <a:lstStyle/>
            <a:p>
              <a:pPr algn="ctr">
                <a:lnSpc>
                  <a:spcPct val="90000"/>
                </a:lnSpc>
                <a:spcAft>
                  <a:spcPts val="755"/>
                </a:spcAft>
              </a:pPr>
              <a:r>
                <a:rPr lang="en-US" sz="2400">
                  <a:solidFill>
                    <a:srgbClr val="FFFFFF"/>
                  </a:solidFill>
                  <a:latin typeface="Arial"/>
                  <a:ea typeface="Times New Roman"/>
                </a:rPr>
                <a:t>Follow</a:t>
              </a:r>
              <a:endParaRPr lang="en-US" sz="1200">
                <a:latin typeface="Times New Roman"/>
                <a:ea typeface="Times New Roman"/>
              </a:endParaRPr>
            </a:p>
          </p:txBody>
        </p:sp>
      </p:grpSp>
    </p:spTree>
    <p:custDataLst>
      <p:tags r:id="rId1"/>
    </p:custDataLst>
    <p:extLst>
      <p:ext uri="{BB962C8B-B14F-4D97-AF65-F5344CB8AC3E}">
        <p14:creationId xmlns:p14="http://schemas.microsoft.com/office/powerpoint/2010/main" val="308887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604079" y="673564"/>
            <a:ext cx="9141503" cy="632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38" name="Group 37"/>
          <p:cNvGrpSpPr/>
          <p:nvPr/>
        </p:nvGrpSpPr>
        <p:grpSpPr>
          <a:xfrm>
            <a:off x="6858002" y="1412776"/>
            <a:ext cx="3460532" cy="3450934"/>
            <a:chOff x="5220072" y="1484784"/>
            <a:chExt cx="3096344" cy="4374359"/>
          </a:xfrm>
        </p:grpSpPr>
        <p:sp>
          <p:nvSpPr>
            <p:cNvPr id="39" name="Rectangle 20"/>
            <p:cNvSpPr/>
            <p:nvPr/>
          </p:nvSpPr>
          <p:spPr>
            <a:xfrm>
              <a:off x="5220072" y="1484784"/>
              <a:ext cx="3096344" cy="4320480"/>
            </a:xfrm>
            <a:prstGeom prst="foldedCorner">
              <a:avLst>
                <a:gd name="adj" fmla="val 13650"/>
              </a:avLst>
            </a:prstGeom>
            <a:gradFill>
              <a:gsLst>
                <a:gs pos="100000">
                  <a:schemeClr val="bg1">
                    <a:lumMod val="85000"/>
                  </a:schemeClr>
                </a:gs>
                <a:gs pos="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0" name="Rectangle 39"/>
            <p:cNvSpPr/>
            <p:nvPr/>
          </p:nvSpPr>
          <p:spPr>
            <a:xfrm>
              <a:off x="5423080" y="2308927"/>
              <a:ext cx="2736304" cy="3550216"/>
            </a:xfrm>
            <a:prstGeom prst="rect">
              <a:avLst/>
            </a:prstGeom>
          </p:spPr>
          <p:txBody>
            <a:bodyPr wrap="square">
              <a:spAutoFit/>
            </a:bodyPr>
            <a:lstStyle/>
            <a:p>
              <a:pPr marL="285744" indent="-285744">
                <a:buFont typeface="Arial" pitchFamily="34" charset="0"/>
                <a:buChar char="•"/>
              </a:pPr>
              <a:r>
                <a:rPr lang="en-US" sz="1600" dirty="0"/>
                <a:t>Organize</a:t>
              </a:r>
            </a:p>
            <a:p>
              <a:pPr marL="742932" lvl="1" indent="-285744">
                <a:buFont typeface="Arial" pitchFamily="34" charset="0"/>
                <a:buChar char="•"/>
              </a:pPr>
              <a:r>
                <a:rPr lang="en-US" sz="1600" dirty="0"/>
                <a:t>Many of same tools as root cause analysis)</a:t>
              </a:r>
            </a:p>
            <a:p>
              <a:pPr marL="285744" indent="-285744">
                <a:buFont typeface="Arial" pitchFamily="34" charset="0"/>
                <a:buChar char="•"/>
              </a:pPr>
              <a:r>
                <a:rPr lang="en-US" sz="1600" dirty="0"/>
                <a:t>Move from less defined to most (Tacit to Explicit, Declarative to Procedural)</a:t>
              </a:r>
            </a:p>
            <a:p>
              <a:pPr marL="285744" indent="-285744">
                <a:buFont typeface="Arial" pitchFamily="34" charset="0"/>
                <a:buChar char="•"/>
              </a:pPr>
              <a:r>
                <a:rPr lang="en-US" sz="1600" dirty="0"/>
                <a:t>Assess what is valuable, what needs to be transferred</a:t>
              </a:r>
            </a:p>
            <a:p>
              <a:pPr marL="285744" indent="-285744">
                <a:buFont typeface="Arial" pitchFamily="34" charset="0"/>
                <a:buChar char="•"/>
              </a:pPr>
              <a:r>
                <a:rPr lang="en-US" sz="1600" dirty="0"/>
                <a:t>Codify</a:t>
              </a:r>
            </a:p>
            <a:p>
              <a:pPr marL="285744" indent="-285744">
                <a:buFont typeface="Arial" pitchFamily="34" charset="0"/>
                <a:buChar char="•"/>
              </a:pPr>
              <a:r>
                <a:rPr lang="en-US" sz="1600" dirty="0"/>
                <a:t>Assess what is valuable, what needs to be transferred</a:t>
              </a:r>
            </a:p>
          </p:txBody>
        </p:sp>
        <p:sp>
          <p:nvSpPr>
            <p:cNvPr id="41" name="Rounded Rectangle 17"/>
            <p:cNvSpPr/>
            <p:nvPr/>
          </p:nvSpPr>
          <p:spPr>
            <a:xfrm>
              <a:off x="5220072" y="1700808"/>
              <a:ext cx="3096344" cy="504056"/>
            </a:xfrm>
            <a:prstGeom prst="rect">
              <a:avLst/>
            </a:prstGeom>
            <a:gradFill>
              <a:gsLst>
                <a:gs pos="100000">
                  <a:schemeClr val="accent6">
                    <a:lumMod val="75000"/>
                  </a:schemeClr>
                </a:gs>
                <a:gs pos="0">
                  <a:schemeClr val="accent6"/>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2" name="Rectangle 41"/>
            <p:cNvSpPr/>
            <p:nvPr/>
          </p:nvSpPr>
          <p:spPr>
            <a:xfrm>
              <a:off x="5220072" y="1713823"/>
              <a:ext cx="3096344" cy="585201"/>
            </a:xfrm>
            <a:prstGeom prst="rect">
              <a:avLst/>
            </a:prstGeom>
          </p:spPr>
          <p:txBody>
            <a:bodyPr wrap="square">
              <a:spAutoFit/>
            </a:bodyPr>
            <a:lstStyle/>
            <a:p>
              <a:pPr algn="ctr"/>
              <a:r>
                <a:rPr lang="en-US" sz="2400" b="1" dirty="0">
                  <a:solidFill>
                    <a:schemeClr val="bg1"/>
                  </a:solidFill>
                  <a:effectLst>
                    <a:reflection blurRad="6350" stA="35000" endPos="45500" dir="5400000" sy="-100000" algn="bl" rotWithShape="0"/>
                  </a:effectLst>
                </a:rPr>
                <a:t>Assess</a:t>
              </a:r>
            </a:p>
          </p:txBody>
        </p:sp>
      </p:grpSp>
      <p:grpSp>
        <p:nvGrpSpPr>
          <p:cNvPr id="2" name="Group 1"/>
          <p:cNvGrpSpPr/>
          <p:nvPr/>
        </p:nvGrpSpPr>
        <p:grpSpPr>
          <a:xfrm>
            <a:off x="2005509" y="1276290"/>
            <a:ext cx="4319091" cy="4079924"/>
            <a:chOff x="481509" y="1276289"/>
            <a:chExt cx="4767444" cy="4734290"/>
          </a:xfrm>
        </p:grpSpPr>
        <p:grpSp>
          <p:nvGrpSpPr>
            <p:cNvPr id="33" name="Group 32"/>
            <p:cNvGrpSpPr/>
            <p:nvPr/>
          </p:nvGrpSpPr>
          <p:grpSpPr>
            <a:xfrm>
              <a:off x="481509" y="1276289"/>
              <a:ext cx="4767444" cy="4734290"/>
              <a:chOff x="1613206" y="355957"/>
              <a:chExt cx="5893169" cy="5852191"/>
            </a:xfrm>
            <a:effectLst>
              <a:outerShdw blurRad="76200" sx="101000" sy="101000" algn="ctr" rotWithShape="0">
                <a:prstClr val="black">
                  <a:alpha val="25000"/>
                </a:prstClr>
              </a:outerShdw>
            </a:effectLst>
          </p:grpSpPr>
          <p:sp>
            <p:nvSpPr>
              <p:cNvPr id="34" name="Oval 2"/>
              <p:cNvSpPr/>
              <p:nvPr/>
            </p:nvSpPr>
            <p:spPr>
              <a:xfrm>
                <a:off x="4562553" y="357024"/>
                <a:ext cx="2351543" cy="1711828"/>
              </a:xfrm>
              <a:custGeom>
                <a:avLst/>
                <a:gdLst>
                  <a:gd name="connsiteX0" fmla="*/ 1717 w 2353793"/>
                  <a:gd name="connsiteY0" fmla="*/ 1004642 h 2191959"/>
                  <a:gd name="connsiteX1" fmla="*/ 0 w 2353793"/>
                  <a:gd name="connsiteY1" fmla="*/ 2191369 h 2191959"/>
                  <a:gd name="connsiteX2" fmla="*/ 7384 w 2353793"/>
                  <a:gd name="connsiteY2" fmla="*/ 2191959 h 2191959"/>
                  <a:gd name="connsiteX3" fmla="*/ 1717 w 2353793"/>
                  <a:gd name="connsiteY3" fmla="*/ 1004642 h 2191959"/>
                  <a:gd name="connsiteX4" fmla="*/ 332791 w 2353793"/>
                  <a:gd name="connsiteY4" fmla="*/ 0 h 2191959"/>
                  <a:gd name="connsiteX5" fmla="*/ 2353793 w 2353793"/>
                  <a:gd name="connsiteY5" fmla="*/ 1157783 h 2191959"/>
                  <a:gd name="connsiteX6" fmla="*/ 2087795 w 2353793"/>
                  <a:gd name="connsiteY6" fmla="*/ 1707000 h 2191959"/>
                  <a:gd name="connsiteX7" fmla="*/ 2093828 w 2353793"/>
                  <a:gd name="connsiteY7" fmla="*/ 1707250 h 2191959"/>
                  <a:gd name="connsiteX8" fmla="*/ 2085885 w 2353793"/>
                  <a:gd name="connsiteY8" fmla="*/ 1711828 h 2191959"/>
                  <a:gd name="connsiteX9" fmla="*/ 2250 w 2353793"/>
                  <a:gd name="connsiteY9" fmla="*/ 510226 h 2191959"/>
                  <a:gd name="connsiteX10" fmla="*/ 2264 w 2353793"/>
                  <a:gd name="connsiteY10" fmla="*/ 497407 h 2191959"/>
                  <a:gd name="connsiteX11" fmla="*/ 4359 w 2353793"/>
                  <a:gd name="connsiteY11" fmla="*/ 500600 h 2191959"/>
                  <a:gd name="connsiteX12" fmla="*/ 332791 w 2353793"/>
                  <a:gd name="connsiteY12" fmla="*/ 0 h 2191959"/>
                  <a:gd name="connsiteX0" fmla="*/ 1717 w 2353793"/>
                  <a:gd name="connsiteY0" fmla="*/ 1004642 h 2191369"/>
                  <a:gd name="connsiteX1" fmla="*/ 0 w 2353793"/>
                  <a:gd name="connsiteY1" fmla="*/ 2191369 h 2191369"/>
                  <a:gd name="connsiteX2" fmla="*/ 1717 w 2353793"/>
                  <a:gd name="connsiteY2" fmla="*/ 1004642 h 2191369"/>
                  <a:gd name="connsiteX3" fmla="*/ 332791 w 2353793"/>
                  <a:gd name="connsiteY3" fmla="*/ 0 h 2191369"/>
                  <a:gd name="connsiteX4" fmla="*/ 2353793 w 2353793"/>
                  <a:gd name="connsiteY4" fmla="*/ 1157783 h 2191369"/>
                  <a:gd name="connsiteX5" fmla="*/ 2087795 w 2353793"/>
                  <a:gd name="connsiteY5" fmla="*/ 1707000 h 2191369"/>
                  <a:gd name="connsiteX6" fmla="*/ 2093828 w 2353793"/>
                  <a:gd name="connsiteY6" fmla="*/ 1707250 h 2191369"/>
                  <a:gd name="connsiteX7" fmla="*/ 2085885 w 2353793"/>
                  <a:gd name="connsiteY7" fmla="*/ 1711828 h 2191369"/>
                  <a:gd name="connsiteX8" fmla="*/ 2250 w 2353793"/>
                  <a:gd name="connsiteY8" fmla="*/ 510226 h 2191369"/>
                  <a:gd name="connsiteX9" fmla="*/ 2264 w 2353793"/>
                  <a:gd name="connsiteY9" fmla="*/ 497407 h 2191369"/>
                  <a:gd name="connsiteX10" fmla="*/ 4359 w 2353793"/>
                  <a:gd name="connsiteY10" fmla="*/ 500600 h 2191369"/>
                  <a:gd name="connsiteX11" fmla="*/ 332791 w 2353793"/>
                  <a:gd name="connsiteY11" fmla="*/ 0 h 2191369"/>
                  <a:gd name="connsiteX0" fmla="*/ 330541 w 2351543"/>
                  <a:gd name="connsiteY0" fmla="*/ 0 h 1711828"/>
                  <a:gd name="connsiteX1" fmla="*/ 2351543 w 2351543"/>
                  <a:gd name="connsiteY1" fmla="*/ 1157783 h 1711828"/>
                  <a:gd name="connsiteX2" fmla="*/ 2085545 w 2351543"/>
                  <a:gd name="connsiteY2" fmla="*/ 1707000 h 1711828"/>
                  <a:gd name="connsiteX3" fmla="*/ 2091578 w 2351543"/>
                  <a:gd name="connsiteY3" fmla="*/ 1707250 h 1711828"/>
                  <a:gd name="connsiteX4" fmla="*/ 2083635 w 2351543"/>
                  <a:gd name="connsiteY4" fmla="*/ 1711828 h 1711828"/>
                  <a:gd name="connsiteX5" fmla="*/ 0 w 2351543"/>
                  <a:gd name="connsiteY5" fmla="*/ 510226 h 1711828"/>
                  <a:gd name="connsiteX6" fmla="*/ 14 w 2351543"/>
                  <a:gd name="connsiteY6" fmla="*/ 497407 h 1711828"/>
                  <a:gd name="connsiteX7" fmla="*/ 2109 w 2351543"/>
                  <a:gd name="connsiteY7" fmla="*/ 500600 h 1711828"/>
                  <a:gd name="connsiteX8" fmla="*/ 330541 w 2351543"/>
                  <a:gd name="connsiteY8" fmla="*/ 0 h 171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543" h="1711828">
                    <a:moveTo>
                      <a:pt x="330541" y="0"/>
                    </a:moveTo>
                    <a:cubicBezTo>
                      <a:pt x="1156331" y="91605"/>
                      <a:pt x="1878531" y="525718"/>
                      <a:pt x="2351543" y="1157783"/>
                    </a:cubicBezTo>
                    <a:lnTo>
                      <a:pt x="2085545" y="1707000"/>
                    </a:lnTo>
                    <a:lnTo>
                      <a:pt x="2091578" y="1707250"/>
                    </a:lnTo>
                    <a:lnTo>
                      <a:pt x="2083635" y="1711828"/>
                    </a:lnTo>
                    <a:cubicBezTo>
                      <a:pt x="1667358" y="993333"/>
                      <a:pt x="890035" y="511129"/>
                      <a:pt x="0" y="510226"/>
                    </a:cubicBezTo>
                    <a:cubicBezTo>
                      <a:pt x="5" y="505953"/>
                      <a:pt x="9" y="501680"/>
                      <a:pt x="14" y="497407"/>
                    </a:cubicBezTo>
                    <a:lnTo>
                      <a:pt x="2109" y="500600"/>
                    </a:lnTo>
                    <a:lnTo>
                      <a:pt x="330541" y="0"/>
                    </a:ln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Oval 5"/>
              <p:cNvSpPr/>
              <p:nvPr/>
            </p:nvSpPr>
            <p:spPr>
              <a:xfrm>
                <a:off x="6642881" y="2060105"/>
                <a:ext cx="863494" cy="2433592"/>
              </a:xfrm>
              <a:custGeom>
                <a:avLst/>
                <a:gdLst/>
                <a:ahLst/>
                <a:cxnLst/>
                <a:rect l="l" t="t" r="r" b="b"/>
                <a:pathLst>
                  <a:path w="863494" h="2433592">
                    <a:moveTo>
                      <a:pt x="7114" y="0"/>
                    </a:moveTo>
                    <a:lnTo>
                      <a:pt x="5216" y="3920"/>
                    </a:lnTo>
                    <a:lnTo>
                      <a:pt x="606306" y="28880"/>
                    </a:lnTo>
                    <a:cubicBezTo>
                      <a:pt x="770176" y="393467"/>
                      <a:pt x="863494" y="801554"/>
                      <a:pt x="863494" y="1223175"/>
                    </a:cubicBezTo>
                    <a:cubicBezTo>
                      <a:pt x="863494" y="1637491"/>
                      <a:pt x="777984" y="2031835"/>
                      <a:pt x="621728" y="2388528"/>
                    </a:cubicBezTo>
                    <a:lnTo>
                      <a:pt x="13862" y="2426572"/>
                    </a:lnTo>
                    <a:lnTo>
                      <a:pt x="17446" y="2433592"/>
                    </a:lnTo>
                    <a:lnTo>
                      <a:pt x="8755" y="2428536"/>
                    </a:lnTo>
                    <a:cubicBezTo>
                      <a:pt x="215768" y="2074659"/>
                      <a:pt x="333081" y="1662617"/>
                      <a:pt x="333081" y="1223175"/>
                    </a:cubicBezTo>
                    <a:cubicBezTo>
                      <a:pt x="333081" y="782035"/>
                      <a:pt x="208495" y="358962"/>
                      <a:pt x="0" y="4163"/>
                    </a:cubicBezTo>
                    <a:close/>
                  </a:path>
                </a:pathLst>
              </a:custGeom>
              <a:gradFill>
                <a:gsLst>
                  <a:gs pos="0">
                    <a:schemeClr val="accent6">
                      <a:lumMod val="75000"/>
                    </a:schemeClr>
                  </a:gs>
                  <a:gs pos="50000">
                    <a:schemeClr val="accent6"/>
                  </a:gs>
                  <a:gs pos="100000">
                    <a:schemeClr val="accent6">
                      <a:lumMod val="75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Oval 8"/>
              <p:cNvSpPr/>
              <p:nvPr/>
            </p:nvSpPr>
            <p:spPr>
              <a:xfrm>
                <a:off x="4578201" y="4484725"/>
                <a:ext cx="2353918" cy="1723423"/>
              </a:xfrm>
              <a:custGeom>
                <a:avLst/>
                <a:gdLst/>
                <a:ahLst/>
                <a:cxnLst/>
                <a:rect l="l" t="t" r="r" b="b"/>
                <a:pathLst>
                  <a:path w="2353918" h="1723423">
                    <a:moveTo>
                      <a:pt x="2077714" y="0"/>
                    </a:moveTo>
                    <a:lnTo>
                      <a:pt x="2080865" y="1806"/>
                    </a:lnTo>
                    <a:lnTo>
                      <a:pt x="2078542" y="1952"/>
                    </a:lnTo>
                    <a:lnTo>
                      <a:pt x="2353918" y="541351"/>
                    </a:lnTo>
                    <a:cubicBezTo>
                      <a:pt x="1883508" y="1176959"/>
                      <a:pt x="1158175" y="1623406"/>
                      <a:pt x="334198" y="1723423"/>
                    </a:cubicBezTo>
                    <a:lnTo>
                      <a:pt x="0" y="1214033"/>
                    </a:lnTo>
                    <a:cubicBezTo>
                      <a:pt x="883719" y="1207871"/>
                      <a:pt x="1663892" y="714420"/>
                      <a:pt x="2077714" y="0"/>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11"/>
              <p:cNvSpPr/>
              <p:nvPr/>
            </p:nvSpPr>
            <p:spPr>
              <a:xfrm>
                <a:off x="2182861" y="4484638"/>
                <a:ext cx="2363389" cy="1723461"/>
              </a:xfrm>
              <a:custGeom>
                <a:avLst/>
                <a:gdLst/>
                <a:ahLst/>
                <a:cxnLst/>
                <a:rect l="l" t="t" r="r" b="b"/>
                <a:pathLst>
                  <a:path w="2363389" h="1723461">
                    <a:moveTo>
                      <a:pt x="282132" y="1346"/>
                    </a:moveTo>
                    <a:cubicBezTo>
                      <a:pt x="695710" y="721608"/>
                      <a:pt x="1474249" y="1209866"/>
                      <a:pt x="2363389" y="1214353"/>
                    </a:cubicBezTo>
                    <a:lnTo>
                      <a:pt x="2029376" y="1723461"/>
                    </a:lnTo>
                    <a:cubicBezTo>
                      <a:pt x="1197894" y="1626424"/>
                      <a:pt x="470530" y="1180768"/>
                      <a:pt x="0" y="537997"/>
                    </a:cubicBezTo>
                    <a:close/>
                    <a:moveTo>
                      <a:pt x="281301" y="0"/>
                    </a:moveTo>
                    <a:lnTo>
                      <a:pt x="281462" y="261"/>
                    </a:lnTo>
                    <a:lnTo>
                      <a:pt x="280918" y="220"/>
                    </a:ln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Oval 14"/>
              <p:cNvSpPr/>
              <p:nvPr/>
            </p:nvSpPr>
            <p:spPr>
              <a:xfrm>
                <a:off x="1613206" y="2080834"/>
                <a:ext cx="853065" cy="2403805"/>
              </a:xfrm>
              <a:custGeom>
                <a:avLst/>
                <a:gdLst/>
                <a:ahLst/>
                <a:cxnLst/>
                <a:rect l="l" t="t" r="r" b="b"/>
                <a:pathLst>
                  <a:path w="853065" h="2403805">
                    <a:moveTo>
                      <a:pt x="853065" y="0"/>
                    </a:moveTo>
                    <a:cubicBezTo>
                      <a:pt x="647088" y="353217"/>
                      <a:pt x="530414" y="764207"/>
                      <a:pt x="530414" y="1202447"/>
                    </a:cubicBezTo>
                    <a:cubicBezTo>
                      <a:pt x="530414" y="1639378"/>
                      <a:pt x="646392" y="2049221"/>
                      <a:pt x="851050" y="2401834"/>
                    </a:cubicBezTo>
                    <a:lnTo>
                      <a:pt x="847619" y="2403805"/>
                    </a:lnTo>
                    <a:lnTo>
                      <a:pt x="237474" y="2358271"/>
                    </a:lnTo>
                    <a:cubicBezTo>
                      <a:pt x="83985" y="2004040"/>
                      <a:pt x="0" y="1613051"/>
                      <a:pt x="0" y="1202447"/>
                    </a:cubicBezTo>
                    <a:cubicBezTo>
                      <a:pt x="0" y="785916"/>
                      <a:pt x="86428" y="389570"/>
                      <a:pt x="244392" y="31423"/>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4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4" name="Oval 17"/>
              <p:cNvSpPr/>
              <p:nvPr/>
            </p:nvSpPr>
            <p:spPr>
              <a:xfrm>
                <a:off x="2195964" y="355957"/>
                <a:ext cx="2367337" cy="1719061"/>
              </a:xfrm>
              <a:custGeom>
                <a:avLst/>
                <a:gdLst/>
                <a:ahLst/>
                <a:cxnLst/>
                <a:rect l="l" t="t" r="r" b="b"/>
                <a:pathLst>
                  <a:path w="2367337" h="1719061">
                    <a:moveTo>
                      <a:pt x="2039566" y="0"/>
                    </a:moveTo>
                    <a:lnTo>
                      <a:pt x="2367337" y="499594"/>
                    </a:lnTo>
                    <a:cubicBezTo>
                      <a:pt x="2367332" y="503505"/>
                      <a:pt x="2367326" y="507415"/>
                      <a:pt x="2367320" y="511326"/>
                    </a:cubicBezTo>
                    <a:lnTo>
                      <a:pt x="2363826" y="511150"/>
                    </a:lnTo>
                    <a:cubicBezTo>
                      <a:pt x="1470052" y="511150"/>
                      <a:pt x="689622" y="996444"/>
                      <a:pt x="273661" y="1719061"/>
                    </a:cubicBezTo>
                    <a:lnTo>
                      <a:pt x="271671" y="1717924"/>
                    </a:lnTo>
                    <a:lnTo>
                      <a:pt x="0" y="1171115"/>
                    </a:lnTo>
                    <a:cubicBezTo>
                      <a:pt x="474774" y="530141"/>
                      <a:pt x="1204589" y="90041"/>
                      <a:pt x="2039566" y="0"/>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Oval 2"/>
              <p:cNvSpPr/>
              <p:nvPr/>
            </p:nvSpPr>
            <p:spPr>
              <a:xfrm>
                <a:off x="4561126" y="867248"/>
                <a:ext cx="2086050" cy="1914630"/>
              </a:xfrm>
              <a:custGeom>
                <a:avLst/>
                <a:gdLst/>
                <a:ahLst/>
                <a:cxnLst/>
                <a:rect l="l" t="t" r="r" b="b"/>
                <a:pathLst>
                  <a:path w="2086050" h="1914630">
                    <a:moveTo>
                      <a:pt x="1399" y="0"/>
                    </a:moveTo>
                    <a:cubicBezTo>
                      <a:pt x="892114" y="895"/>
                      <a:pt x="1669947" y="483825"/>
                      <a:pt x="2086050" y="1203193"/>
                    </a:cubicBezTo>
                    <a:lnTo>
                      <a:pt x="1722430" y="1412756"/>
                    </a:lnTo>
                    <a:cubicBezTo>
                      <a:pt x="1689040" y="1470003"/>
                      <a:pt x="1716221" y="1522082"/>
                      <a:pt x="1796613" y="1553204"/>
                    </a:cubicBezTo>
                    <a:cubicBezTo>
                      <a:pt x="1933906" y="1606058"/>
                      <a:pt x="1951602" y="1732333"/>
                      <a:pt x="1750865" y="1853571"/>
                    </a:cubicBezTo>
                    <a:cubicBezTo>
                      <a:pt x="1610315" y="1942491"/>
                      <a:pt x="1406763" y="1955579"/>
                      <a:pt x="1446891" y="1746373"/>
                    </a:cubicBezTo>
                    <a:cubicBezTo>
                      <a:pt x="1462987" y="1655837"/>
                      <a:pt x="1410891" y="1622713"/>
                      <a:pt x="1363428" y="1619658"/>
                    </a:cubicBezTo>
                    <a:lnTo>
                      <a:pt x="1015935" y="1819926"/>
                    </a:lnTo>
                    <a:cubicBezTo>
                      <a:pt x="812373" y="1470457"/>
                      <a:pt x="433561" y="1236227"/>
                      <a:pt x="0" y="1235791"/>
                    </a:cubicBezTo>
                    <a:lnTo>
                      <a:pt x="416" y="868480"/>
                    </a:lnTo>
                    <a:cubicBezTo>
                      <a:pt x="24945" y="826973"/>
                      <a:pt x="80398" y="796234"/>
                      <a:pt x="152059" y="856539"/>
                    </a:cubicBezTo>
                    <a:cubicBezTo>
                      <a:pt x="313173" y="995893"/>
                      <a:pt x="403614" y="813068"/>
                      <a:pt x="396883" y="646888"/>
                    </a:cubicBezTo>
                    <a:cubicBezTo>
                      <a:pt x="392256" y="412426"/>
                      <a:pt x="274051" y="364614"/>
                      <a:pt x="159631" y="457086"/>
                    </a:cubicBezTo>
                    <a:cubicBezTo>
                      <a:pt x="92470" y="511157"/>
                      <a:pt x="33768" y="508645"/>
                      <a:pt x="889" y="451074"/>
                    </a:cubicBezTo>
                    <a:cubicBezTo>
                      <a:pt x="1059" y="300716"/>
                      <a:pt x="1229" y="150358"/>
                      <a:pt x="1399"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1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Oval 5"/>
              <p:cNvSpPr/>
              <p:nvPr/>
            </p:nvSpPr>
            <p:spPr>
              <a:xfrm>
                <a:off x="5577389" y="2064267"/>
                <a:ext cx="1398573" cy="2511287"/>
              </a:xfrm>
              <a:custGeom>
                <a:avLst/>
                <a:gdLst/>
                <a:ahLst/>
                <a:cxnLst/>
                <a:rect l="l" t="t" r="r" b="b"/>
                <a:pathLst>
                  <a:path w="1398573" h="2511287">
                    <a:moveTo>
                      <a:pt x="1065492" y="0"/>
                    </a:moveTo>
                    <a:cubicBezTo>
                      <a:pt x="1273987" y="354799"/>
                      <a:pt x="1398573" y="777872"/>
                      <a:pt x="1398573" y="1219012"/>
                    </a:cubicBezTo>
                    <a:cubicBezTo>
                      <a:pt x="1398573" y="1659093"/>
                      <a:pt x="1280918" y="2071694"/>
                      <a:pt x="1073393" y="2425946"/>
                    </a:cubicBezTo>
                    <a:lnTo>
                      <a:pt x="709159" y="2214065"/>
                    </a:lnTo>
                    <a:cubicBezTo>
                      <a:pt x="642648" y="2211838"/>
                      <a:pt x="611006" y="2261441"/>
                      <a:pt x="624273" y="2346768"/>
                    </a:cubicBezTo>
                    <a:cubicBezTo>
                      <a:pt x="647146" y="2492095"/>
                      <a:pt x="546637" y="2570557"/>
                      <a:pt x="341273" y="2457333"/>
                    </a:cubicBezTo>
                    <a:cubicBezTo>
                      <a:pt x="193991" y="2380072"/>
                      <a:pt x="80881" y="2210336"/>
                      <a:pt x="282122" y="2140484"/>
                    </a:cubicBezTo>
                    <a:cubicBezTo>
                      <a:pt x="368226" y="2109284"/>
                      <a:pt x="371192" y="2047977"/>
                      <a:pt x="350386" y="2005361"/>
                    </a:cubicBezTo>
                    <a:lnTo>
                      <a:pt x="5731" y="1804870"/>
                    </a:lnTo>
                    <a:cubicBezTo>
                      <a:pt x="106030" y="1632758"/>
                      <a:pt x="162711" y="1432504"/>
                      <a:pt x="162711" y="1219013"/>
                    </a:cubicBezTo>
                    <a:cubicBezTo>
                      <a:pt x="162711" y="1003514"/>
                      <a:pt x="101850" y="796842"/>
                      <a:pt x="0" y="623521"/>
                    </a:cubicBezTo>
                    <a:lnTo>
                      <a:pt x="343651" y="422418"/>
                    </a:lnTo>
                    <a:cubicBezTo>
                      <a:pt x="391989" y="424079"/>
                      <a:pt x="447126" y="456562"/>
                      <a:pt x="430628" y="549354"/>
                    </a:cubicBezTo>
                    <a:cubicBezTo>
                      <a:pt x="390500" y="758560"/>
                      <a:pt x="594052" y="745472"/>
                      <a:pt x="734602" y="656552"/>
                    </a:cubicBezTo>
                    <a:cubicBezTo>
                      <a:pt x="935339" y="535314"/>
                      <a:pt x="917643" y="409039"/>
                      <a:pt x="780350" y="356185"/>
                    </a:cubicBezTo>
                    <a:cubicBezTo>
                      <a:pt x="696306" y="323649"/>
                      <a:pt x="670417" y="268209"/>
                      <a:pt x="710619" y="207670"/>
                    </a:cubicBezTo>
                    <a:close/>
                  </a:path>
                </a:pathLst>
              </a:custGeom>
              <a:gradFill>
                <a:gsLst>
                  <a:gs pos="0">
                    <a:schemeClr val="accent6"/>
                  </a:gs>
                  <a:gs pos="50000">
                    <a:schemeClr val="accent6">
                      <a:lumMod val="60000"/>
                      <a:lumOff val="40000"/>
                    </a:schemeClr>
                  </a:gs>
                  <a:gs pos="100000">
                    <a:schemeClr val="accent6"/>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7" name="Oval 8"/>
              <p:cNvSpPr/>
              <p:nvPr/>
            </p:nvSpPr>
            <p:spPr>
              <a:xfrm>
                <a:off x="4168398" y="3870191"/>
                <a:ext cx="2487517" cy="1829123"/>
              </a:xfrm>
              <a:custGeom>
                <a:avLst/>
                <a:gdLst/>
                <a:ahLst/>
                <a:cxnLst/>
                <a:rect l="l" t="t" r="r" b="b"/>
                <a:pathLst>
                  <a:path w="2487517" h="1829123">
                    <a:moveTo>
                      <a:pt x="1415358" y="0"/>
                    </a:moveTo>
                    <a:lnTo>
                      <a:pt x="1757812" y="196285"/>
                    </a:lnTo>
                    <a:cubicBezTo>
                      <a:pt x="1780280" y="238971"/>
                      <a:pt x="1779368" y="302580"/>
                      <a:pt x="1691113" y="334560"/>
                    </a:cubicBezTo>
                    <a:cubicBezTo>
                      <a:pt x="1489872" y="404412"/>
                      <a:pt x="1602982" y="574148"/>
                      <a:pt x="1750264" y="651409"/>
                    </a:cubicBezTo>
                    <a:cubicBezTo>
                      <a:pt x="1955628" y="764633"/>
                      <a:pt x="2056137" y="686171"/>
                      <a:pt x="2033264" y="540844"/>
                    </a:cubicBezTo>
                    <a:cubicBezTo>
                      <a:pt x="2019270" y="450839"/>
                      <a:pt x="2055243" y="400583"/>
                      <a:pt x="2129151" y="409127"/>
                    </a:cubicBezTo>
                    <a:lnTo>
                      <a:pt x="2487517" y="614533"/>
                    </a:lnTo>
                    <a:cubicBezTo>
                      <a:pt x="2071249" y="1333175"/>
                      <a:pt x="1284287" y="1828229"/>
                      <a:pt x="394127" y="1829123"/>
                    </a:cubicBezTo>
                    <a:cubicBezTo>
                      <a:pt x="394464" y="1635223"/>
                      <a:pt x="394951" y="1495807"/>
                      <a:pt x="395353" y="1383520"/>
                    </a:cubicBezTo>
                    <a:cubicBezTo>
                      <a:pt x="362318" y="1327548"/>
                      <a:pt x="304108" y="1325608"/>
                      <a:pt x="237602" y="1379152"/>
                    </a:cubicBezTo>
                    <a:cubicBezTo>
                      <a:pt x="123182" y="1471624"/>
                      <a:pt x="4977" y="1423811"/>
                      <a:pt x="350" y="1189349"/>
                    </a:cubicBezTo>
                    <a:cubicBezTo>
                      <a:pt x="-6381" y="1023169"/>
                      <a:pt x="84060" y="840344"/>
                      <a:pt x="245174" y="979699"/>
                    </a:cubicBezTo>
                    <a:cubicBezTo>
                      <a:pt x="315990" y="1039292"/>
                      <a:pt x="370979" y="1009976"/>
                      <a:pt x="395721" y="969036"/>
                    </a:cubicBezTo>
                    <a:cubicBezTo>
                      <a:pt x="395358" y="870583"/>
                      <a:pt x="394439" y="756361"/>
                      <a:pt x="392729" y="593332"/>
                    </a:cubicBezTo>
                    <a:cubicBezTo>
                      <a:pt x="827576" y="592895"/>
                      <a:pt x="1212010" y="351059"/>
                      <a:pt x="1415358"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9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Oval 11"/>
              <p:cNvSpPr/>
              <p:nvPr/>
            </p:nvSpPr>
            <p:spPr>
              <a:xfrm>
                <a:off x="2464162" y="3776409"/>
                <a:ext cx="2099158" cy="1923042"/>
              </a:xfrm>
              <a:custGeom>
                <a:avLst/>
                <a:gdLst/>
                <a:ahLst/>
                <a:cxnLst/>
                <a:rect l="l" t="t" r="r" b="b"/>
                <a:pathLst>
                  <a:path w="2099158" h="1923042">
                    <a:moveTo>
                      <a:pt x="514975" y="454"/>
                    </a:moveTo>
                    <a:cubicBezTo>
                      <a:pt x="605507" y="-5123"/>
                      <a:pt x="674838" y="40014"/>
                      <a:pt x="647480" y="170311"/>
                    </a:cubicBezTo>
                    <a:cubicBezTo>
                      <a:pt x="630836" y="255287"/>
                      <a:pt x="675541" y="290418"/>
                      <a:pt x="720864" y="294980"/>
                    </a:cubicBezTo>
                    <a:lnTo>
                      <a:pt x="1071907" y="93738"/>
                    </a:lnTo>
                    <a:cubicBezTo>
                      <a:pt x="1274889" y="447730"/>
                      <a:pt x="1658255" y="687180"/>
                      <a:pt x="2095631" y="687180"/>
                    </a:cubicBezTo>
                    <a:cubicBezTo>
                      <a:pt x="2096200" y="687180"/>
                      <a:pt x="2096769" y="687180"/>
                      <a:pt x="2097337" y="687094"/>
                    </a:cubicBezTo>
                    <a:cubicBezTo>
                      <a:pt x="2097536" y="757409"/>
                      <a:pt x="2097840" y="899751"/>
                      <a:pt x="2098140" y="1064938"/>
                    </a:cubicBezTo>
                    <a:cubicBezTo>
                      <a:pt x="2073036" y="1104882"/>
                      <a:pt x="2018827" y="1131897"/>
                      <a:pt x="1949410" y="1073481"/>
                    </a:cubicBezTo>
                    <a:cubicBezTo>
                      <a:pt x="1788296" y="934126"/>
                      <a:pt x="1697855" y="1116951"/>
                      <a:pt x="1704586" y="1283131"/>
                    </a:cubicBezTo>
                    <a:cubicBezTo>
                      <a:pt x="1709214" y="1517593"/>
                      <a:pt x="1827419" y="1565406"/>
                      <a:pt x="1941839" y="1472934"/>
                    </a:cubicBezTo>
                    <a:cubicBezTo>
                      <a:pt x="2007822" y="1419810"/>
                      <a:pt x="2065641" y="1421303"/>
                      <a:pt x="2098807" y="1476006"/>
                    </a:cubicBezTo>
                    <a:cubicBezTo>
                      <a:pt x="2099077" y="1669868"/>
                      <a:pt x="2099233" y="1842910"/>
                      <a:pt x="2099123" y="1922866"/>
                    </a:cubicBezTo>
                    <a:cubicBezTo>
                      <a:pt x="2097959" y="1923041"/>
                      <a:pt x="2096794" y="1923042"/>
                      <a:pt x="2095630" y="1923042"/>
                    </a:cubicBezTo>
                    <a:cubicBezTo>
                      <a:pt x="1200294" y="1923042"/>
                      <a:pt x="415517" y="1432871"/>
                      <a:pt x="0" y="708227"/>
                    </a:cubicBezTo>
                    <a:lnTo>
                      <a:pt x="366802" y="497952"/>
                    </a:lnTo>
                    <a:cubicBezTo>
                      <a:pt x="400198" y="441726"/>
                      <a:pt x="373754" y="389654"/>
                      <a:pt x="294439" y="357347"/>
                    </a:cubicBezTo>
                    <a:cubicBezTo>
                      <a:pt x="158090" y="302104"/>
                      <a:pt x="142601" y="175540"/>
                      <a:pt x="345423" y="57823"/>
                    </a:cubicBezTo>
                    <a:cubicBezTo>
                      <a:pt x="398703" y="25404"/>
                      <a:pt x="460655" y="3801"/>
                      <a:pt x="514975" y="454"/>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2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Oval 14"/>
              <p:cNvSpPr/>
              <p:nvPr/>
            </p:nvSpPr>
            <p:spPr>
              <a:xfrm>
                <a:off x="2143619" y="1981522"/>
                <a:ext cx="1394608" cy="2501718"/>
              </a:xfrm>
              <a:custGeom>
                <a:avLst/>
                <a:gdLst/>
                <a:ahLst/>
                <a:cxnLst/>
                <a:rect l="l" t="t" r="r" b="b"/>
                <a:pathLst>
                  <a:path w="1394608" h="2501718">
                    <a:moveTo>
                      <a:pt x="863117" y="862"/>
                    </a:moveTo>
                    <a:cubicBezTo>
                      <a:pt x="909661" y="-4008"/>
                      <a:pt x="971927" y="11495"/>
                      <a:pt x="1048938" y="53954"/>
                    </a:cubicBezTo>
                    <a:cubicBezTo>
                      <a:pt x="1196220" y="131215"/>
                      <a:pt x="1309331" y="300951"/>
                      <a:pt x="1108089" y="370803"/>
                    </a:cubicBezTo>
                    <a:cubicBezTo>
                      <a:pt x="1019387" y="402945"/>
                      <a:pt x="1018916" y="467036"/>
                      <a:pt x="1041714" y="509729"/>
                    </a:cubicBezTo>
                    <a:lnTo>
                      <a:pt x="1394274" y="712891"/>
                    </a:lnTo>
                    <a:cubicBezTo>
                      <a:pt x="1293176" y="885789"/>
                      <a:pt x="1235807" y="1105665"/>
                      <a:pt x="1235863" y="1301758"/>
                    </a:cubicBezTo>
                    <a:cubicBezTo>
                      <a:pt x="1235919" y="1497851"/>
                      <a:pt x="1296156" y="1718556"/>
                      <a:pt x="1394608" y="1889450"/>
                    </a:cubicBezTo>
                    <a:lnTo>
                      <a:pt x="1042696" y="2090132"/>
                    </a:lnTo>
                    <a:cubicBezTo>
                      <a:pt x="996978" y="2085998"/>
                      <a:pt x="951214" y="2051018"/>
                      <a:pt x="968023" y="1965198"/>
                    </a:cubicBezTo>
                    <a:cubicBezTo>
                      <a:pt x="1011795" y="1756724"/>
                      <a:pt x="808046" y="1766258"/>
                      <a:pt x="665966" y="1852711"/>
                    </a:cubicBezTo>
                    <a:cubicBezTo>
                      <a:pt x="463144" y="1970427"/>
                      <a:pt x="478633" y="2096991"/>
                      <a:pt x="614982" y="2152234"/>
                    </a:cubicBezTo>
                    <a:cubicBezTo>
                      <a:pt x="694252" y="2184523"/>
                      <a:pt x="720711" y="2236554"/>
                      <a:pt x="687400" y="2292743"/>
                    </a:cubicBezTo>
                    <a:lnTo>
                      <a:pt x="320944" y="2501718"/>
                    </a:lnTo>
                    <a:cubicBezTo>
                      <a:pt x="116101" y="2148968"/>
                      <a:pt x="0" y="1738921"/>
                      <a:pt x="0" y="1301758"/>
                    </a:cubicBezTo>
                    <a:cubicBezTo>
                      <a:pt x="0" y="862298"/>
                      <a:pt x="117324" y="450241"/>
                      <a:pt x="324278" y="96308"/>
                    </a:cubicBezTo>
                    <a:lnTo>
                      <a:pt x="671442" y="296360"/>
                    </a:lnTo>
                    <a:cubicBezTo>
                      <a:pt x="744419" y="304134"/>
                      <a:pt x="779843" y="253947"/>
                      <a:pt x="765939" y="164519"/>
                    </a:cubicBezTo>
                    <a:cubicBezTo>
                      <a:pt x="751643" y="73690"/>
                      <a:pt x="785543" y="8980"/>
                      <a:pt x="863117" y="862"/>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Oval 17"/>
              <p:cNvSpPr/>
              <p:nvPr/>
            </p:nvSpPr>
            <p:spPr>
              <a:xfrm>
                <a:off x="2468508" y="867109"/>
                <a:ext cx="2489851" cy="1827448"/>
              </a:xfrm>
              <a:custGeom>
                <a:avLst/>
                <a:gdLst/>
                <a:ahLst/>
                <a:cxnLst/>
                <a:rect l="l" t="t" r="r" b="b"/>
                <a:pathLst>
                  <a:path w="2489851" h="1827448">
                    <a:moveTo>
                      <a:pt x="2091282" y="0"/>
                    </a:moveTo>
                    <a:lnTo>
                      <a:pt x="2094776" y="176"/>
                    </a:lnTo>
                    <a:lnTo>
                      <a:pt x="2094123" y="452234"/>
                    </a:lnTo>
                    <a:cubicBezTo>
                      <a:pt x="2127097" y="508813"/>
                      <a:pt x="2185495" y="510968"/>
                      <a:pt x="2252249" y="457225"/>
                    </a:cubicBezTo>
                    <a:cubicBezTo>
                      <a:pt x="2366669" y="364753"/>
                      <a:pt x="2484874" y="412565"/>
                      <a:pt x="2489501" y="647027"/>
                    </a:cubicBezTo>
                    <a:cubicBezTo>
                      <a:pt x="2496232" y="813207"/>
                      <a:pt x="2405791" y="996032"/>
                      <a:pt x="2244677" y="856678"/>
                    </a:cubicBezTo>
                    <a:cubicBezTo>
                      <a:pt x="2173392" y="796689"/>
                      <a:pt x="2118145" y="826792"/>
                      <a:pt x="2093522" y="868050"/>
                    </a:cubicBezTo>
                    <a:cubicBezTo>
                      <a:pt x="2093345" y="990683"/>
                      <a:pt x="2093167" y="1113316"/>
                      <a:pt x="2092990" y="1235949"/>
                    </a:cubicBezTo>
                    <a:lnTo>
                      <a:pt x="2091284" y="1235863"/>
                    </a:lnTo>
                    <a:cubicBezTo>
                      <a:pt x="1656068" y="1235863"/>
                      <a:pt x="1273487" y="1476179"/>
                      <a:pt x="1070045" y="1827448"/>
                    </a:cubicBezTo>
                    <a:lnTo>
                      <a:pt x="716404" y="1623293"/>
                    </a:lnTo>
                    <a:cubicBezTo>
                      <a:pt x="694037" y="1580609"/>
                      <a:pt x="695081" y="1517147"/>
                      <a:pt x="783200" y="1485216"/>
                    </a:cubicBezTo>
                    <a:cubicBezTo>
                      <a:pt x="984442" y="1415364"/>
                      <a:pt x="871331" y="1245628"/>
                      <a:pt x="724049" y="1168367"/>
                    </a:cubicBezTo>
                    <a:cubicBezTo>
                      <a:pt x="518686" y="1055143"/>
                      <a:pt x="418176" y="1133606"/>
                      <a:pt x="441050" y="1278932"/>
                    </a:cubicBezTo>
                    <a:cubicBezTo>
                      <a:pt x="454821" y="1367506"/>
                      <a:pt x="420202" y="1417585"/>
                      <a:pt x="348590" y="1410956"/>
                    </a:cubicBezTo>
                    <a:lnTo>
                      <a:pt x="0" y="1209717"/>
                    </a:lnTo>
                    <a:cubicBezTo>
                      <a:pt x="415753" y="486118"/>
                      <a:pt x="1196749" y="0"/>
                      <a:pt x="2091282"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8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5" name="Group 74"/>
            <p:cNvGrpSpPr/>
            <p:nvPr/>
          </p:nvGrpSpPr>
          <p:grpSpPr>
            <a:xfrm>
              <a:off x="734453" y="1740096"/>
              <a:ext cx="4255980" cy="3808919"/>
              <a:chOff x="2295628" y="1576570"/>
              <a:chExt cx="4553892" cy="4075539"/>
            </a:xfrm>
          </p:grpSpPr>
          <p:sp>
            <p:nvSpPr>
              <p:cNvPr id="76" name="TextBox 75"/>
              <p:cNvSpPr txBox="1"/>
              <p:nvPr/>
            </p:nvSpPr>
            <p:spPr>
              <a:xfrm rot="1800000">
                <a:off x="4423375" y="1582216"/>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1 - Generate</a:t>
                </a:r>
              </a:p>
            </p:txBody>
          </p:sp>
          <p:sp>
            <p:nvSpPr>
              <p:cNvPr id="77" name="TextBox 76"/>
              <p:cNvSpPr txBox="1"/>
              <p:nvPr/>
            </p:nvSpPr>
            <p:spPr>
              <a:xfrm rot="5400000">
                <a:off x="5346299" y="3198121"/>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2 - Assess</a:t>
                </a:r>
              </a:p>
            </p:txBody>
          </p:sp>
          <p:sp>
            <p:nvSpPr>
              <p:cNvPr id="78" name="TextBox 77"/>
              <p:cNvSpPr txBox="1"/>
              <p:nvPr/>
            </p:nvSpPr>
            <p:spPr>
              <a:xfrm rot="9060000">
                <a:off x="4411734" y="4787088"/>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3 - Share</a:t>
                </a:r>
              </a:p>
            </p:txBody>
          </p:sp>
          <p:sp>
            <p:nvSpPr>
              <p:cNvPr id="79" name="TextBox 78"/>
              <p:cNvSpPr txBox="1"/>
              <p:nvPr/>
            </p:nvSpPr>
            <p:spPr>
              <a:xfrm rot="19920000">
                <a:off x="2548459" y="1576570"/>
                <a:ext cx="2377583" cy="1052517"/>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6 - Update</a:t>
                </a:r>
              </a:p>
            </p:txBody>
          </p:sp>
          <p:sp>
            <p:nvSpPr>
              <p:cNvPr id="80" name="TextBox 79"/>
              <p:cNvSpPr txBox="1"/>
              <p:nvPr/>
            </p:nvSpPr>
            <p:spPr>
              <a:xfrm rot="12600000">
                <a:off x="2579222" y="4798065"/>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4- Contextualize</a:t>
                </a:r>
              </a:p>
            </p:txBody>
          </p:sp>
          <p:sp>
            <p:nvSpPr>
              <p:cNvPr id="81" name="TextBox 80"/>
              <p:cNvSpPr txBox="1"/>
              <p:nvPr/>
            </p:nvSpPr>
            <p:spPr>
              <a:xfrm rot="16200000">
                <a:off x="1646451" y="3182342"/>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5 - Apply</a:t>
                </a:r>
              </a:p>
            </p:txBody>
          </p:sp>
          <p:sp>
            <p:nvSpPr>
              <p:cNvPr id="82" name="TextBox 81"/>
              <p:cNvSpPr txBox="1"/>
              <p:nvPr/>
            </p:nvSpPr>
            <p:spPr>
              <a:xfrm rot="20160000">
                <a:off x="3338012" y="237528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Knowledge </a:t>
                </a:r>
              </a:p>
              <a:p>
                <a:pPr algn="ctr"/>
                <a:r>
                  <a:rPr lang="en-US" sz="1400" b="1" dirty="0"/>
                  <a:t>Is</a:t>
                </a:r>
              </a:p>
              <a:p>
                <a:pPr algn="ctr"/>
                <a:r>
                  <a:rPr lang="en-US" sz="1400" b="1" dirty="0"/>
                  <a:t>sustained</a:t>
                </a:r>
              </a:p>
            </p:txBody>
          </p:sp>
          <p:sp>
            <p:nvSpPr>
              <p:cNvPr id="83" name="TextBox 82"/>
              <p:cNvSpPr txBox="1"/>
              <p:nvPr/>
            </p:nvSpPr>
            <p:spPr>
              <a:xfrm rot="2220000">
                <a:off x="4421252" y="2290944"/>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Create/</a:t>
                </a:r>
              </a:p>
              <a:p>
                <a:pPr algn="ctr"/>
                <a:r>
                  <a:rPr lang="en-US" sz="1400" b="1" dirty="0"/>
                  <a:t>Capture</a:t>
                </a:r>
              </a:p>
            </p:txBody>
          </p:sp>
          <p:sp>
            <p:nvSpPr>
              <p:cNvPr id="84" name="TextBox 83"/>
              <p:cNvSpPr txBox="1"/>
              <p:nvPr/>
            </p:nvSpPr>
            <p:spPr>
              <a:xfrm rot="6000000">
                <a:off x="4836544" y="3337259"/>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Suitability /</a:t>
                </a:r>
              </a:p>
              <a:p>
                <a:pPr algn="ctr"/>
                <a:r>
                  <a:rPr lang="en-US" sz="1400" b="1" dirty="0"/>
                  <a:t>Generalization</a:t>
                </a:r>
              </a:p>
            </p:txBody>
          </p:sp>
          <p:sp>
            <p:nvSpPr>
              <p:cNvPr id="85" name="TextBox 84"/>
              <p:cNvSpPr txBox="1"/>
              <p:nvPr/>
            </p:nvSpPr>
            <p:spPr>
              <a:xfrm rot="9180000">
                <a:off x="4123472" y="4222081"/>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Make knowledge</a:t>
                </a:r>
              </a:p>
              <a:p>
                <a:pPr algn="ctr"/>
                <a:r>
                  <a:rPr lang="en-US" sz="1400" b="1" dirty="0"/>
                  <a:t>available</a:t>
                </a:r>
              </a:p>
            </p:txBody>
          </p:sp>
          <p:sp>
            <p:nvSpPr>
              <p:cNvPr id="86" name="TextBox 85"/>
              <p:cNvSpPr txBox="1"/>
              <p:nvPr/>
            </p:nvSpPr>
            <p:spPr>
              <a:xfrm rot="12939713">
                <a:off x="3187732" y="3895561"/>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Standardize</a:t>
                </a:r>
              </a:p>
              <a:p>
                <a:pPr algn="ctr"/>
                <a:r>
                  <a:rPr lang="en-US" sz="1400" b="1" dirty="0"/>
                  <a:t>(job aids, </a:t>
                </a:r>
              </a:p>
              <a:p>
                <a:pPr algn="ctr"/>
                <a:r>
                  <a:rPr lang="en-US" sz="1400" b="1" dirty="0"/>
                  <a:t>Checklists)</a:t>
                </a:r>
              </a:p>
            </p:txBody>
          </p:sp>
          <p:sp>
            <p:nvSpPr>
              <p:cNvPr id="87" name="TextBox 86"/>
              <p:cNvSpPr txBox="1"/>
              <p:nvPr/>
            </p:nvSpPr>
            <p:spPr>
              <a:xfrm rot="16628652">
                <a:off x="2604086" y="301890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Ensure your </a:t>
                </a:r>
              </a:p>
              <a:p>
                <a:pPr algn="ctr"/>
                <a:r>
                  <a:rPr lang="en-US" sz="1400" b="1" dirty="0"/>
                  <a:t>system uses it</a:t>
                </a:r>
              </a:p>
            </p:txBody>
          </p:sp>
        </p:grpSp>
      </p:grpSp>
      <p:sp>
        <p:nvSpPr>
          <p:cNvPr id="3" name="Title 2"/>
          <p:cNvSpPr>
            <a:spLocks noGrp="1"/>
          </p:cNvSpPr>
          <p:nvPr>
            <p:ph type="title" idx="4294967295"/>
          </p:nvPr>
        </p:nvSpPr>
        <p:spPr>
          <a:xfrm>
            <a:off x="0" y="584200"/>
            <a:ext cx="10972800" cy="660400"/>
          </a:xfrm>
        </p:spPr>
        <p:txBody>
          <a:bodyPr/>
          <a:lstStyle/>
          <a:p>
            <a:r>
              <a:rPr lang="en-US" sz="4000" dirty="0">
                <a:latin typeface="Rockwell" pitchFamily="18" charset="0"/>
              </a:rPr>
              <a:t>Assess the knowledge gathered</a:t>
            </a:r>
            <a:endParaRPr lang="en-US" sz="4000" dirty="0"/>
          </a:p>
        </p:txBody>
      </p:sp>
    </p:spTree>
    <p:custDataLst>
      <p:tags r:id="rId1"/>
    </p:custDataLst>
    <p:extLst>
      <p:ext uri="{BB962C8B-B14F-4D97-AF65-F5344CB8AC3E}">
        <p14:creationId xmlns:p14="http://schemas.microsoft.com/office/powerpoint/2010/main" val="426664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683866" y="603187"/>
            <a:ext cx="9141503" cy="632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38" name="Group 37"/>
          <p:cNvGrpSpPr/>
          <p:nvPr/>
        </p:nvGrpSpPr>
        <p:grpSpPr>
          <a:xfrm>
            <a:off x="7213716" y="1016086"/>
            <a:ext cx="4321679" cy="2975674"/>
            <a:chOff x="5194135" y="1374157"/>
            <a:chExt cx="3122281" cy="2975673"/>
          </a:xfrm>
        </p:grpSpPr>
        <p:sp>
          <p:nvSpPr>
            <p:cNvPr id="39" name="Rectangle 20"/>
            <p:cNvSpPr/>
            <p:nvPr/>
          </p:nvSpPr>
          <p:spPr>
            <a:xfrm>
              <a:off x="5194135" y="1374157"/>
              <a:ext cx="3096344" cy="2657974"/>
            </a:xfrm>
            <a:prstGeom prst="foldedCorner">
              <a:avLst>
                <a:gd name="adj" fmla="val 13650"/>
              </a:avLst>
            </a:prstGeom>
            <a:gradFill>
              <a:gsLst>
                <a:gs pos="100000">
                  <a:schemeClr val="bg1">
                    <a:lumMod val="85000"/>
                  </a:schemeClr>
                </a:gs>
                <a:gs pos="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0" name="Rectangle 39"/>
            <p:cNvSpPr/>
            <p:nvPr/>
          </p:nvSpPr>
          <p:spPr>
            <a:xfrm>
              <a:off x="5400092" y="2041507"/>
              <a:ext cx="2736305" cy="2308323"/>
            </a:xfrm>
            <a:prstGeom prst="rect">
              <a:avLst/>
            </a:prstGeom>
          </p:spPr>
          <p:txBody>
            <a:bodyPr wrap="square">
              <a:spAutoFit/>
            </a:bodyPr>
            <a:lstStyle/>
            <a:p>
              <a:pPr marL="285744" indent="-285744">
                <a:buFont typeface="Arial" pitchFamily="34" charset="0"/>
                <a:buChar char="•"/>
              </a:pPr>
              <a:r>
                <a:rPr lang="en-US" sz="1600" dirty="0"/>
                <a:t>Share this knowledge, make sure others can understand it</a:t>
              </a:r>
            </a:p>
            <a:p>
              <a:pPr marL="285744" indent="-285744">
                <a:buFont typeface="Arial" pitchFamily="34" charset="0"/>
                <a:buChar char="•"/>
              </a:pPr>
              <a:r>
                <a:rPr lang="en-US" sz="1600" dirty="0"/>
                <a:t>Change Control Approval</a:t>
              </a:r>
            </a:p>
            <a:p>
              <a:pPr marL="285744" indent="-285744">
                <a:buFont typeface="Arial" pitchFamily="34" charset="0"/>
                <a:buChar char="•"/>
              </a:pPr>
              <a:r>
                <a:rPr lang="en-US" sz="1600" dirty="0"/>
                <a:t>Organization Change Management</a:t>
              </a:r>
            </a:p>
            <a:p>
              <a:pPr marL="285744" indent="-285744">
                <a:buFont typeface="Arial" pitchFamily="34" charset="0"/>
                <a:buChar char="•"/>
              </a:pPr>
              <a:r>
                <a:rPr lang="en-US" sz="1600" dirty="0"/>
                <a:t>Make it visible</a:t>
              </a:r>
            </a:p>
            <a:p>
              <a:pPr marL="285744" indent="-285744">
                <a:buFont typeface="Arial" pitchFamily="34" charset="0"/>
                <a:buChar char="•"/>
              </a:pPr>
              <a:r>
                <a:rPr lang="en-US" sz="1600" dirty="0"/>
                <a:t>Share this knowledge, make sure others can understand it</a:t>
              </a:r>
            </a:p>
            <a:p>
              <a:pPr marL="285744" indent="-285744">
                <a:buFont typeface="Arial" pitchFamily="34" charset="0"/>
                <a:buChar char="•"/>
              </a:pPr>
              <a:endParaRPr lang="en-US" sz="1600" dirty="0"/>
            </a:p>
            <a:p>
              <a:pPr marL="285744" indent="-285744">
                <a:buFont typeface="Arial" pitchFamily="34" charset="0"/>
                <a:buChar char="•"/>
              </a:pPr>
              <a:endParaRPr lang="en-US" sz="1600" dirty="0"/>
            </a:p>
          </p:txBody>
        </p:sp>
        <p:sp>
          <p:nvSpPr>
            <p:cNvPr id="41" name="Rounded Rectangle 17"/>
            <p:cNvSpPr/>
            <p:nvPr/>
          </p:nvSpPr>
          <p:spPr>
            <a:xfrm>
              <a:off x="5194135" y="1484784"/>
              <a:ext cx="3096344" cy="504056"/>
            </a:xfrm>
            <a:prstGeom prst="rect">
              <a:avLst/>
            </a:prstGeom>
            <a:gradFill>
              <a:gsLst>
                <a:gs pos="100000">
                  <a:schemeClr val="accent4"/>
                </a:gs>
                <a:gs pos="0">
                  <a:schemeClr val="accent4">
                    <a:lumMod val="60000"/>
                    <a:lumOff val="4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2" name="Rectangle 41"/>
            <p:cNvSpPr/>
            <p:nvPr/>
          </p:nvSpPr>
          <p:spPr>
            <a:xfrm>
              <a:off x="5220072" y="1491172"/>
              <a:ext cx="3096344" cy="461665"/>
            </a:xfrm>
            <a:prstGeom prst="rect">
              <a:avLst/>
            </a:prstGeom>
          </p:spPr>
          <p:txBody>
            <a:bodyPr wrap="square">
              <a:spAutoFit/>
            </a:bodyPr>
            <a:lstStyle/>
            <a:p>
              <a:pPr algn="ctr"/>
              <a:r>
                <a:rPr lang="en-US" sz="2400" b="1" dirty="0">
                  <a:solidFill>
                    <a:schemeClr val="bg1"/>
                  </a:solidFill>
                  <a:effectLst>
                    <a:reflection blurRad="6350" stA="35000" endPos="45500" dir="5400000" sy="-100000" algn="bl" rotWithShape="0"/>
                  </a:effectLst>
                </a:rPr>
                <a:t>Share</a:t>
              </a:r>
            </a:p>
          </p:txBody>
        </p:sp>
      </p:grpSp>
      <p:grpSp>
        <p:nvGrpSpPr>
          <p:cNvPr id="2" name="Group 1"/>
          <p:cNvGrpSpPr/>
          <p:nvPr/>
        </p:nvGrpSpPr>
        <p:grpSpPr>
          <a:xfrm>
            <a:off x="2005510" y="1276289"/>
            <a:ext cx="4767444" cy="4734291"/>
            <a:chOff x="481509" y="1276289"/>
            <a:chExt cx="4767444" cy="4734290"/>
          </a:xfrm>
        </p:grpSpPr>
        <p:grpSp>
          <p:nvGrpSpPr>
            <p:cNvPr id="33" name="Group 32"/>
            <p:cNvGrpSpPr/>
            <p:nvPr/>
          </p:nvGrpSpPr>
          <p:grpSpPr>
            <a:xfrm>
              <a:off x="481509" y="1276289"/>
              <a:ext cx="4767444" cy="4734290"/>
              <a:chOff x="1613206" y="355957"/>
              <a:chExt cx="5893169" cy="5852191"/>
            </a:xfrm>
            <a:effectLst>
              <a:outerShdw blurRad="76200" sx="101000" sy="101000" algn="ctr" rotWithShape="0">
                <a:prstClr val="black">
                  <a:alpha val="25000"/>
                </a:prstClr>
              </a:outerShdw>
            </a:effectLst>
          </p:grpSpPr>
          <p:sp>
            <p:nvSpPr>
              <p:cNvPr id="34" name="Oval 2"/>
              <p:cNvSpPr/>
              <p:nvPr/>
            </p:nvSpPr>
            <p:spPr>
              <a:xfrm>
                <a:off x="4562553" y="357024"/>
                <a:ext cx="2351543" cy="1711828"/>
              </a:xfrm>
              <a:custGeom>
                <a:avLst/>
                <a:gdLst>
                  <a:gd name="connsiteX0" fmla="*/ 1717 w 2353793"/>
                  <a:gd name="connsiteY0" fmla="*/ 1004642 h 2191959"/>
                  <a:gd name="connsiteX1" fmla="*/ 0 w 2353793"/>
                  <a:gd name="connsiteY1" fmla="*/ 2191369 h 2191959"/>
                  <a:gd name="connsiteX2" fmla="*/ 7384 w 2353793"/>
                  <a:gd name="connsiteY2" fmla="*/ 2191959 h 2191959"/>
                  <a:gd name="connsiteX3" fmla="*/ 1717 w 2353793"/>
                  <a:gd name="connsiteY3" fmla="*/ 1004642 h 2191959"/>
                  <a:gd name="connsiteX4" fmla="*/ 332791 w 2353793"/>
                  <a:gd name="connsiteY4" fmla="*/ 0 h 2191959"/>
                  <a:gd name="connsiteX5" fmla="*/ 2353793 w 2353793"/>
                  <a:gd name="connsiteY5" fmla="*/ 1157783 h 2191959"/>
                  <a:gd name="connsiteX6" fmla="*/ 2087795 w 2353793"/>
                  <a:gd name="connsiteY6" fmla="*/ 1707000 h 2191959"/>
                  <a:gd name="connsiteX7" fmla="*/ 2093828 w 2353793"/>
                  <a:gd name="connsiteY7" fmla="*/ 1707250 h 2191959"/>
                  <a:gd name="connsiteX8" fmla="*/ 2085885 w 2353793"/>
                  <a:gd name="connsiteY8" fmla="*/ 1711828 h 2191959"/>
                  <a:gd name="connsiteX9" fmla="*/ 2250 w 2353793"/>
                  <a:gd name="connsiteY9" fmla="*/ 510226 h 2191959"/>
                  <a:gd name="connsiteX10" fmla="*/ 2264 w 2353793"/>
                  <a:gd name="connsiteY10" fmla="*/ 497407 h 2191959"/>
                  <a:gd name="connsiteX11" fmla="*/ 4359 w 2353793"/>
                  <a:gd name="connsiteY11" fmla="*/ 500600 h 2191959"/>
                  <a:gd name="connsiteX12" fmla="*/ 332791 w 2353793"/>
                  <a:gd name="connsiteY12" fmla="*/ 0 h 2191959"/>
                  <a:gd name="connsiteX0" fmla="*/ 1717 w 2353793"/>
                  <a:gd name="connsiteY0" fmla="*/ 1004642 h 2191369"/>
                  <a:gd name="connsiteX1" fmla="*/ 0 w 2353793"/>
                  <a:gd name="connsiteY1" fmla="*/ 2191369 h 2191369"/>
                  <a:gd name="connsiteX2" fmla="*/ 1717 w 2353793"/>
                  <a:gd name="connsiteY2" fmla="*/ 1004642 h 2191369"/>
                  <a:gd name="connsiteX3" fmla="*/ 332791 w 2353793"/>
                  <a:gd name="connsiteY3" fmla="*/ 0 h 2191369"/>
                  <a:gd name="connsiteX4" fmla="*/ 2353793 w 2353793"/>
                  <a:gd name="connsiteY4" fmla="*/ 1157783 h 2191369"/>
                  <a:gd name="connsiteX5" fmla="*/ 2087795 w 2353793"/>
                  <a:gd name="connsiteY5" fmla="*/ 1707000 h 2191369"/>
                  <a:gd name="connsiteX6" fmla="*/ 2093828 w 2353793"/>
                  <a:gd name="connsiteY6" fmla="*/ 1707250 h 2191369"/>
                  <a:gd name="connsiteX7" fmla="*/ 2085885 w 2353793"/>
                  <a:gd name="connsiteY7" fmla="*/ 1711828 h 2191369"/>
                  <a:gd name="connsiteX8" fmla="*/ 2250 w 2353793"/>
                  <a:gd name="connsiteY8" fmla="*/ 510226 h 2191369"/>
                  <a:gd name="connsiteX9" fmla="*/ 2264 w 2353793"/>
                  <a:gd name="connsiteY9" fmla="*/ 497407 h 2191369"/>
                  <a:gd name="connsiteX10" fmla="*/ 4359 w 2353793"/>
                  <a:gd name="connsiteY10" fmla="*/ 500600 h 2191369"/>
                  <a:gd name="connsiteX11" fmla="*/ 332791 w 2353793"/>
                  <a:gd name="connsiteY11" fmla="*/ 0 h 2191369"/>
                  <a:gd name="connsiteX0" fmla="*/ 330541 w 2351543"/>
                  <a:gd name="connsiteY0" fmla="*/ 0 h 1711828"/>
                  <a:gd name="connsiteX1" fmla="*/ 2351543 w 2351543"/>
                  <a:gd name="connsiteY1" fmla="*/ 1157783 h 1711828"/>
                  <a:gd name="connsiteX2" fmla="*/ 2085545 w 2351543"/>
                  <a:gd name="connsiteY2" fmla="*/ 1707000 h 1711828"/>
                  <a:gd name="connsiteX3" fmla="*/ 2091578 w 2351543"/>
                  <a:gd name="connsiteY3" fmla="*/ 1707250 h 1711828"/>
                  <a:gd name="connsiteX4" fmla="*/ 2083635 w 2351543"/>
                  <a:gd name="connsiteY4" fmla="*/ 1711828 h 1711828"/>
                  <a:gd name="connsiteX5" fmla="*/ 0 w 2351543"/>
                  <a:gd name="connsiteY5" fmla="*/ 510226 h 1711828"/>
                  <a:gd name="connsiteX6" fmla="*/ 14 w 2351543"/>
                  <a:gd name="connsiteY6" fmla="*/ 497407 h 1711828"/>
                  <a:gd name="connsiteX7" fmla="*/ 2109 w 2351543"/>
                  <a:gd name="connsiteY7" fmla="*/ 500600 h 1711828"/>
                  <a:gd name="connsiteX8" fmla="*/ 330541 w 2351543"/>
                  <a:gd name="connsiteY8" fmla="*/ 0 h 171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543" h="1711828">
                    <a:moveTo>
                      <a:pt x="330541" y="0"/>
                    </a:moveTo>
                    <a:cubicBezTo>
                      <a:pt x="1156331" y="91605"/>
                      <a:pt x="1878531" y="525718"/>
                      <a:pt x="2351543" y="1157783"/>
                    </a:cubicBezTo>
                    <a:lnTo>
                      <a:pt x="2085545" y="1707000"/>
                    </a:lnTo>
                    <a:lnTo>
                      <a:pt x="2091578" y="1707250"/>
                    </a:lnTo>
                    <a:lnTo>
                      <a:pt x="2083635" y="1711828"/>
                    </a:lnTo>
                    <a:cubicBezTo>
                      <a:pt x="1667358" y="993333"/>
                      <a:pt x="890035" y="511129"/>
                      <a:pt x="0" y="510226"/>
                    </a:cubicBezTo>
                    <a:cubicBezTo>
                      <a:pt x="5" y="505953"/>
                      <a:pt x="9" y="501680"/>
                      <a:pt x="14" y="497407"/>
                    </a:cubicBezTo>
                    <a:lnTo>
                      <a:pt x="2109" y="500600"/>
                    </a:lnTo>
                    <a:lnTo>
                      <a:pt x="330541" y="0"/>
                    </a:ln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Oval 5"/>
              <p:cNvSpPr/>
              <p:nvPr/>
            </p:nvSpPr>
            <p:spPr>
              <a:xfrm>
                <a:off x="6642881" y="2060105"/>
                <a:ext cx="863494" cy="2433592"/>
              </a:xfrm>
              <a:custGeom>
                <a:avLst/>
                <a:gdLst/>
                <a:ahLst/>
                <a:cxnLst/>
                <a:rect l="l" t="t" r="r" b="b"/>
                <a:pathLst>
                  <a:path w="863494" h="2433592">
                    <a:moveTo>
                      <a:pt x="7114" y="0"/>
                    </a:moveTo>
                    <a:lnTo>
                      <a:pt x="5216" y="3920"/>
                    </a:lnTo>
                    <a:lnTo>
                      <a:pt x="606306" y="28880"/>
                    </a:lnTo>
                    <a:cubicBezTo>
                      <a:pt x="770176" y="393467"/>
                      <a:pt x="863494" y="801554"/>
                      <a:pt x="863494" y="1223175"/>
                    </a:cubicBezTo>
                    <a:cubicBezTo>
                      <a:pt x="863494" y="1637491"/>
                      <a:pt x="777984" y="2031835"/>
                      <a:pt x="621728" y="2388528"/>
                    </a:cubicBezTo>
                    <a:lnTo>
                      <a:pt x="13862" y="2426572"/>
                    </a:lnTo>
                    <a:lnTo>
                      <a:pt x="17446" y="2433592"/>
                    </a:lnTo>
                    <a:lnTo>
                      <a:pt x="8755" y="2428536"/>
                    </a:lnTo>
                    <a:cubicBezTo>
                      <a:pt x="215768" y="2074659"/>
                      <a:pt x="333081" y="1662617"/>
                      <a:pt x="333081" y="1223175"/>
                    </a:cubicBezTo>
                    <a:cubicBezTo>
                      <a:pt x="333081" y="782035"/>
                      <a:pt x="208495" y="358962"/>
                      <a:pt x="0" y="4163"/>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Oval 8"/>
              <p:cNvSpPr/>
              <p:nvPr/>
            </p:nvSpPr>
            <p:spPr>
              <a:xfrm>
                <a:off x="4578201" y="4484725"/>
                <a:ext cx="2353918" cy="1723423"/>
              </a:xfrm>
              <a:custGeom>
                <a:avLst/>
                <a:gdLst/>
                <a:ahLst/>
                <a:cxnLst/>
                <a:rect l="l" t="t" r="r" b="b"/>
                <a:pathLst>
                  <a:path w="2353918" h="1723423">
                    <a:moveTo>
                      <a:pt x="2077714" y="0"/>
                    </a:moveTo>
                    <a:lnTo>
                      <a:pt x="2080865" y="1806"/>
                    </a:lnTo>
                    <a:lnTo>
                      <a:pt x="2078542" y="1952"/>
                    </a:lnTo>
                    <a:lnTo>
                      <a:pt x="2353918" y="541351"/>
                    </a:lnTo>
                    <a:cubicBezTo>
                      <a:pt x="1883508" y="1176959"/>
                      <a:pt x="1158175" y="1623406"/>
                      <a:pt x="334198" y="1723423"/>
                    </a:cubicBezTo>
                    <a:lnTo>
                      <a:pt x="0" y="1214033"/>
                    </a:lnTo>
                    <a:cubicBezTo>
                      <a:pt x="883719" y="1207871"/>
                      <a:pt x="1663892" y="714420"/>
                      <a:pt x="2077714" y="0"/>
                    </a:cubicBezTo>
                    <a:close/>
                  </a:path>
                </a:pathLst>
              </a:custGeom>
              <a:gradFill>
                <a:gsLst>
                  <a:gs pos="0">
                    <a:schemeClr val="accent4"/>
                  </a:gs>
                  <a:gs pos="50000">
                    <a:schemeClr val="accent4">
                      <a:lumMod val="60000"/>
                      <a:lumOff val="40000"/>
                    </a:schemeClr>
                  </a:gs>
                  <a:gs pos="100000">
                    <a:schemeClr val="accent4"/>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11"/>
              <p:cNvSpPr/>
              <p:nvPr/>
            </p:nvSpPr>
            <p:spPr>
              <a:xfrm>
                <a:off x="2182861" y="4484638"/>
                <a:ext cx="2363389" cy="1723461"/>
              </a:xfrm>
              <a:custGeom>
                <a:avLst/>
                <a:gdLst/>
                <a:ahLst/>
                <a:cxnLst/>
                <a:rect l="l" t="t" r="r" b="b"/>
                <a:pathLst>
                  <a:path w="2363389" h="1723461">
                    <a:moveTo>
                      <a:pt x="282132" y="1346"/>
                    </a:moveTo>
                    <a:cubicBezTo>
                      <a:pt x="695710" y="721608"/>
                      <a:pt x="1474249" y="1209866"/>
                      <a:pt x="2363389" y="1214353"/>
                    </a:cubicBezTo>
                    <a:lnTo>
                      <a:pt x="2029376" y="1723461"/>
                    </a:lnTo>
                    <a:cubicBezTo>
                      <a:pt x="1197894" y="1626424"/>
                      <a:pt x="470530" y="1180768"/>
                      <a:pt x="0" y="537997"/>
                    </a:cubicBezTo>
                    <a:close/>
                    <a:moveTo>
                      <a:pt x="281301" y="0"/>
                    </a:moveTo>
                    <a:lnTo>
                      <a:pt x="281462" y="261"/>
                    </a:lnTo>
                    <a:lnTo>
                      <a:pt x="280918" y="220"/>
                    </a:ln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Oval 14"/>
              <p:cNvSpPr/>
              <p:nvPr/>
            </p:nvSpPr>
            <p:spPr>
              <a:xfrm>
                <a:off x="1613206" y="2080834"/>
                <a:ext cx="853065" cy="2403805"/>
              </a:xfrm>
              <a:custGeom>
                <a:avLst/>
                <a:gdLst/>
                <a:ahLst/>
                <a:cxnLst/>
                <a:rect l="l" t="t" r="r" b="b"/>
                <a:pathLst>
                  <a:path w="853065" h="2403805">
                    <a:moveTo>
                      <a:pt x="853065" y="0"/>
                    </a:moveTo>
                    <a:cubicBezTo>
                      <a:pt x="647088" y="353217"/>
                      <a:pt x="530414" y="764207"/>
                      <a:pt x="530414" y="1202447"/>
                    </a:cubicBezTo>
                    <a:cubicBezTo>
                      <a:pt x="530414" y="1639378"/>
                      <a:pt x="646392" y="2049221"/>
                      <a:pt x="851050" y="2401834"/>
                    </a:cubicBezTo>
                    <a:lnTo>
                      <a:pt x="847619" y="2403805"/>
                    </a:lnTo>
                    <a:lnTo>
                      <a:pt x="237474" y="2358271"/>
                    </a:lnTo>
                    <a:cubicBezTo>
                      <a:pt x="83985" y="2004040"/>
                      <a:pt x="0" y="1613051"/>
                      <a:pt x="0" y="1202447"/>
                    </a:cubicBezTo>
                    <a:cubicBezTo>
                      <a:pt x="0" y="785916"/>
                      <a:pt x="86428" y="389570"/>
                      <a:pt x="244392" y="31423"/>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4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4" name="Oval 17"/>
              <p:cNvSpPr/>
              <p:nvPr/>
            </p:nvSpPr>
            <p:spPr>
              <a:xfrm>
                <a:off x="2195964" y="355957"/>
                <a:ext cx="2367337" cy="1719061"/>
              </a:xfrm>
              <a:custGeom>
                <a:avLst/>
                <a:gdLst/>
                <a:ahLst/>
                <a:cxnLst/>
                <a:rect l="l" t="t" r="r" b="b"/>
                <a:pathLst>
                  <a:path w="2367337" h="1719061">
                    <a:moveTo>
                      <a:pt x="2039566" y="0"/>
                    </a:moveTo>
                    <a:lnTo>
                      <a:pt x="2367337" y="499594"/>
                    </a:lnTo>
                    <a:cubicBezTo>
                      <a:pt x="2367332" y="503505"/>
                      <a:pt x="2367326" y="507415"/>
                      <a:pt x="2367320" y="511326"/>
                    </a:cubicBezTo>
                    <a:lnTo>
                      <a:pt x="2363826" y="511150"/>
                    </a:lnTo>
                    <a:cubicBezTo>
                      <a:pt x="1470052" y="511150"/>
                      <a:pt x="689622" y="996444"/>
                      <a:pt x="273661" y="1719061"/>
                    </a:cubicBezTo>
                    <a:lnTo>
                      <a:pt x="271671" y="1717924"/>
                    </a:lnTo>
                    <a:lnTo>
                      <a:pt x="0" y="1171115"/>
                    </a:lnTo>
                    <a:cubicBezTo>
                      <a:pt x="474774" y="530141"/>
                      <a:pt x="1204589" y="90041"/>
                      <a:pt x="2039566" y="0"/>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Oval 2"/>
              <p:cNvSpPr/>
              <p:nvPr/>
            </p:nvSpPr>
            <p:spPr>
              <a:xfrm>
                <a:off x="4561126" y="867248"/>
                <a:ext cx="2086050" cy="1914630"/>
              </a:xfrm>
              <a:custGeom>
                <a:avLst/>
                <a:gdLst/>
                <a:ahLst/>
                <a:cxnLst/>
                <a:rect l="l" t="t" r="r" b="b"/>
                <a:pathLst>
                  <a:path w="2086050" h="1914630">
                    <a:moveTo>
                      <a:pt x="1399" y="0"/>
                    </a:moveTo>
                    <a:cubicBezTo>
                      <a:pt x="892114" y="895"/>
                      <a:pt x="1669947" y="483825"/>
                      <a:pt x="2086050" y="1203193"/>
                    </a:cubicBezTo>
                    <a:lnTo>
                      <a:pt x="1722430" y="1412756"/>
                    </a:lnTo>
                    <a:cubicBezTo>
                      <a:pt x="1689040" y="1470003"/>
                      <a:pt x="1716221" y="1522082"/>
                      <a:pt x="1796613" y="1553204"/>
                    </a:cubicBezTo>
                    <a:cubicBezTo>
                      <a:pt x="1933906" y="1606058"/>
                      <a:pt x="1951602" y="1732333"/>
                      <a:pt x="1750865" y="1853571"/>
                    </a:cubicBezTo>
                    <a:cubicBezTo>
                      <a:pt x="1610315" y="1942491"/>
                      <a:pt x="1406763" y="1955579"/>
                      <a:pt x="1446891" y="1746373"/>
                    </a:cubicBezTo>
                    <a:cubicBezTo>
                      <a:pt x="1462987" y="1655837"/>
                      <a:pt x="1410891" y="1622713"/>
                      <a:pt x="1363428" y="1619658"/>
                    </a:cubicBezTo>
                    <a:lnTo>
                      <a:pt x="1015935" y="1819926"/>
                    </a:lnTo>
                    <a:cubicBezTo>
                      <a:pt x="812373" y="1470457"/>
                      <a:pt x="433561" y="1236227"/>
                      <a:pt x="0" y="1235791"/>
                    </a:cubicBezTo>
                    <a:lnTo>
                      <a:pt x="416" y="868480"/>
                    </a:lnTo>
                    <a:cubicBezTo>
                      <a:pt x="24945" y="826973"/>
                      <a:pt x="80398" y="796234"/>
                      <a:pt x="152059" y="856539"/>
                    </a:cubicBezTo>
                    <a:cubicBezTo>
                      <a:pt x="313173" y="995893"/>
                      <a:pt x="403614" y="813068"/>
                      <a:pt x="396883" y="646888"/>
                    </a:cubicBezTo>
                    <a:cubicBezTo>
                      <a:pt x="392256" y="412426"/>
                      <a:pt x="274051" y="364614"/>
                      <a:pt x="159631" y="457086"/>
                    </a:cubicBezTo>
                    <a:cubicBezTo>
                      <a:pt x="92470" y="511157"/>
                      <a:pt x="33768" y="508645"/>
                      <a:pt x="889" y="451074"/>
                    </a:cubicBezTo>
                    <a:cubicBezTo>
                      <a:pt x="1059" y="300716"/>
                      <a:pt x="1229" y="150358"/>
                      <a:pt x="1399"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1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Oval 5"/>
              <p:cNvSpPr/>
              <p:nvPr/>
            </p:nvSpPr>
            <p:spPr>
              <a:xfrm>
                <a:off x="5577389" y="2064267"/>
                <a:ext cx="1398573" cy="2511287"/>
              </a:xfrm>
              <a:custGeom>
                <a:avLst/>
                <a:gdLst/>
                <a:ahLst/>
                <a:cxnLst/>
                <a:rect l="l" t="t" r="r" b="b"/>
                <a:pathLst>
                  <a:path w="1398573" h="2511287">
                    <a:moveTo>
                      <a:pt x="1065492" y="0"/>
                    </a:moveTo>
                    <a:cubicBezTo>
                      <a:pt x="1273987" y="354799"/>
                      <a:pt x="1398573" y="777872"/>
                      <a:pt x="1398573" y="1219012"/>
                    </a:cubicBezTo>
                    <a:cubicBezTo>
                      <a:pt x="1398573" y="1659093"/>
                      <a:pt x="1280918" y="2071694"/>
                      <a:pt x="1073393" y="2425946"/>
                    </a:cubicBezTo>
                    <a:lnTo>
                      <a:pt x="709159" y="2214065"/>
                    </a:lnTo>
                    <a:cubicBezTo>
                      <a:pt x="642648" y="2211838"/>
                      <a:pt x="611006" y="2261441"/>
                      <a:pt x="624273" y="2346768"/>
                    </a:cubicBezTo>
                    <a:cubicBezTo>
                      <a:pt x="647146" y="2492095"/>
                      <a:pt x="546637" y="2570557"/>
                      <a:pt x="341273" y="2457333"/>
                    </a:cubicBezTo>
                    <a:cubicBezTo>
                      <a:pt x="193991" y="2380072"/>
                      <a:pt x="80881" y="2210336"/>
                      <a:pt x="282122" y="2140484"/>
                    </a:cubicBezTo>
                    <a:cubicBezTo>
                      <a:pt x="368226" y="2109284"/>
                      <a:pt x="371192" y="2047977"/>
                      <a:pt x="350386" y="2005361"/>
                    </a:cubicBezTo>
                    <a:lnTo>
                      <a:pt x="5731" y="1804870"/>
                    </a:lnTo>
                    <a:cubicBezTo>
                      <a:pt x="106030" y="1632758"/>
                      <a:pt x="162711" y="1432504"/>
                      <a:pt x="162711" y="1219013"/>
                    </a:cubicBezTo>
                    <a:cubicBezTo>
                      <a:pt x="162711" y="1003514"/>
                      <a:pt x="101850" y="796842"/>
                      <a:pt x="0" y="623521"/>
                    </a:cubicBezTo>
                    <a:lnTo>
                      <a:pt x="343651" y="422418"/>
                    </a:lnTo>
                    <a:cubicBezTo>
                      <a:pt x="391989" y="424079"/>
                      <a:pt x="447126" y="456562"/>
                      <a:pt x="430628" y="549354"/>
                    </a:cubicBezTo>
                    <a:cubicBezTo>
                      <a:pt x="390500" y="758560"/>
                      <a:pt x="594052" y="745472"/>
                      <a:pt x="734602" y="656552"/>
                    </a:cubicBezTo>
                    <a:cubicBezTo>
                      <a:pt x="935339" y="535314"/>
                      <a:pt x="917643" y="409039"/>
                      <a:pt x="780350" y="356185"/>
                    </a:cubicBezTo>
                    <a:cubicBezTo>
                      <a:pt x="696306" y="323649"/>
                      <a:pt x="670417" y="268209"/>
                      <a:pt x="710619" y="20767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7" name="Oval 8"/>
              <p:cNvSpPr/>
              <p:nvPr/>
            </p:nvSpPr>
            <p:spPr>
              <a:xfrm>
                <a:off x="4168398" y="3870191"/>
                <a:ext cx="2487517" cy="1829123"/>
              </a:xfrm>
              <a:custGeom>
                <a:avLst/>
                <a:gdLst/>
                <a:ahLst/>
                <a:cxnLst/>
                <a:rect l="l" t="t" r="r" b="b"/>
                <a:pathLst>
                  <a:path w="2487517" h="1829123">
                    <a:moveTo>
                      <a:pt x="1415358" y="0"/>
                    </a:moveTo>
                    <a:lnTo>
                      <a:pt x="1757812" y="196285"/>
                    </a:lnTo>
                    <a:cubicBezTo>
                      <a:pt x="1780280" y="238971"/>
                      <a:pt x="1779368" y="302580"/>
                      <a:pt x="1691113" y="334560"/>
                    </a:cubicBezTo>
                    <a:cubicBezTo>
                      <a:pt x="1489872" y="404412"/>
                      <a:pt x="1602982" y="574148"/>
                      <a:pt x="1750264" y="651409"/>
                    </a:cubicBezTo>
                    <a:cubicBezTo>
                      <a:pt x="1955628" y="764633"/>
                      <a:pt x="2056137" y="686171"/>
                      <a:pt x="2033264" y="540844"/>
                    </a:cubicBezTo>
                    <a:cubicBezTo>
                      <a:pt x="2019270" y="450839"/>
                      <a:pt x="2055243" y="400583"/>
                      <a:pt x="2129151" y="409127"/>
                    </a:cubicBezTo>
                    <a:lnTo>
                      <a:pt x="2487517" y="614533"/>
                    </a:lnTo>
                    <a:cubicBezTo>
                      <a:pt x="2071249" y="1333175"/>
                      <a:pt x="1284287" y="1828229"/>
                      <a:pt x="394127" y="1829123"/>
                    </a:cubicBezTo>
                    <a:cubicBezTo>
                      <a:pt x="394464" y="1635223"/>
                      <a:pt x="394951" y="1495807"/>
                      <a:pt x="395353" y="1383520"/>
                    </a:cubicBezTo>
                    <a:cubicBezTo>
                      <a:pt x="362318" y="1327548"/>
                      <a:pt x="304108" y="1325608"/>
                      <a:pt x="237602" y="1379152"/>
                    </a:cubicBezTo>
                    <a:cubicBezTo>
                      <a:pt x="123182" y="1471624"/>
                      <a:pt x="4977" y="1423811"/>
                      <a:pt x="350" y="1189349"/>
                    </a:cubicBezTo>
                    <a:cubicBezTo>
                      <a:pt x="-6381" y="1023169"/>
                      <a:pt x="84060" y="840344"/>
                      <a:pt x="245174" y="979699"/>
                    </a:cubicBezTo>
                    <a:cubicBezTo>
                      <a:pt x="315990" y="1039292"/>
                      <a:pt x="370979" y="1009976"/>
                      <a:pt x="395721" y="969036"/>
                    </a:cubicBezTo>
                    <a:cubicBezTo>
                      <a:pt x="395358" y="870583"/>
                      <a:pt x="394439" y="756361"/>
                      <a:pt x="392729" y="593332"/>
                    </a:cubicBezTo>
                    <a:cubicBezTo>
                      <a:pt x="827576" y="592895"/>
                      <a:pt x="1212010" y="351059"/>
                      <a:pt x="1415358" y="0"/>
                    </a:cubicBezTo>
                    <a:close/>
                  </a:path>
                </a:pathLst>
              </a:custGeom>
              <a:gradFill>
                <a:gsLst>
                  <a:gs pos="0">
                    <a:schemeClr val="accent4">
                      <a:lumMod val="60000"/>
                      <a:lumOff val="40000"/>
                    </a:schemeClr>
                  </a:gs>
                  <a:gs pos="50000">
                    <a:schemeClr val="accent4">
                      <a:lumMod val="20000"/>
                      <a:lumOff val="80000"/>
                    </a:schemeClr>
                  </a:gs>
                  <a:gs pos="100000">
                    <a:schemeClr val="accent4">
                      <a:lumMod val="60000"/>
                      <a:lumOff val="40000"/>
                    </a:schemeClr>
                  </a:gs>
                </a:gsLst>
                <a:lin ang="9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Oval 11"/>
              <p:cNvSpPr/>
              <p:nvPr/>
            </p:nvSpPr>
            <p:spPr>
              <a:xfrm>
                <a:off x="2464162" y="3776409"/>
                <a:ext cx="2099158" cy="1923042"/>
              </a:xfrm>
              <a:custGeom>
                <a:avLst/>
                <a:gdLst/>
                <a:ahLst/>
                <a:cxnLst/>
                <a:rect l="l" t="t" r="r" b="b"/>
                <a:pathLst>
                  <a:path w="2099158" h="1923042">
                    <a:moveTo>
                      <a:pt x="514975" y="454"/>
                    </a:moveTo>
                    <a:cubicBezTo>
                      <a:pt x="605507" y="-5123"/>
                      <a:pt x="674838" y="40014"/>
                      <a:pt x="647480" y="170311"/>
                    </a:cubicBezTo>
                    <a:cubicBezTo>
                      <a:pt x="630836" y="255287"/>
                      <a:pt x="675541" y="290418"/>
                      <a:pt x="720864" y="294980"/>
                    </a:cubicBezTo>
                    <a:lnTo>
                      <a:pt x="1071907" y="93738"/>
                    </a:lnTo>
                    <a:cubicBezTo>
                      <a:pt x="1274889" y="447730"/>
                      <a:pt x="1658255" y="687180"/>
                      <a:pt x="2095631" y="687180"/>
                    </a:cubicBezTo>
                    <a:cubicBezTo>
                      <a:pt x="2096200" y="687180"/>
                      <a:pt x="2096769" y="687180"/>
                      <a:pt x="2097337" y="687094"/>
                    </a:cubicBezTo>
                    <a:cubicBezTo>
                      <a:pt x="2097536" y="757409"/>
                      <a:pt x="2097840" y="899751"/>
                      <a:pt x="2098140" y="1064938"/>
                    </a:cubicBezTo>
                    <a:cubicBezTo>
                      <a:pt x="2073036" y="1104882"/>
                      <a:pt x="2018827" y="1131897"/>
                      <a:pt x="1949410" y="1073481"/>
                    </a:cubicBezTo>
                    <a:cubicBezTo>
                      <a:pt x="1788296" y="934126"/>
                      <a:pt x="1697855" y="1116951"/>
                      <a:pt x="1704586" y="1283131"/>
                    </a:cubicBezTo>
                    <a:cubicBezTo>
                      <a:pt x="1709214" y="1517593"/>
                      <a:pt x="1827419" y="1565406"/>
                      <a:pt x="1941839" y="1472934"/>
                    </a:cubicBezTo>
                    <a:cubicBezTo>
                      <a:pt x="2007822" y="1419810"/>
                      <a:pt x="2065641" y="1421303"/>
                      <a:pt x="2098807" y="1476006"/>
                    </a:cubicBezTo>
                    <a:cubicBezTo>
                      <a:pt x="2099077" y="1669868"/>
                      <a:pt x="2099233" y="1842910"/>
                      <a:pt x="2099123" y="1922866"/>
                    </a:cubicBezTo>
                    <a:cubicBezTo>
                      <a:pt x="2097959" y="1923041"/>
                      <a:pt x="2096794" y="1923042"/>
                      <a:pt x="2095630" y="1923042"/>
                    </a:cubicBezTo>
                    <a:cubicBezTo>
                      <a:pt x="1200294" y="1923042"/>
                      <a:pt x="415517" y="1432871"/>
                      <a:pt x="0" y="708227"/>
                    </a:cubicBezTo>
                    <a:lnTo>
                      <a:pt x="366802" y="497952"/>
                    </a:lnTo>
                    <a:cubicBezTo>
                      <a:pt x="400198" y="441726"/>
                      <a:pt x="373754" y="389654"/>
                      <a:pt x="294439" y="357347"/>
                    </a:cubicBezTo>
                    <a:cubicBezTo>
                      <a:pt x="158090" y="302104"/>
                      <a:pt x="142601" y="175540"/>
                      <a:pt x="345423" y="57823"/>
                    </a:cubicBezTo>
                    <a:cubicBezTo>
                      <a:pt x="398703" y="25404"/>
                      <a:pt x="460655" y="3801"/>
                      <a:pt x="514975" y="454"/>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2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Oval 14"/>
              <p:cNvSpPr/>
              <p:nvPr/>
            </p:nvSpPr>
            <p:spPr>
              <a:xfrm>
                <a:off x="2143619" y="1981522"/>
                <a:ext cx="1394608" cy="2501718"/>
              </a:xfrm>
              <a:custGeom>
                <a:avLst/>
                <a:gdLst/>
                <a:ahLst/>
                <a:cxnLst/>
                <a:rect l="l" t="t" r="r" b="b"/>
                <a:pathLst>
                  <a:path w="1394608" h="2501718">
                    <a:moveTo>
                      <a:pt x="863117" y="862"/>
                    </a:moveTo>
                    <a:cubicBezTo>
                      <a:pt x="909661" y="-4008"/>
                      <a:pt x="971927" y="11495"/>
                      <a:pt x="1048938" y="53954"/>
                    </a:cubicBezTo>
                    <a:cubicBezTo>
                      <a:pt x="1196220" y="131215"/>
                      <a:pt x="1309331" y="300951"/>
                      <a:pt x="1108089" y="370803"/>
                    </a:cubicBezTo>
                    <a:cubicBezTo>
                      <a:pt x="1019387" y="402945"/>
                      <a:pt x="1018916" y="467036"/>
                      <a:pt x="1041714" y="509729"/>
                    </a:cubicBezTo>
                    <a:lnTo>
                      <a:pt x="1394274" y="712891"/>
                    </a:lnTo>
                    <a:cubicBezTo>
                      <a:pt x="1293176" y="885789"/>
                      <a:pt x="1235807" y="1105665"/>
                      <a:pt x="1235863" y="1301758"/>
                    </a:cubicBezTo>
                    <a:cubicBezTo>
                      <a:pt x="1235919" y="1497851"/>
                      <a:pt x="1296156" y="1718556"/>
                      <a:pt x="1394608" y="1889450"/>
                    </a:cubicBezTo>
                    <a:lnTo>
                      <a:pt x="1042696" y="2090132"/>
                    </a:lnTo>
                    <a:cubicBezTo>
                      <a:pt x="996978" y="2085998"/>
                      <a:pt x="951214" y="2051018"/>
                      <a:pt x="968023" y="1965198"/>
                    </a:cubicBezTo>
                    <a:cubicBezTo>
                      <a:pt x="1011795" y="1756724"/>
                      <a:pt x="808046" y="1766258"/>
                      <a:pt x="665966" y="1852711"/>
                    </a:cubicBezTo>
                    <a:cubicBezTo>
                      <a:pt x="463144" y="1970427"/>
                      <a:pt x="478633" y="2096991"/>
                      <a:pt x="614982" y="2152234"/>
                    </a:cubicBezTo>
                    <a:cubicBezTo>
                      <a:pt x="694252" y="2184523"/>
                      <a:pt x="720711" y="2236554"/>
                      <a:pt x="687400" y="2292743"/>
                    </a:cubicBezTo>
                    <a:lnTo>
                      <a:pt x="320944" y="2501718"/>
                    </a:lnTo>
                    <a:cubicBezTo>
                      <a:pt x="116101" y="2148968"/>
                      <a:pt x="0" y="1738921"/>
                      <a:pt x="0" y="1301758"/>
                    </a:cubicBezTo>
                    <a:cubicBezTo>
                      <a:pt x="0" y="862298"/>
                      <a:pt x="117324" y="450241"/>
                      <a:pt x="324278" y="96308"/>
                    </a:cubicBezTo>
                    <a:lnTo>
                      <a:pt x="671442" y="296360"/>
                    </a:lnTo>
                    <a:cubicBezTo>
                      <a:pt x="744419" y="304134"/>
                      <a:pt x="779843" y="253947"/>
                      <a:pt x="765939" y="164519"/>
                    </a:cubicBezTo>
                    <a:cubicBezTo>
                      <a:pt x="751643" y="73690"/>
                      <a:pt x="785543" y="8980"/>
                      <a:pt x="863117" y="862"/>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Oval 17"/>
              <p:cNvSpPr/>
              <p:nvPr/>
            </p:nvSpPr>
            <p:spPr>
              <a:xfrm>
                <a:off x="2468508" y="867109"/>
                <a:ext cx="2489851" cy="1827448"/>
              </a:xfrm>
              <a:custGeom>
                <a:avLst/>
                <a:gdLst/>
                <a:ahLst/>
                <a:cxnLst/>
                <a:rect l="l" t="t" r="r" b="b"/>
                <a:pathLst>
                  <a:path w="2489851" h="1827448">
                    <a:moveTo>
                      <a:pt x="2091282" y="0"/>
                    </a:moveTo>
                    <a:lnTo>
                      <a:pt x="2094776" y="176"/>
                    </a:lnTo>
                    <a:lnTo>
                      <a:pt x="2094123" y="452234"/>
                    </a:lnTo>
                    <a:cubicBezTo>
                      <a:pt x="2127097" y="508813"/>
                      <a:pt x="2185495" y="510968"/>
                      <a:pt x="2252249" y="457225"/>
                    </a:cubicBezTo>
                    <a:cubicBezTo>
                      <a:pt x="2366669" y="364753"/>
                      <a:pt x="2484874" y="412565"/>
                      <a:pt x="2489501" y="647027"/>
                    </a:cubicBezTo>
                    <a:cubicBezTo>
                      <a:pt x="2496232" y="813207"/>
                      <a:pt x="2405791" y="996032"/>
                      <a:pt x="2244677" y="856678"/>
                    </a:cubicBezTo>
                    <a:cubicBezTo>
                      <a:pt x="2173392" y="796689"/>
                      <a:pt x="2118145" y="826792"/>
                      <a:pt x="2093522" y="868050"/>
                    </a:cubicBezTo>
                    <a:cubicBezTo>
                      <a:pt x="2093345" y="990683"/>
                      <a:pt x="2093167" y="1113316"/>
                      <a:pt x="2092990" y="1235949"/>
                    </a:cubicBezTo>
                    <a:lnTo>
                      <a:pt x="2091284" y="1235863"/>
                    </a:lnTo>
                    <a:cubicBezTo>
                      <a:pt x="1656068" y="1235863"/>
                      <a:pt x="1273487" y="1476179"/>
                      <a:pt x="1070045" y="1827448"/>
                    </a:cubicBezTo>
                    <a:lnTo>
                      <a:pt x="716404" y="1623293"/>
                    </a:lnTo>
                    <a:cubicBezTo>
                      <a:pt x="694037" y="1580609"/>
                      <a:pt x="695081" y="1517147"/>
                      <a:pt x="783200" y="1485216"/>
                    </a:cubicBezTo>
                    <a:cubicBezTo>
                      <a:pt x="984442" y="1415364"/>
                      <a:pt x="871331" y="1245628"/>
                      <a:pt x="724049" y="1168367"/>
                    </a:cubicBezTo>
                    <a:cubicBezTo>
                      <a:pt x="518686" y="1055143"/>
                      <a:pt x="418176" y="1133606"/>
                      <a:pt x="441050" y="1278932"/>
                    </a:cubicBezTo>
                    <a:cubicBezTo>
                      <a:pt x="454821" y="1367506"/>
                      <a:pt x="420202" y="1417585"/>
                      <a:pt x="348590" y="1410956"/>
                    </a:cubicBezTo>
                    <a:lnTo>
                      <a:pt x="0" y="1209717"/>
                    </a:lnTo>
                    <a:cubicBezTo>
                      <a:pt x="415753" y="486118"/>
                      <a:pt x="1196749" y="0"/>
                      <a:pt x="2091282"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8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5" name="Group 74"/>
            <p:cNvGrpSpPr/>
            <p:nvPr/>
          </p:nvGrpSpPr>
          <p:grpSpPr>
            <a:xfrm>
              <a:off x="734453" y="1740096"/>
              <a:ext cx="4255980" cy="3808919"/>
              <a:chOff x="2295628" y="1576570"/>
              <a:chExt cx="4553892" cy="4075539"/>
            </a:xfrm>
          </p:grpSpPr>
          <p:sp>
            <p:nvSpPr>
              <p:cNvPr id="76" name="TextBox 75"/>
              <p:cNvSpPr txBox="1"/>
              <p:nvPr/>
            </p:nvSpPr>
            <p:spPr>
              <a:xfrm rot="1800000">
                <a:off x="4423375" y="1582216"/>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1- Generate</a:t>
                </a:r>
              </a:p>
            </p:txBody>
          </p:sp>
          <p:sp>
            <p:nvSpPr>
              <p:cNvPr id="77" name="TextBox 76"/>
              <p:cNvSpPr txBox="1"/>
              <p:nvPr/>
            </p:nvSpPr>
            <p:spPr>
              <a:xfrm rot="5400000">
                <a:off x="5346299" y="3198121"/>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2 - Assess</a:t>
                </a:r>
              </a:p>
            </p:txBody>
          </p:sp>
          <p:sp>
            <p:nvSpPr>
              <p:cNvPr id="78" name="TextBox 77"/>
              <p:cNvSpPr txBox="1"/>
              <p:nvPr/>
            </p:nvSpPr>
            <p:spPr>
              <a:xfrm rot="9060000">
                <a:off x="4411734" y="4787088"/>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3 - Share</a:t>
                </a:r>
              </a:p>
            </p:txBody>
          </p:sp>
          <p:sp>
            <p:nvSpPr>
              <p:cNvPr id="79" name="TextBox 78"/>
              <p:cNvSpPr txBox="1"/>
              <p:nvPr/>
            </p:nvSpPr>
            <p:spPr>
              <a:xfrm rot="19920000">
                <a:off x="2548459" y="1576570"/>
                <a:ext cx="2377583" cy="1052517"/>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6 - Update</a:t>
                </a:r>
              </a:p>
            </p:txBody>
          </p:sp>
          <p:sp>
            <p:nvSpPr>
              <p:cNvPr id="80" name="TextBox 79"/>
              <p:cNvSpPr txBox="1"/>
              <p:nvPr/>
            </p:nvSpPr>
            <p:spPr>
              <a:xfrm rot="12600000">
                <a:off x="2579222" y="4798065"/>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4- Contextualize</a:t>
                </a:r>
              </a:p>
            </p:txBody>
          </p:sp>
          <p:sp>
            <p:nvSpPr>
              <p:cNvPr id="81" name="TextBox 80"/>
              <p:cNvSpPr txBox="1"/>
              <p:nvPr/>
            </p:nvSpPr>
            <p:spPr>
              <a:xfrm rot="16200000">
                <a:off x="1646451" y="3182342"/>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5 - Apply</a:t>
                </a:r>
              </a:p>
            </p:txBody>
          </p:sp>
          <p:sp>
            <p:nvSpPr>
              <p:cNvPr id="82" name="TextBox 81"/>
              <p:cNvSpPr txBox="1"/>
              <p:nvPr/>
            </p:nvSpPr>
            <p:spPr>
              <a:xfrm rot="20160000">
                <a:off x="3326822" y="2456818"/>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Knowledge </a:t>
                </a:r>
              </a:p>
              <a:p>
                <a:pPr algn="ctr"/>
                <a:r>
                  <a:rPr lang="en-US" sz="1400" b="1" dirty="0"/>
                  <a:t>Is</a:t>
                </a:r>
              </a:p>
              <a:p>
                <a:pPr algn="ctr"/>
                <a:r>
                  <a:rPr lang="en-US" sz="1400" b="1" dirty="0"/>
                  <a:t>sustained</a:t>
                </a:r>
              </a:p>
            </p:txBody>
          </p:sp>
          <p:sp>
            <p:nvSpPr>
              <p:cNvPr id="83" name="TextBox 82"/>
              <p:cNvSpPr txBox="1"/>
              <p:nvPr/>
            </p:nvSpPr>
            <p:spPr>
              <a:xfrm rot="2220000">
                <a:off x="4421252" y="2290944"/>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Create/</a:t>
                </a:r>
              </a:p>
              <a:p>
                <a:pPr algn="ctr"/>
                <a:r>
                  <a:rPr lang="en-US" sz="1400" b="1" dirty="0"/>
                  <a:t>Capture</a:t>
                </a:r>
              </a:p>
            </p:txBody>
          </p:sp>
          <p:sp>
            <p:nvSpPr>
              <p:cNvPr id="84" name="TextBox 83"/>
              <p:cNvSpPr txBox="1"/>
              <p:nvPr/>
            </p:nvSpPr>
            <p:spPr>
              <a:xfrm rot="6000000">
                <a:off x="4836544" y="3337259"/>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Suitability /</a:t>
                </a:r>
              </a:p>
              <a:p>
                <a:pPr algn="ctr"/>
                <a:r>
                  <a:rPr lang="en-US" sz="1400" b="1" dirty="0"/>
                  <a:t>Generalization</a:t>
                </a:r>
              </a:p>
            </p:txBody>
          </p:sp>
          <p:sp>
            <p:nvSpPr>
              <p:cNvPr id="85" name="TextBox 84"/>
              <p:cNvSpPr txBox="1"/>
              <p:nvPr/>
            </p:nvSpPr>
            <p:spPr>
              <a:xfrm rot="9180000">
                <a:off x="4123472" y="4222081"/>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Make knowledge</a:t>
                </a:r>
              </a:p>
              <a:p>
                <a:pPr algn="ctr"/>
                <a:r>
                  <a:rPr lang="en-US" sz="1400" b="1" dirty="0"/>
                  <a:t>available</a:t>
                </a:r>
              </a:p>
            </p:txBody>
          </p:sp>
          <p:sp>
            <p:nvSpPr>
              <p:cNvPr id="86" name="TextBox 85"/>
              <p:cNvSpPr txBox="1"/>
              <p:nvPr/>
            </p:nvSpPr>
            <p:spPr>
              <a:xfrm rot="12939713">
                <a:off x="3122850" y="3872954"/>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Standardize</a:t>
                </a:r>
              </a:p>
              <a:p>
                <a:pPr algn="ctr"/>
                <a:r>
                  <a:rPr lang="en-US" sz="1400" b="1" dirty="0"/>
                  <a:t>(job aids, </a:t>
                </a:r>
              </a:p>
              <a:p>
                <a:pPr algn="ctr"/>
                <a:r>
                  <a:rPr lang="en-US" sz="1400" b="1" dirty="0"/>
                  <a:t>Checklists)</a:t>
                </a:r>
              </a:p>
            </p:txBody>
          </p:sp>
          <p:sp>
            <p:nvSpPr>
              <p:cNvPr id="87" name="TextBox 86"/>
              <p:cNvSpPr txBox="1"/>
              <p:nvPr/>
            </p:nvSpPr>
            <p:spPr>
              <a:xfrm rot="16628652">
                <a:off x="2604086" y="301890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Ensure your </a:t>
                </a:r>
              </a:p>
              <a:p>
                <a:pPr algn="ctr"/>
                <a:r>
                  <a:rPr lang="en-US" sz="1400" b="1" dirty="0"/>
                  <a:t>system uses it</a:t>
                </a:r>
              </a:p>
            </p:txBody>
          </p:sp>
        </p:grpSp>
      </p:grpSp>
      <p:sp>
        <p:nvSpPr>
          <p:cNvPr id="3" name="Title 2"/>
          <p:cNvSpPr>
            <a:spLocks noGrp="1"/>
          </p:cNvSpPr>
          <p:nvPr>
            <p:ph type="title" idx="4294967295"/>
          </p:nvPr>
        </p:nvSpPr>
        <p:spPr>
          <a:xfrm>
            <a:off x="0" y="116417"/>
            <a:ext cx="8229600" cy="1143000"/>
          </a:xfrm>
        </p:spPr>
        <p:txBody>
          <a:bodyPr/>
          <a:lstStyle/>
          <a:p>
            <a:r>
              <a:rPr lang="en-US" dirty="0"/>
              <a:t>Change is about sharing</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695" y="3657601"/>
            <a:ext cx="2819059" cy="2806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01" y="6501213"/>
            <a:ext cx="2544753" cy="246221"/>
          </a:xfrm>
          <a:prstGeom prst="rect">
            <a:avLst/>
          </a:prstGeom>
        </p:spPr>
        <p:txBody>
          <a:bodyPr wrap="square">
            <a:spAutoFit/>
          </a:bodyPr>
          <a:lstStyle/>
          <a:p>
            <a:r>
              <a:rPr lang="en-US" sz="1000" i="1" dirty="0"/>
              <a:t>source: Nonaka and Takeuchi</a:t>
            </a:r>
          </a:p>
        </p:txBody>
      </p:sp>
    </p:spTree>
    <p:custDataLst>
      <p:tags r:id="rId1"/>
    </p:custDataLst>
    <p:extLst>
      <p:ext uri="{BB962C8B-B14F-4D97-AF65-F5344CB8AC3E}">
        <p14:creationId xmlns:p14="http://schemas.microsoft.com/office/powerpoint/2010/main" val="3690642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73418" y="491203"/>
            <a:ext cx="9141503" cy="632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38" name="Group 37"/>
          <p:cNvGrpSpPr/>
          <p:nvPr/>
        </p:nvGrpSpPr>
        <p:grpSpPr>
          <a:xfrm>
            <a:off x="7286317" y="1412776"/>
            <a:ext cx="3921910" cy="3540224"/>
            <a:chOff x="5220072" y="1484784"/>
            <a:chExt cx="3096344" cy="3540224"/>
          </a:xfrm>
        </p:grpSpPr>
        <p:sp>
          <p:nvSpPr>
            <p:cNvPr id="39" name="Rectangle 20"/>
            <p:cNvSpPr/>
            <p:nvPr/>
          </p:nvSpPr>
          <p:spPr>
            <a:xfrm>
              <a:off x="5220072" y="1484784"/>
              <a:ext cx="3096344" cy="3540224"/>
            </a:xfrm>
            <a:prstGeom prst="foldedCorner">
              <a:avLst>
                <a:gd name="adj" fmla="val 13650"/>
              </a:avLst>
            </a:prstGeom>
            <a:gradFill>
              <a:gsLst>
                <a:gs pos="100000">
                  <a:schemeClr val="bg1">
                    <a:lumMod val="85000"/>
                  </a:schemeClr>
                </a:gs>
                <a:gs pos="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0" name="Rectangle 39"/>
            <p:cNvSpPr/>
            <p:nvPr/>
          </p:nvSpPr>
          <p:spPr>
            <a:xfrm>
              <a:off x="5423080" y="2308927"/>
              <a:ext cx="2736303" cy="1323439"/>
            </a:xfrm>
            <a:prstGeom prst="rect">
              <a:avLst/>
            </a:prstGeom>
          </p:spPr>
          <p:txBody>
            <a:bodyPr wrap="square">
              <a:spAutoFit/>
            </a:bodyPr>
            <a:lstStyle/>
            <a:p>
              <a:pPr marL="285744" indent="-285744">
                <a:buFont typeface="Arial" pitchFamily="34" charset="0"/>
                <a:buChar char="•"/>
              </a:pPr>
              <a:r>
                <a:rPr lang="en-US" sz="1600" dirty="0"/>
                <a:t>Build into the change plan</a:t>
              </a:r>
            </a:p>
            <a:p>
              <a:pPr marL="285744" indent="-285744">
                <a:buFont typeface="Arial" pitchFamily="34" charset="0"/>
                <a:buChar char="•"/>
              </a:pPr>
              <a:r>
                <a:rPr lang="en-US" sz="1600" dirty="0"/>
                <a:t>Ensure in place before implementation</a:t>
              </a:r>
            </a:p>
            <a:p>
              <a:pPr marL="285744" indent="-285744">
                <a:buFont typeface="Arial" pitchFamily="34" charset="0"/>
                <a:buChar char="•"/>
              </a:pPr>
              <a:r>
                <a:rPr lang="en-US" sz="1600" dirty="0"/>
                <a:t>Procedure, Training, Tools</a:t>
              </a:r>
            </a:p>
            <a:p>
              <a:pPr marL="285744" indent="-285744">
                <a:buFont typeface="Arial" pitchFamily="34" charset="0"/>
                <a:buChar char="•"/>
              </a:pPr>
              <a:endParaRPr lang="en-US" sz="1600" dirty="0"/>
            </a:p>
          </p:txBody>
        </p:sp>
        <p:sp>
          <p:nvSpPr>
            <p:cNvPr id="41" name="Rounded Rectangle 17"/>
            <p:cNvSpPr/>
            <p:nvPr/>
          </p:nvSpPr>
          <p:spPr>
            <a:xfrm>
              <a:off x="5220072" y="1700808"/>
              <a:ext cx="3096344" cy="504056"/>
            </a:xfrm>
            <a:prstGeom prst="rect">
              <a:avLst/>
            </a:prstGeom>
            <a:gradFill>
              <a:gsLst>
                <a:gs pos="100000">
                  <a:schemeClr val="accent3">
                    <a:lumMod val="75000"/>
                  </a:schemeClr>
                </a:gs>
                <a:gs pos="0">
                  <a:schemeClr val="accent3"/>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2" name="Rectangle 41"/>
            <p:cNvSpPr/>
            <p:nvPr/>
          </p:nvSpPr>
          <p:spPr>
            <a:xfrm>
              <a:off x="5220072" y="1713824"/>
              <a:ext cx="3096344" cy="461665"/>
            </a:xfrm>
            <a:prstGeom prst="rect">
              <a:avLst/>
            </a:prstGeom>
          </p:spPr>
          <p:txBody>
            <a:bodyPr wrap="square">
              <a:spAutoFit/>
            </a:bodyPr>
            <a:lstStyle/>
            <a:p>
              <a:pPr algn="ctr"/>
              <a:r>
                <a:rPr lang="en-US" sz="2400" b="1" dirty="0">
                  <a:solidFill>
                    <a:schemeClr val="bg1"/>
                  </a:solidFill>
                  <a:effectLst>
                    <a:reflection blurRad="6350" stA="35000" endPos="45500" dir="5400000" sy="-100000" algn="bl" rotWithShape="0"/>
                  </a:effectLst>
                </a:rPr>
                <a:t>Contextualize</a:t>
              </a:r>
            </a:p>
          </p:txBody>
        </p:sp>
      </p:grpSp>
      <p:grpSp>
        <p:nvGrpSpPr>
          <p:cNvPr id="2" name="Group 1"/>
          <p:cNvGrpSpPr/>
          <p:nvPr/>
        </p:nvGrpSpPr>
        <p:grpSpPr>
          <a:xfrm>
            <a:off x="2362200" y="1276291"/>
            <a:ext cx="4410752" cy="4052776"/>
            <a:chOff x="481509" y="1276289"/>
            <a:chExt cx="4767444" cy="4734290"/>
          </a:xfrm>
        </p:grpSpPr>
        <p:grpSp>
          <p:nvGrpSpPr>
            <p:cNvPr id="33" name="Group 32"/>
            <p:cNvGrpSpPr/>
            <p:nvPr/>
          </p:nvGrpSpPr>
          <p:grpSpPr>
            <a:xfrm>
              <a:off x="481509" y="1276289"/>
              <a:ext cx="4767444" cy="4734290"/>
              <a:chOff x="1613206" y="355957"/>
              <a:chExt cx="5893169" cy="5852191"/>
            </a:xfrm>
            <a:effectLst>
              <a:outerShdw blurRad="76200" sx="101000" sy="101000" algn="ctr" rotWithShape="0">
                <a:prstClr val="black">
                  <a:alpha val="25000"/>
                </a:prstClr>
              </a:outerShdw>
            </a:effectLst>
          </p:grpSpPr>
          <p:sp>
            <p:nvSpPr>
              <p:cNvPr id="34" name="Oval 2"/>
              <p:cNvSpPr/>
              <p:nvPr/>
            </p:nvSpPr>
            <p:spPr>
              <a:xfrm>
                <a:off x="4562553" y="357024"/>
                <a:ext cx="2351543" cy="1711828"/>
              </a:xfrm>
              <a:custGeom>
                <a:avLst/>
                <a:gdLst>
                  <a:gd name="connsiteX0" fmla="*/ 1717 w 2353793"/>
                  <a:gd name="connsiteY0" fmla="*/ 1004642 h 2191959"/>
                  <a:gd name="connsiteX1" fmla="*/ 0 w 2353793"/>
                  <a:gd name="connsiteY1" fmla="*/ 2191369 h 2191959"/>
                  <a:gd name="connsiteX2" fmla="*/ 7384 w 2353793"/>
                  <a:gd name="connsiteY2" fmla="*/ 2191959 h 2191959"/>
                  <a:gd name="connsiteX3" fmla="*/ 1717 w 2353793"/>
                  <a:gd name="connsiteY3" fmla="*/ 1004642 h 2191959"/>
                  <a:gd name="connsiteX4" fmla="*/ 332791 w 2353793"/>
                  <a:gd name="connsiteY4" fmla="*/ 0 h 2191959"/>
                  <a:gd name="connsiteX5" fmla="*/ 2353793 w 2353793"/>
                  <a:gd name="connsiteY5" fmla="*/ 1157783 h 2191959"/>
                  <a:gd name="connsiteX6" fmla="*/ 2087795 w 2353793"/>
                  <a:gd name="connsiteY6" fmla="*/ 1707000 h 2191959"/>
                  <a:gd name="connsiteX7" fmla="*/ 2093828 w 2353793"/>
                  <a:gd name="connsiteY7" fmla="*/ 1707250 h 2191959"/>
                  <a:gd name="connsiteX8" fmla="*/ 2085885 w 2353793"/>
                  <a:gd name="connsiteY8" fmla="*/ 1711828 h 2191959"/>
                  <a:gd name="connsiteX9" fmla="*/ 2250 w 2353793"/>
                  <a:gd name="connsiteY9" fmla="*/ 510226 h 2191959"/>
                  <a:gd name="connsiteX10" fmla="*/ 2264 w 2353793"/>
                  <a:gd name="connsiteY10" fmla="*/ 497407 h 2191959"/>
                  <a:gd name="connsiteX11" fmla="*/ 4359 w 2353793"/>
                  <a:gd name="connsiteY11" fmla="*/ 500600 h 2191959"/>
                  <a:gd name="connsiteX12" fmla="*/ 332791 w 2353793"/>
                  <a:gd name="connsiteY12" fmla="*/ 0 h 2191959"/>
                  <a:gd name="connsiteX0" fmla="*/ 1717 w 2353793"/>
                  <a:gd name="connsiteY0" fmla="*/ 1004642 h 2191369"/>
                  <a:gd name="connsiteX1" fmla="*/ 0 w 2353793"/>
                  <a:gd name="connsiteY1" fmla="*/ 2191369 h 2191369"/>
                  <a:gd name="connsiteX2" fmla="*/ 1717 w 2353793"/>
                  <a:gd name="connsiteY2" fmla="*/ 1004642 h 2191369"/>
                  <a:gd name="connsiteX3" fmla="*/ 332791 w 2353793"/>
                  <a:gd name="connsiteY3" fmla="*/ 0 h 2191369"/>
                  <a:gd name="connsiteX4" fmla="*/ 2353793 w 2353793"/>
                  <a:gd name="connsiteY4" fmla="*/ 1157783 h 2191369"/>
                  <a:gd name="connsiteX5" fmla="*/ 2087795 w 2353793"/>
                  <a:gd name="connsiteY5" fmla="*/ 1707000 h 2191369"/>
                  <a:gd name="connsiteX6" fmla="*/ 2093828 w 2353793"/>
                  <a:gd name="connsiteY6" fmla="*/ 1707250 h 2191369"/>
                  <a:gd name="connsiteX7" fmla="*/ 2085885 w 2353793"/>
                  <a:gd name="connsiteY7" fmla="*/ 1711828 h 2191369"/>
                  <a:gd name="connsiteX8" fmla="*/ 2250 w 2353793"/>
                  <a:gd name="connsiteY8" fmla="*/ 510226 h 2191369"/>
                  <a:gd name="connsiteX9" fmla="*/ 2264 w 2353793"/>
                  <a:gd name="connsiteY9" fmla="*/ 497407 h 2191369"/>
                  <a:gd name="connsiteX10" fmla="*/ 4359 w 2353793"/>
                  <a:gd name="connsiteY10" fmla="*/ 500600 h 2191369"/>
                  <a:gd name="connsiteX11" fmla="*/ 332791 w 2353793"/>
                  <a:gd name="connsiteY11" fmla="*/ 0 h 2191369"/>
                  <a:gd name="connsiteX0" fmla="*/ 330541 w 2351543"/>
                  <a:gd name="connsiteY0" fmla="*/ 0 h 1711828"/>
                  <a:gd name="connsiteX1" fmla="*/ 2351543 w 2351543"/>
                  <a:gd name="connsiteY1" fmla="*/ 1157783 h 1711828"/>
                  <a:gd name="connsiteX2" fmla="*/ 2085545 w 2351543"/>
                  <a:gd name="connsiteY2" fmla="*/ 1707000 h 1711828"/>
                  <a:gd name="connsiteX3" fmla="*/ 2091578 w 2351543"/>
                  <a:gd name="connsiteY3" fmla="*/ 1707250 h 1711828"/>
                  <a:gd name="connsiteX4" fmla="*/ 2083635 w 2351543"/>
                  <a:gd name="connsiteY4" fmla="*/ 1711828 h 1711828"/>
                  <a:gd name="connsiteX5" fmla="*/ 0 w 2351543"/>
                  <a:gd name="connsiteY5" fmla="*/ 510226 h 1711828"/>
                  <a:gd name="connsiteX6" fmla="*/ 14 w 2351543"/>
                  <a:gd name="connsiteY6" fmla="*/ 497407 h 1711828"/>
                  <a:gd name="connsiteX7" fmla="*/ 2109 w 2351543"/>
                  <a:gd name="connsiteY7" fmla="*/ 500600 h 1711828"/>
                  <a:gd name="connsiteX8" fmla="*/ 330541 w 2351543"/>
                  <a:gd name="connsiteY8" fmla="*/ 0 h 171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543" h="1711828">
                    <a:moveTo>
                      <a:pt x="330541" y="0"/>
                    </a:moveTo>
                    <a:cubicBezTo>
                      <a:pt x="1156331" y="91605"/>
                      <a:pt x="1878531" y="525718"/>
                      <a:pt x="2351543" y="1157783"/>
                    </a:cubicBezTo>
                    <a:lnTo>
                      <a:pt x="2085545" y="1707000"/>
                    </a:lnTo>
                    <a:lnTo>
                      <a:pt x="2091578" y="1707250"/>
                    </a:lnTo>
                    <a:lnTo>
                      <a:pt x="2083635" y="1711828"/>
                    </a:lnTo>
                    <a:cubicBezTo>
                      <a:pt x="1667358" y="993333"/>
                      <a:pt x="890035" y="511129"/>
                      <a:pt x="0" y="510226"/>
                    </a:cubicBezTo>
                    <a:cubicBezTo>
                      <a:pt x="5" y="505953"/>
                      <a:pt x="9" y="501680"/>
                      <a:pt x="14" y="497407"/>
                    </a:cubicBezTo>
                    <a:lnTo>
                      <a:pt x="2109" y="500600"/>
                    </a:lnTo>
                    <a:lnTo>
                      <a:pt x="330541" y="0"/>
                    </a:ln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Oval 5"/>
              <p:cNvSpPr/>
              <p:nvPr/>
            </p:nvSpPr>
            <p:spPr>
              <a:xfrm>
                <a:off x="6642881" y="2060105"/>
                <a:ext cx="863494" cy="2433592"/>
              </a:xfrm>
              <a:custGeom>
                <a:avLst/>
                <a:gdLst/>
                <a:ahLst/>
                <a:cxnLst/>
                <a:rect l="l" t="t" r="r" b="b"/>
                <a:pathLst>
                  <a:path w="863494" h="2433592">
                    <a:moveTo>
                      <a:pt x="7114" y="0"/>
                    </a:moveTo>
                    <a:lnTo>
                      <a:pt x="5216" y="3920"/>
                    </a:lnTo>
                    <a:lnTo>
                      <a:pt x="606306" y="28880"/>
                    </a:lnTo>
                    <a:cubicBezTo>
                      <a:pt x="770176" y="393467"/>
                      <a:pt x="863494" y="801554"/>
                      <a:pt x="863494" y="1223175"/>
                    </a:cubicBezTo>
                    <a:cubicBezTo>
                      <a:pt x="863494" y="1637491"/>
                      <a:pt x="777984" y="2031835"/>
                      <a:pt x="621728" y="2388528"/>
                    </a:cubicBezTo>
                    <a:lnTo>
                      <a:pt x="13862" y="2426572"/>
                    </a:lnTo>
                    <a:lnTo>
                      <a:pt x="17446" y="2433592"/>
                    </a:lnTo>
                    <a:lnTo>
                      <a:pt x="8755" y="2428536"/>
                    </a:lnTo>
                    <a:cubicBezTo>
                      <a:pt x="215768" y="2074659"/>
                      <a:pt x="333081" y="1662617"/>
                      <a:pt x="333081" y="1223175"/>
                    </a:cubicBezTo>
                    <a:cubicBezTo>
                      <a:pt x="333081" y="782035"/>
                      <a:pt x="208495" y="358962"/>
                      <a:pt x="0" y="4163"/>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Oval 8"/>
              <p:cNvSpPr/>
              <p:nvPr/>
            </p:nvSpPr>
            <p:spPr>
              <a:xfrm>
                <a:off x="4578201" y="4484725"/>
                <a:ext cx="2353918" cy="1723423"/>
              </a:xfrm>
              <a:custGeom>
                <a:avLst/>
                <a:gdLst/>
                <a:ahLst/>
                <a:cxnLst/>
                <a:rect l="l" t="t" r="r" b="b"/>
                <a:pathLst>
                  <a:path w="2353918" h="1723423">
                    <a:moveTo>
                      <a:pt x="2077714" y="0"/>
                    </a:moveTo>
                    <a:lnTo>
                      <a:pt x="2080865" y="1806"/>
                    </a:lnTo>
                    <a:lnTo>
                      <a:pt x="2078542" y="1952"/>
                    </a:lnTo>
                    <a:lnTo>
                      <a:pt x="2353918" y="541351"/>
                    </a:lnTo>
                    <a:cubicBezTo>
                      <a:pt x="1883508" y="1176959"/>
                      <a:pt x="1158175" y="1623406"/>
                      <a:pt x="334198" y="1723423"/>
                    </a:cubicBezTo>
                    <a:lnTo>
                      <a:pt x="0" y="1214033"/>
                    </a:lnTo>
                    <a:cubicBezTo>
                      <a:pt x="883719" y="1207871"/>
                      <a:pt x="1663892" y="714420"/>
                      <a:pt x="2077714" y="0"/>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11"/>
              <p:cNvSpPr/>
              <p:nvPr/>
            </p:nvSpPr>
            <p:spPr>
              <a:xfrm>
                <a:off x="2182861" y="4484638"/>
                <a:ext cx="2363389" cy="1723461"/>
              </a:xfrm>
              <a:custGeom>
                <a:avLst/>
                <a:gdLst/>
                <a:ahLst/>
                <a:cxnLst/>
                <a:rect l="l" t="t" r="r" b="b"/>
                <a:pathLst>
                  <a:path w="2363389" h="1723461">
                    <a:moveTo>
                      <a:pt x="282132" y="1346"/>
                    </a:moveTo>
                    <a:cubicBezTo>
                      <a:pt x="695710" y="721608"/>
                      <a:pt x="1474249" y="1209866"/>
                      <a:pt x="2363389" y="1214353"/>
                    </a:cubicBezTo>
                    <a:lnTo>
                      <a:pt x="2029376" y="1723461"/>
                    </a:lnTo>
                    <a:cubicBezTo>
                      <a:pt x="1197894" y="1626424"/>
                      <a:pt x="470530" y="1180768"/>
                      <a:pt x="0" y="537997"/>
                    </a:cubicBezTo>
                    <a:close/>
                    <a:moveTo>
                      <a:pt x="281301" y="0"/>
                    </a:moveTo>
                    <a:lnTo>
                      <a:pt x="281462" y="261"/>
                    </a:lnTo>
                    <a:lnTo>
                      <a:pt x="280918" y="220"/>
                    </a:lnTo>
                    <a:close/>
                  </a:path>
                </a:pathLst>
              </a:custGeom>
              <a:gradFill>
                <a:gsLst>
                  <a:gs pos="0">
                    <a:schemeClr val="accent3">
                      <a:lumMod val="75000"/>
                    </a:schemeClr>
                  </a:gs>
                  <a:gs pos="50000">
                    <a:schemeClr val="accent3"/>
                  </a:gs>
                  <a:gs pos="100000">
                    <a:schemeClr val="accent3">
                      <a:lumMod val="7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Oval 14"/>
              <p:cNvSpPr/>
              <p:nvPr/>
            </p:nvSpPr>
            <p:spPr>
              <a:xfrm>
                <a:off x="1613206" y="2080834"/>
                <a:ext cx="853065" cy="2403805"/>
              </a:xfrm>
              <a:custGeom>
                <a:avLst/>
                <a:gdLst/>
                <a:ahLst/>
                <a:cxnLst/>
                <a:rect l="l" t="t" r="r" b="b"/>
                <a:pathLst>
                  <a:path w="853065" h="2403805">
                    <a:moveTo>
                      <a:pt x="853065" y="0"/>
                    </a:moveTo>
                    <a:cubicBezTo>
                      <a:pt x="647088" y="353217"/>
                      <a:pt x="530414" y="764207"/>
                      <a:pt x="530414" y="1202447"/>
                    </a:cubicBezTo>
                    <a:cubicBezTo>
                      <a:pt x="530414" y="1639378"/>
                      <a:pt x="646392" y="2049221"/>
                      <a:pt x="851050" y="2401834"/>
                    </a:cubicBezTo>
                    <a:lnTo>
                      <a:pt x="847619" y="2403805"/>
                    </a:lnTo>
                    <a:lnTo>
                      <a:pt x="237474" y="2358271"/>
                    </a:lnTo>
                    <a:cubicBezTo>
                      <a:pt x="83985" y="2004040"/>
                      <a:pt x="0" y="1613051"/>
                      <a:pt x="0" y="1202447"/>
                    </a:cubicBezTo>
                    <a:cubicBezTo>
                      <a:pt x="0" y="785916"/>
                      <a:pt x="86428" y="389570"/>
                      <a:pt x="244392" y="31423"/>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4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4" name="Oval 17"/>
              <p:cNvSpPr/>
              <p:nvPr/>
            </p:nvSpPr>
            <p:spPr>
              <a:xfrm>
                <a:off x="2195964" y="355957"/>
                <a:ext cx="2367337" cy="1719061"/>
              </a:xfrm>
              <a:custGeom>
                <a:avLst/>
                <a:gdLst/>
                <a:ahLst/>
                <a:cxnLst/>
                <a:rect l="l" t="t" r="r" b="b"/>
                <a:pathLst>
                  <a:path w="2367337" h="1719061">
                    <a:moveTo>
                      <a:pt x="2039566" y="0"/>
                    </a:moveTo>
                    <a:lnTo>
                      <a:pt x="2367337" y="499594"/>
                    </a:lnTo>
                    <a:cubicBezTo>
                      <a:pt x="2367332" y="503505"/>
                      <a:pt x="2367326" y="507415"/>
                      <a:pt x="2367320" y="511326"/>
                    </a:cubicBezTo>
                    <a:lnTo>
                      <a:pt x="2363826" y="511150"/>
                    </a:lnTo>
                    <a:cubicBezTo>
                      <a:pt x="1470052" y="511150"/>
                      <a:pt x="689622" y="996444"/>
                      <a:pt x="273661" y="1719061"/>
                    </a:cubicBezTo>
                    <a:lnTo>
                      <a:pt x="271671" y="1717924"/>
                    </a:lnTo>
                    <a:lnTo>
                      <a:pt x="0" y="1171115"/>
                    </a:lnTo>
                    <a:cubicBezTo>
                      <a:pt x="474774" y="530141"/>
                      <a:pt x="1204589" y="90041"/>
                      <a:pt x="2039566" y="0"/>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Oval 2"/>
              <p:cNvSpPr/>
              <p:nvPr/>
            </p:nvSpPr>
            <p:spPr>
              <a:xfrm>
                <a:off x="4561126" y="867248"/>
                <a:ext cx="2086050" cy="1914630"/>
              </a:xfrm>
              <a:custGeom>
                <a:avLst/>
                <a:gdLst/>
                <a:ahLst/>
                <a:cxnLst/>
                <a:rect l="l" t="t" r="r" b="b"/>
                <a:pathLst>
                  <a:path w="2086050" h="1914630">
                    <a:moveTo>
                      <a:pt x="1399" y="0"/>
                    </a:moveTo>
                    <a:cubicBezTo>
                      <a:pt x="892114" y="895"/>
                      <a:pt x="1669947" y="483825"/>
                      <a:pt x="2086050" y="1203193"/>
                    </a:cubicBezTo>
                    <a:lnTo>
                      <a:pt x="1722430" y="1412756"/>
                    </a:lnTo>
                    <a:cubicBezTo>
                      <a:pt x="1689040" y="1470003"/>
                      <a:pt x="1716221" y="1522082"/>
                      <a:pt x="1796613" y="1553204"/>
                    </a:cubicBezTo>
                    <a:cubicBezTo>
                      <a:pt x="1933906" y="1606058"/>
                      <a:pt x="1951602" y="1732333"/>
                      <a:pt x="1750865" y="1853571"/>
                    </a:cubicBezTo>
                    <a:cubicBezTo>
                      <a:pt x="1610315" y="1942491"/>
                      <a:pt x="1406763" y="1955579"/>
                      <a:pt x="1446891" y="1746373"/>
                    </a:cubicBezTo>
                    <a:cubicBezTo>
                      <a:pt x="1462987" y="1655837"/>
                      <a:pt x="1410891" y="1622713"/>
                      <a:pt x="1363428" y="1619658"/>
                    </a:cubicBezTo>
                    <a:lnTo>
                      <a:pt x="1015935" y="1819926"/>
                    </a:lnTo>
                    <a:cubicBezTo>
                      <a:pt x="812373" y="1470457"/>
                      <a:pt x="433561" y="1236227"/>
                      <a:pt x="0" y="1235791"/>
                    </a:cubicBezTo>
                    <a:lnTo>
                      <a:pt x="416" y="868480"/>
                    </a:lnTo>
                    <a:cubicBezTo>
                      <a:pt x="24945" y="826973"/>
                      <a:pt x="80398" y="796234"/>
                      <a:pt x="152059" y="856539"/>
                    </a:cubicBezTo>
                    <a:cubicBezTo>
                      <a:pt x="313173" y="995893"/>
                      <a:pt x="403614" y="813068"/>
                      <a:pt x="396883" y="646888"/>
                    </a:cubicBezTo>
                    <a:cubicBezTo>
                      <a:pt x="392256" y="412426"/>
                      <a:pt x="274051" y="364614"/>
                      <a:pt x="159631" y="457086"/>
                    </a:cubicBezTo>
                    <a:cubicBezTo>
                      <a:pt x="92470" y="511157"/>
                      <a:pt x="33768" y="508645"/>
                      <a:pt x="889" y="451074"/>
                    </a:cubicBezTo>
                    <a:cubicBezTo>
                      <a:pt x="1059" y="300716"/>
                      <a:pt x="1229" y="150358"/>
                      <a:pt x="1399"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1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Oval 5"/>
              <p:cNvSpPr/>
              <p:nvPr/>
            </p:nvSpPr>
            <p:spPr>
              <a:xfrm>
                <a:off x="5577389" y="2064267"/>
                <a:ext cx="1398573" cy="2511287"/>
              </a:xfrm>
              <a:custGeom>
                <a:avLst/>
                <a:gdLst/>
                <a:ahLst/>
                <a:cxnLst/>
                <a:rect l="l" t="t" r="r" b="b"/>
                <a:pathLst>
                  <a:path w="1398573" h="2511287">
                    <a:moveTo>
                      <a:pt x="1065492" y="0"/>
                    </a:moveTo>
                    <a:cubicBezTo>
                      <a:pt x="1273987" y="354799"/>
                      <a:pt x="1398573" y="777872"/>
                      <a:pt x="1398573" y="1219012"/>
                    </a:cubicBezTo>
                    <a:cubicBezTo>
                      <a:pt x="1398573" y="1659093"/>
                      <a:pt x="1280918" y="2071694"/>
                      <a:pt x="1073393" y="2425946"/>
                    </a:cubicBezTo>
                    <a:lnTo>
                      <a:pt x="709159" y="2214065"/>
                    </a:lnTo>
                    <a:cubicBezTo>
                      <a:pt x="642648" y="2211838"/>
                      <a:pt x="611006" y="2261441"/>
                      <a:pt x="624273" y="2346768"/>
                    </a:cubicBezTo>
                    <a:cubicBezTo>
                      <a:pt x="647146" y="2492095"/>
                      <a:pt x="546637" y="2570557"/>
                      <a:pt x="341273" y="2457333"/>
                    </a:cubicBezTo>
                    <a:cubicBezTo>
                      <a:pt x="193991" y="2380072"/>
                      <a:pt x="80881" y="2210336"/>
                      <a:pt x="282122" y="2140484"/>
                    </a:cubicBezTo>
                    <a:cubicBezTo>
                      <a:pt x="368226" y="2109284"/>
                      <a:pt x="371192" y="2047977"/>
                      <a:pt x="350386" y="2005361"/>
                    </a:cubicBezTo>
                    <a:lnTo>
                      <a:pt x="5731" y="1804870"/>
                    </a:lnTo>
                    <a:cubicBezTo>
                      <a:pt x="106030" y="1632758"/>
                      <a:pt x="162711" y="1432504"/>
                      <a:pt x="162711" y="1219013"/>
                    </a:cubicBezTo>
                    <a:cubicBezTo>
                      <a:pt x="162711" y="1003514"/>
                      <a:pt x="101850" y="796842"/>
                      <a:pt x="0" y="623521"/>
                    </a:cubicBezTo>
                    <a:lnTo>
                      <a:pt x="343651" y="422418"/>
                    </a:lnTo>
                    <a:cubicBezTo>
                      <a:pt x="391989" y="424079"/>
                      <a:pt x="447126" y="456562"/>
                      <a:pt x="430628" y="549354"/>
                    </a:cubicBezTo>
                    <a:cubicBezTo>
                      <a:pt x="390500" y="758560"/>
                      <a:pt x="594052" y="745472"/>
                      <a:pt x="734602" y="656552"/>
                    </a:cubicBezTo>
                    <a:cubicBezTo>
                      <a:pt x="935339" y="535314"/>
                      <a:pt x="917643" y="409039"/>
                      <a:pt x="780350" y="356185"/>
                    </a:cubicBezTo>
                    <a:cubicBezTo>
                      <a:pt x="696306" y="323649"/>
                      <a:pt x="670417" y="268209"/>
                      <a:pt x="710619" y="20767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7" name="Oval 8"/>
              <p:cNvSpPr/>
              <p:nvPr/>
            </p:nvSpPr>
            <p:spPr>
              <a:xfrm>
                <a:off x="4168398" y="3870191"/>
                <a:ext cx="2487517" cy="1829123"/>
              </a:xfrm>
              <a:custGeom>
                <a:avLst/>
                <a:gdLst/>
                <a:ahLst/>
                <a:cxnLst/>
                <a:rect l="l" t="t" r="r" b="b"/>
                <a:pathLst>
                  <a:path w="2487517" h="1829123">
                    <a:moveTo>
                      <a:pt x="1415358" y="0"/>
                    </a:moveTo>
                    <a:lnTo>
                      <a:pt x="1757812" y="196285"/>
                    </a:lnTo>
                    <a:cubicBezTo>
                      <a:pt x="1780280" y="238971"/>
                      <a:pt x="1779368" y="302580"/>
                      <a:pt x="1691113" y="334560"/>
                    </a:cubicBezTo>
                    <a:cubicBezTo>
                      <a:pt x="1489872" y="404412"/>
                      <a:pt x="1602982" y="574148"/>
                      <a:pt x="1750264" y="651409"/>
                    </a:cubicBezTo>
                    <a:cubicBezTo>
                      <a:pt x="1955628" y="764633"/>
                      <a:pt x="2056137" y="686171"/>
                      <a:pt x="2033264" y="540844"/>
                    </a:cubicBezTo>
                    <a:cubicBezTo>
                      <a:pt x="2019270" y="450839"/>
                      <a:pt x="2055243" y="400583"/>
                      <a:pt x="2129151" y="409127"/>
                    </a:cubicBezTo>
                    <a:lnTo>
                      <a:pt x="2487517" y="614533"/>
                    </a:lnTo>
                    <a:cubicBezTo>
                      <a:pt x="2071249" y="1333175"/>
                      <a:pt x="1284287" y="1828229"/>
                      <a:pt x="394127" y="1829123"/>
                    </a:cubicBezTo>
                    <a:cubicBezTo>
                      <a:pt x="394464" y="1635223"/>
                      <a:pt x="394951" y="1495807"/>
                      <a:pt x="395353" y="1383520"/>
                    </a:cubicBezTo>
                    <a:cubicBezTo>
                      <a:pt x="362318" y="1327548"/>
                      <a:pt x="304108" y="1325608"/>
                      <a:pt x="237602" y="1379152"/>
                    </a:cubicBezTo>
                    <a:cubicBezTo>
                      <a:pt x="123182" y="1471624"/>
                      <a:pt x="4977" y="1423811"/>
                      <a:pt x="350" y="1189349"/>
                    </a:cubicBezTo>
                    <a:cubicBezTo>
                      <a:pt x="-6381" y="1023169"/>
                      <a:pt x="84060" y="840344"/>
                      <a:pt x="245174" y="979699"/>
                    </a:cubicBezTo>
                    <a:cubicBezTo>
                      <a:pt x="315990" y="1039292"/>
                      <a:pt x="370979" y="1009976"/>
                      <a:pt x="395721" y="969036"/>
                    </a:cubicBezTo>
                    <a:cubicBezTo>
                      <a:pt x="395358" y="870583"/>
                      <a:pt x="394439" y="756361"/>
                      <a:pt x="392729" y="593332"/>
                    </a:cubicBezTo>
                    <a:cubicBezTo>
                      <a:pt x="827576" y="592895"/>
                      <a:pt x="1212010" y="351059"/>
                      <a:pt x="1415358"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9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Oval 11"/>
              <p:cNvSpPr/>
              <p:nvPr/>
            </p:nvSpPr>
            <p:spPr>
              <a:xfrm>
                <a:off x="2464162" y="3776409"/>
                <a:ext cx="2099158" cy="1923042"/>
              </a:xfrm>
              <a:custGeom>
                <a:avLst/>
                <a:gdLst/>
                <a:ahLst/>
                <a:cxnLst/>
                <a:rect l="l" t="t" r="r" b="b"/>
                <a:pathLst>
                  <a:path w="2099158" h="1923042">
                    <a:moveTo>
                      <a:pt x="514975" y="454"/>
                    </a:moveTo>
                    <a:cubicBezTo>
                      <a:pt x="605507" y="-5123"/>
                      <a:pt x="674838" y="40014"/>
                      <a:pt x="647480" y="170311"/>
                    </a:cubicBezTo>
                    <a:cubicBezTo>
                      <a:pt x="630836" y="255287"/>
                      <a:pt x="675541" y="290418"/>
                      <a:pt x="720864" y="294980"/>
                    </a:cubicBezTo>
                    <a:lnTo>
                      <a:pt x="1071907" y="93738"/>
                    </a:lnTo>
                    <a:cubicBezTo>
                      <a:pt x="1274889" y="447730"/>
                      <a:pt x="1658255" y="687180"/>
                      <a:pt x="2095631" y="687180"/>
                    </a:cubicBezTo>
                    <a:cubicBezTo>
                      <a:pt x="2096200" y="687180"/>
                      <a:pt x="2096769" y="687180"/>
                      <a:pt x="2097337" y="687094"/>
                    </a:cubicBezTo>
                    <a:cubicBezTo>
                      <a:pt x="2097536" y="757409"/>
                      <a:pt x="2097840" y="899751"/>
                      <a:pt x="2098140" y="1064938"/>
                    </a:cubicBezTo>
                    <a:cubicBezTo>
                      <a:pt x="2073036" y="1104882"/>
                      <a:pt x="2018827" y="1131897"/>
                      <a:pt x="1949410" y="1073481"/>
                    </a:cubicBezTo>
                    <a:cubicBezTo>
                      <a:pt x="1788296" y="934126"/>
                      <a:pt x="1697855" y="1116951"/>
                      <a:pt x="1704586" y="1283131"/>
                    </a:cubicBezTo>
                    <a:cubicBezTo>
                      <a:pt x="1709214" y="1517593"/>
                      <a:pt x="1827419" y="1565406"/>
                      <a:pt x="1941839" y="1472934"/>
                    </a:cubicBezTo>
                    <a:cubicBezTo>
                      <a:pt x="2007822" y="1419810"/>
                      <a:pt x="2065641" y="1421303"/>
                      <a:pt x="2098807" y="1476006"/>
                    </a:cubicBezTo>
                    <a:cubicBezTo>
                      <a:pt x="2099077" y="1669868"/>
                      <a:pt x="2099233" y="1842910"/>
                      <a:pt x="2099123" y="1922866"/>
                    </a:cubicBezTo>
                    <a:cubicBezTo>
                      <a:pt x="2097959" y="1923041"/>
                      <a:pt x="2096794" y="1923042"/>
                      <a:pt x="2095630" y="1923042"/>
                    </a:cubicBezTo>
                    <a:cubicBezTo>
                      <a:pt x="1200294" y="1923042"/>
                      <a:pt x="415517" y="1432871"/>
                      <a:pt x="0" y="708227"/>
                    </a:cubicBezTo>
                    <a:lnTo>
                      <a:pt x="366802" y="497952"/>
                    </a:lnTo>
                    <a:cubicBezTo>
                      <a:pt x="400198" y="441726"/>
                      <a:pt x="373754" y="389654"/>
                      <a:pt x="294439" y="357347"/>
                    </a:cubicBezTo>
                    <a:cubicBezTo>
                      <a:pt x="158090" y="302104"/>
                      <a:pt x="142601" y="175540"/>
                      <a:pt x="345423" y="57823"/>
                    </a:cubicBezTo>
                    <a:cubicBezTo>
                      <a:pt x="398703" y="25404"/>
                      <a:pt x="460655" y="3801"/>
                      <a:pt x="514975" y="454"/>
                    </a:cubicBezTo>
                    <a:close/>
                  </a:path>
                </a:pathLst>
              </a:custGeom>
              <a:gradFill>
                <a:gsLst>
                  <a:gs pos="0">
                    <a:schemeClr val="accent3"/>
                  </a:gs>
                  <a:gs pos="50000">
                    <a:schemeClr val="accent3">
                      <a:lumMod val="60000"/>
                      <a:lumOff val="40000"/>
                    </a:schemeClr>
                  </a:gs>
                  <a:gs pos="100000">
                    <a:schemeClr val="accent3"/>
                  </a:gs>
                </a:gsLst>
                <a:lin ang="2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Oval 14"/>
              <p:cNvSpPr/>
              <p:nvPr/>
            </p:nvSpPr>
            <p:spPr>
              <a:xfrm>
                <a:off x="2143619" y="1981522"/>
                <a:ext cx="1394608" cy="2501718"/>
              </a:xfrm>
              <a:custGeom>
                <a:avLst/>
                <a:gdLst/>
                <a:ahLst/>
                <a:cxnLst/>
                <a:rect l="l" t="t" r="r" b="b"/>
                <a:pathLst>
                  <a:path w="1394608" h="2501718">
                    <a:moveTo>
                      <a:pt x="863117" y="862"/>
                    </a:moveTo>
                    <a:cubicBezTo>
                      <a:pt x="909661" y="-4008"/>
                      <a:pt x="971927" y="11495"/>
                      <a:pt x="1048938" y="53954"/>
                    </a:cubicBezTo>
                    <a:cubicBezTo>
                      <a:pt x="1196220" y="131215"/>
                      <a:pt x="1309331" y="300951"/>
                      <a:pt x="1108089" y="370803"/>
                    </a:cubicBezTo>
                    <a:cubicBezTo>
                      <a:pt x="1019387" y="402945"/>
                      <a:pt x="1018916" y="467036"/>
                      <a:pt x="1041714" y="509729"/>
                    </a:cubicBezTo>
                    <a:lnTo>
                      <a:pt x="1394274" y="712891"/>
                    </a:lnTo>
                    <a:cubicBezTo>
                      <a:pt x="1293176" y="885789"/>
                      <a:pt x="1235807" y="1105665"/>
                      <a:pt x="1235863" y="1301758"/>
                    </a:cubicBezTo>
                    <a:cubicBezTo>
                      <a:pt x="1235919" y="1497851"/>
                      <a:pt x="1296156" y="1718556"/>
                      <a:pt x="1394608" y="1889450"/>
                    </a:cubicBezTo>
                    <a:lnTo>
                      <a:pt x="1042696" y="2090132"/>
                    </a:lnTo>
                    <a:cubicBezTo>
                      <a:pt x="996978" y="2085998"/>
                      <a:pt x="951214" y="2051018"/>
                      <a:pt x="968023" y="1965198"/>
                    </a:cubicBezTo>
                    <a:cubicBezTo>
                      <a:pt x="1011795" y="1756724"/>
                      <a:pt x="808046" y="1766258"/>
                      <a:pt x="665966" y="1852711"/>
                    </a:cubicBezTo>
                    <a:cubicBezTo>
                      <a:pt x="463144" y="1970427"/>
                      <a:pt x="478633" y="2096991"/>
                      <a:pt x="614982" y="2152234"/>
                    </a:cubicBezTo>
                    <a:cubicBezTo>
                      <a:pt x="694252" y="2184523"/>
                      <a:pt x="720711" y="2236554"/>
                      <a:pt x="687400" y="2292743"/>
                    </a:cubicBezTo>
                    <a:lnTo>
                      <a:pt x="320944" y="2501718"/>
                    </a:lnTo>
                    <a:cubicBezTo>
                      <a:pt x="116101" y="2148968"/>
                      <a:pt x="0" y="1738921"/>
                      <a:pt x="0" y="1301758"/>
                    </a:cubicBezTo>
                    <a:cubicBezTo>
                      <a:pt x="0" y="862298"/>
                      <a:pt x="117324" y="450241"/>
                      <a:pt x="324278" y="96308"/>
                    </a:cubicBezTo>
                    <a:lnTo>
                      <a:pt x="671442" y="296360"/>
                    </a:lnTo>
                    <a:cubicBezTo>
                      <a:pt x="744419" y="304134"/>
                      <a:pt x="779843" y="253947"/>
                      <a:pt x="765939" y="164519"/>
                    </a:cubicBezTo>
                    <a:cubicBezTo>
                      <a:pt x="751643" y="73690"/>
                      <a:pt x="785543" y="8980"/>
                      <a:pt x="863117" y="862"/>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Oval 17"/>
              <p:cNvSpPr/>
              <p:nvPr/>
            </p:nvSpPr>
            <p:spPr>
              <a:xfrm>
                <a:off x="2468508" y="867109"/>
                <a:ext cx="2489851" cy="1827448"/>
              </a:xfrm>
              <a:custGeom>
                <a:avLst/>
                <a:gdLst/>
                <a:ahLst/>
                <a:cxnLst/>
                <a:rect l="l" t="t" r="r" b="b"/>
                <a:pathLst>
                  <a:path w="2489851" h="1827448">
                    <a:moveTo>
                      <a:pt x="2091282" y="0"/>
                    </a:moveTo>
                    <a:lnTo>
                      <a:pt x="2094776" y="176"/>
                    </a:lnTo>
                    <a:lnTo>
                      <a:pt x="2094123" y="452234"/>
                    </a:lnTo>
                    <a:cubicBezTo>
                      <a:pt x="2127097" y="508813"/>
                      <a:pt x="2185495" y="510968"/>
                      <a:pt x="2252249" y="457225"/>
                    </a:cubicBezTo>
                    <a:cubicBezTo>
                      <a:pt x="2366669" y="364753"/>
                      <a:pt x="2484874" y="412565"/>
                      <a:pt x="2489501" y="647027"/>
                    </a:cubicBezTo>
                    <a:cubicBezTo>
                      <a:pt x="2496232" y="813207"/>
                      <a:pt x="2405791" y="996032"/>
                      <a:pt x="2244677" y="856678"/>
                    </a:cubicBezTo>
                    <a:cubicBezTo>
                      <a:pt x="2173392" y="796689"/>
                      <a:pt x="2118145" y="826792"/>
                      <a:pt x="2093522" y="868050"/>
                    </a:cubicBezTo>
                    <a:cubicBezTo>
                      <a:pt x="2093345" y="990683"/>
                      <a:pt x="2093167" y="1113316"/>
                      <a:pt x="2092990" y="1235949"/>
                    </a:cubicBezTo>
                    <a:lnTo>
                      <a:pt x="2091284" y="1235863"/>
                    </a:lnTo>
                    <a:cubicBezTo>
                      <a:pt x="1656068" y="1235863"/>
                      <a:pt x="1273487" y="1476179"/>
                      <a:pt x="1070045" y="1827448"/>
                    </a:cubicBezTo>
                    <a:lnTo>
                      <a:pt x="716404" y="1623293"/>
                    </a:lnTo>
                    <a:cubicBezTo>
                      <a:pt x="694037" y="1580609"/>
                      <a:pt x="695081" y="1517147"/>
                      <a:pt x="783200" y="1485216"/>
                    </a:cubicBezTo>
                    <a:cubicBezTo>
                      <a:pt x="984442" y="1415364"/>
                      <a:pt x="871331" y="1245628"/>
                      <a:pt x="724049" y="1168367"/>
                    </a:cubicBezTo>
                    <a:cubicBezTo>
                      <a:pt x="518686" y="1055143"/>
                      <a:pt x="418176" y="1133606"/>
                      <a:pt x="441050" y="1278932"/>
                    </a:cubicBezTo>
                    <a:cubicBezTo>
                      <a:pt x="454821" y="1367506"/>
                      <a:pt x="420202" y="1417585"/>
                      <a:pt x="348590" y="1410956"/>
                    </a:cubicBezTo>
                    <a:lnTo>
                      <a:pt x="0" y="1209717"/>
                    </a:lnTo>
                    <a:cubicBezTo>
                      <a:pt x="415753" y="486118"/>
                      <a:pt x="1196749" y="0"/>
                      <a:pt x="2091282"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8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5" name="Group 74"/>
            <p:cNvGrpSpPr/>
            <p:nvPr/>
          </p:nvGrpSpPr>
          <p:grpSpPr>
            <a:xfrm>
              <a:off x="734453" y="1740096"/>
              <a:ext cx="4255980" cy="3808919"/>
              <a:chOff x="2295628" y="1576570"/>
              <a:chExt cx="4553892" cy="4075539"/>
            </a:xfrm>
          </p:grpSpPr>
          <p:sp>
            <p:nvSpPr>
              <p:cNvPr id="76" name="TextBox 75"/>
              <p:cNvSpPr txBox="1"/>
              <p:nvPr/>
            </p:nvSpPr>
            <p:spPr>
              <a:xfrm rot="1800000">
                <a:off x="4423375" y="1582216"/>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1 - Generate</a:t>
                </a:r>
              </a:p>
            </p:txBody>
          </p:sp>
          <p:sp>
            <p:nvSpPr>
              <p:cNvPr id="77" name="TextBox 76"/>
              <p:cNvSpPr txBox="1"/>
              <p:nvPr/>
            </p:nvSpPr>
            <p:spPr>
              <a:xfrm rot="5400000">
                <a:off x="5346299" y="3198121"/>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2 - Assess</a:t>
                </a:r>
              </a:p>
            </p:txBody>
          </p:sp>
          <p:sp>
            <p:nvSpPr>
              <p:cNvPr id="78" name="TextBox 77"/>
              <p:cNvSpPr txBox="1"/>
              <p:nvPr/>
            </p:nvSpPr>
            <p:spPr>
              <a:xfrm rot="9060000">
                <a:off x="4411734" y="4787088"/>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3 - Share</a:t>
                </a:r>
              </a:p>
            </p:txBody>
          </p:sp>
          <p:sp>
            <p:nvSpPr>
              <p:cNvPr id="79" name="TextBox 78"/>
              <p:cNvSpPr txBox="1"/>
              <p:nvPr/>
            </p:nvSpPr>
            <p:spPr>
              <a:xfrm rot="19920000">
                <a:off x="2548459" y="1576570"/>
                <a:ext cx="2377583" cy="1052517"/>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6 - Update</a:t>
                </a:r>
              </a:p>
            </p:txBody>
          </p:sp>
          <p:sp>
            <p:nvSpPr>
              <p:cNvPr id="80" name="TextBox 79"/>
              <p:cNvSpPr txBox="1"/>
              <p:nvPr/>
            </p:nvSpPr>
            <p:spPr>
              <a:xfrm rot="12600000">
                <a:off x="2579222" y="4798065"/>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4- Contextualize</a:t>
                </a:r>
              </a:p>
            </p:txBody>
          </p:sp>
          <p:sp>
            <p:nvSpPr>
              <p:cNvPr id="81" name="TextBox 80"/>
              <p:cNvSpPr txBox="1"/>
              <p:nvPr/>
            </p:nvSpPr>
            <p:spPr>
              <a:xfrm rot="16200000">
                <a:off x="1646451" y="3182342"/>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5 - Apply</a:t>
                </a:r>
              </a:p>
            </p:txBody>
          </p:sp>
          <p:sp>
            <p:nvSpPr>
              <p:cNvPr id="82" name="TextBox 81"/>
              <p:cNvSpPr txBox="1"/>
              <p:nvPr/>
            </p:nvSpPr>
            <p:spPr>
              <a:xfrm rot="20160000">
                <a:off x="3365560" y="237528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Knowledge </a:t>
                </a:r>
              </a:p>
              <a:p>
                <a:pPr algn="ctr"/>
                <a:r>
                  <a:rPr lang="en-US" sz="1400" b="1" dirty="0"/>
                  <a:t>Is</a:t>
                </a:r>
              </a:p>
              <a:p>
                <a:pPr algn="ctr"/>
                <a:r>
                  <a:rPr lang="en-US" sz="1400" b="1" dirty="0"/>
                  <a:t>sustained</a:t>
                </a:r>
              </a:p>
            </p:txBody>
          </p:sp>
          <p:sp>
            <p:nvSpPr>
              <p:cNvPr id="83" name="TextBox 82"/>
              <p:cNvSpPr txBox="1"/>
              <p:nvPr/>
            </p:nvSpPr>
            <p:spPr>
              <a:xfrm rot="2220000">
                <a:off x="4421252" y="2290944"/>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Create/</a:t>
                </a:r>
              </a:p>
              <a:p>
                <a:pPr algn="ctr"/>
                <a:r>
                  <a:rPr lang="en-US" sz="1400" b="1" dirty="0"/>
                  <a:t>Capture</a:t>
                </a:r>
              </a:p>
            </p:txBody>
          </p:sp>
          <p:sp>
            <p:nvSpPr>
              <p:cNvPr id="84" name="TextBox 83"/>
              <p:cNvSpPr txBox="1"/>
              <p:nvPr/>
            </p:nvSpPr>
            <p:spPr>
              <a:xfrm rot="6000000">
                <a:off x="4836544" y="3337259"/>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Suitability /</a:t>
                </a:r>
              </a:p>
              <a:p>
                <a:pPr algn="ctr"/>
                <a:r>
                  <a:rPr lang="en-US" sz="1400" b="1" dirty="0"/>
                  <a:t>Generalization</a:t>
                </a:r>
              </a:p>
            </p:txBody>
          </p:sp>
          <p:sp>
            <p:nvSpPr>
              <p:cNvPr id="85" name="TextBox 84"/>
              <p:cNvSpPr txBox="1"/>
              <p:nvPr/>
            </p:nvSpPr>
            <p:spPr>
              <a:xfrm rot="9180000">
                <a:off x="4123472" y="4222081"/>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Make knowledge</a:t>
                </a:r>
              </a:p>
              <a:p>
                <a:pPr algn="ctr"/>
                <a:r>
                  <a:rPr lang="en-US" sz="1400" b="1" dirty="0"/>
                  <a:t>available</a:t>
                </a:r>
              </a:p>
            </p:txBody>
          </p:sp>
          <p:sp>
            <p:nvSpPr>
              <p:cNvPr id="86" name="TextBox 85"/>
              <p:cNvSpPr txBox="1"/>
              <p:nvPr/>
            </p:nvSpPr>
            <p:spPr>
              <a:xfrm rot="12939713">
                <a:off x="3092570" y="3890154"/>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Standardize</a:t>
                </a:r>
              </a:p>
              <a:p>
                <a:pPr algn="ctr"/>
                <a:r>
                  <a:rPr lang="en-US" sz="1400" b="1" dirty="0"/>
                  <a:t>(job aids, </a:t>
                </a:r>
              </a:p>
              <a:p>
                <a:pPr algn="ctr"/>
                <a:r>
                  <a:rPr lang="en-US" sz="1400" b="1" dirty="0"/>
                  <a:t>Checklists)</a:t>
                </a:r>
              </a:p>
            </p:txBody>
          </p:sp>
          <p:sp>
            <p:nvSpPr>
              <p:cNvPr id="87" name="TextBox 86"/>
              <p:cNvSpPr txBox="1"/>
              <p:nvPr/>
            </p:nvSpPr>
            <p:spPr>
              <a:xfrm rot="16628652">
                <a:off x="2604086" y="301890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Ensure your </a:t>
                </a:r>
              </a:p>
              <a:p>
                <a:pPr algn="ctr"/>
                <a:r>
                  <a:rPr lang="en-US" sz="1400" b="1" dirty="0"/>
                  <a:t>system uses it</a:t>
                </a:r>
              </a:p>
            </p:txBody>
          </p:sp>
        </p:grpSp>
      </p:grpSp>
      <p:sp>
        <p:nvSpPr>
          <p:cNvPr id="50" name="TextBox 49"/>
          <p:cNvSpPr txBox="1"/>
          <p:nvPr/>
        </p:nvSpPr>
        <p:spPr>
          <a:xfrm>
            <a:off x="9712186" y="6508025"/>
            <a:ext cx="909789" cy="307777"/>
          </a:xfrm>
          <a:prstGeom prst="rect">
            <a:avLst/>
          </a:prstGeom>
          <a:noFill/>
        </p:spPr>
        <p:txBody>
          <a:bodyPr wrap="square" rtlCol="0">
            <a:spAutoFit/>
          </a:bodyPr>
          <a:lstStyle/>
          <a:p>
            <a:pPr algn="r"/>
            <a:r>
              <a:rPr lang="en-US" sz="1400" dirty="0"/>
              <a:t>Your Logo</a:t>
            </a:r>
          </a:p>
        </p:txBody>
      </p:sp>
      <p:sp>
        <p:nvSpPr>
          <p:cNvPr id="3" name="Title 2"/>
          <p:cNvSpPr>
            <a:spLocks noGrp="1"/>
          </p:cNvSpPr>
          <p:nvPr>
            <p:ph type="title" idx="4294967295"/>
          </p:nvPr>
        </p:nvSpPr>
        <p:spPr>
          <a:xfrm>
            <a:off x="0" y="584200"/>
            <a:ext cx="10972800" cy="660400"/>
          </a:xfrm>
        </p:spPr>
        <p:txBody>
          <a:bodyPr/>
          <a:lstStyle/>
          <a:p>
            <a:r>
              <a:rPr lang="en-US" sz="4000" dirty="0"/>
              <a:t>Contextualize into standard tools</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9199" y="5102880"/>
            <a:ext cx="5390160" cy="159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3876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8DF493BE-0DED-47EE-AC0E-601FD8153A11}"/>
              </a:ext>
            </a:extLst>
          </p:cNvPr>
          <p:cNvGrpSpPr/>
          <p:nvPr/>
        </p:nvGrpSpPr>
        <p:grpSpPr>
          <a:xfrm>
            <a:off x="4400096" y="563429"/>
            <a:ext cx="12581480" cy="6145937"/>
            <a:chOff x="2355339" y="2143699"/>
            <a:chExt cx="7594059" cy="3709628"/>
          </a:xfrm>
        </p:grpSpPr>
        <p:sp>
          <p:nvSpPr>
            <p:cNvPr id="88" name="Freeform: Shape 87">
              <a:extLst>
                <a:ext uri="{FF2B5EF4-FFF2-40B4-BE49-F238E27FC236}">
                  <a16:creationId xmlns:a16="http://schemas.microsoft.com/office/drawing/2014/main" id="{41E730DE-CC09-4AFD-A28A-E538F46A7420}"/>
                </a:ext>
              </a:extLst>
            </p:cNvPr>
            <p:cNvSpPr/>
            <p:nvPr/>
          </p:nvSpPr>
          <p:spPr>
            <a:xfrm>
              <a:off x="2355339" y="2143699"/>
              <a:ext cx="3124649" cy="3709628"/>
            </a:xfrm>
            <a:custGeom>
              <a:avLst/>
              <a:gdLst>
                <a:gd name="connsiteX0" fmla="*/ 1202436 w 3337560"/>
                <a:gd name="connsiteY0" fmla="*/ 1280922 h 3962400"/>
                <a:gd name="connsiteX1" fmla="*/ 1482090 w 3337560"/>
                <a:gd name="connsiteY1" fmla="*/ 1525524 h 3962400"/>
                <a:gd name="connsiteX2" fmla="*/ 1824990 w 3337560"/>
                <a:gd name="connsiteY2" fmla="*/ 1303782 h 3962400"/>
                <a:gd name="connsiteX3" fmla="*/ 1969770 w 3337560"/>
                <a:gd name="connsiteY3" fmla="*/ 903732 h 3962400"/>
                <a:gd name="connsiteX4" fmla="*/ 1805940 w 3337560"/>
                <a:gd name="connsiteY4" fmla="*/ 695706 h 3962400"/>
                <a:gd name="connsiteX5" fmla="*/ 1476756 w 3337560"/>
                <a:gd name="connsiteY5" fmla="*/ 681228 h 3962400"/>
                <a:gd name="connsiteX6" fmla="*/ 1280922 w 3337560"/>
                <a:gd name="connsiteY6" fmla="*/ 494538 h 3962400"/>
                <a:gd name="connsiteX7" fmla="*/ 1402842 w 3337560"/>
                <a:gd name="connsiteY7" fmla="*/ 641604 h 3962400"/>
                <a:gd name="connsiteX8" fmla="*/ 1640586 w 3337560"/>
                <a:gd name="connsiteY8" fmla="*/ 626364 h 3962400"/>
                <a:gd name="connsiteX9" fmla="*/ 1564386 w 3337560"/>
                <a:gd name="connsiteY9" fmla="*/ 416814 h 3962400"/>
                <a:gd name="connsiteX10" fmla="*/ 1687068 w 3337560"/>
                <a:gd name="connsiteY10" fmla="*/ 148590 h 3962400"/>
                <a:gd name="connsiteX11" fmla="*/ 1677924 w 3337560"/>
                <a:gd name="connsiteY11" fmla="*/ 300228 h 3962400"/>
                <a:gd name="connsiteX12" fmla="*/ 1610868 w 3337560"/>
                <a:gd name="connsiteY12" fmla="*/ 491490 h 3962400"/>
                <a:gd name="connsiteX13" fmla="*/ 1752600 w 3337560"/>
                <a:gd name="connsiteY13" fmla="*/ 371094 h 3962400"/>
                <a:gd name="connsiteX14" fmla="*/ 1648206 w 3337560"/>
                <a:gd name="connsiteY14" fmla="*/ 499110 h 3962400"/>
                <a:gd name="connsiteX15" fmla="*/ 1743456 w 3337560"/>
                <a:gd name="connsiteY15" fmla="*/ 629412 h 3962400"/>
                <a:gd name="connsiteX16" fmla="*/ 1839468 w 3337560"/>
                <a:gd name="connsiteY16" fmla="*/ 653034 h 3962400"/>
                <a:gd name="connsiteX17" fmla="*/ 1836420 w 3337560"/>
                <a:gd name="connsiteY17" fmla="*/ 507492 h 3962400"/>
                <a:gd name="connsiteX18" fmla="*/ 1978914 w 3337560"/>
                <a:gd name="connsiteY18" fmla="*/ 241554 h 3962400"/>
                <a:gd name="connsiteX19" fmla="*/ 1850136 w 3337560"/>
                <a:gd name="connsiteY19" fmla="*/ 4572 h 3962400"/>
                <a:gd name="connsiteX20" fmla="*/ 1987296 w 3337560"/>
                <a:gd name="connsiteY20" fmla="*/ 128016 h 3962400"/>
                <a:gd name="connsiteX21" fmla="*/ 1965960 w 3337560"/>
                <a:gd name="connsiteY21" fmla="*/ 377952 h 3962400"/>
                <a:gd name="connsiteX22" fmla="*/ 1904238 w 3337560"/>
                <a:gd name="connsiteY22" fmla="*/ 630174 h 3962400"/>
                <a:gd name="connsiteX23" fmla="*/ 2032254 w 3337560"/>
                <a:gd name="connsiteY23" fmla="*/ 861060 h 3962400"/>
                <a:gd name="connsiteX24" fmla="*/ 2025396 w 3337560"/>
                <a:gd name="connsiteY24" fmla="*/ 997458 h 3962400"/>
                <a:gd name="connsiteX25" fmla="*/ 2171700 w 3337560"/>
                <a:gd name="connsiteY25" fmla="*/ 827532 h 3962400"/>
                <a:gd name="connsiteX26" fmla="*/ 2145030 w 3337560"/>
                <a:gd name="connsiteY26" fmla="*/ 637794 h 3962400"/>
                <a:gd name="connsiteX27" fmla="*/ 2099310 w 3337560"/>
                <a:gd name="connsiteY27" fmla="*/ 406146 h 3962400"/>
                <a:gd name="connsiteX28" fmla="*/ 2133600 w 3337560"/>
                <a:gd name="connsiteY28" fmla="*/ 560070 h 3962400"/>
                <a:gd name="connsiteX29" fmla="*/ 2231136 w 3337560"/>
                <a:gd name="connsiteY29" fmla="*/ 729234 h 3962400"/>
                <a:gd name="connsiteX30" fmla="*/ 2254758 w 3337560"/>
                <a:gd name="connsiteY30" fmla="*/ 585978 h 3962400"/>
                <a:gd name="connsiteX31" fmla="*/ 2372106 w 3337560"/>
                <a:gd name="connsiteY31" fmla="*/ 375666 h 3962400"/>
                <a:gd name="connsiteX32" fmla="*/ 2282952 w 3337560"/>
                <a:gd name="connsiteY32" fmla="*/ 511302 h 3962400"/>
                <a:gd name="connsiteX33" fmla="*/ 2297430 w 3337560"/>
                <a:gd name="connsiteY33" fmla="*/ 689610 h 3962400"/>
                <a:gd name="connsiteX34" fmla="*/ 2240280 w 3337560"/>
                <a:gd name="connsiteY34" fmla="*/ 790194 h 3962400"/>
                <a:gd name="connsiteX35" fmla="*/ 2299716 w 3337560"/>
                <a:gd name="connsiteY35" fmla="*/ 768096 h 3962400"/>
                <a:gd name="connsiteX36" fmla="*/ 2387346 w 3337560"/>
                <a:gd name="connsiteY36" fmla="*/ 749046 h 3962400"/>
                <a:gd name="connsiteX37" fmla="*/ 2487168 w 3337560"/>
                <a:gd name="connsiteY37" fmla="*/ 661416 h 3962400"/>
                <a:gd name="connsiteX38" fmla="*/ 2362962 w 3337560"/>
                <a:gd name="connsiteY38" fmla="*/ 790956 h 3962400"/>
                <a:gd name="connsiteX39" fmla="*/ 2211324 w 3337560"/>
                <a:gd name="connsiteY39" fmla="*/ 864108 h 3962400"/>
                <a:gd name="connsiteX40" fmla="*/ 2051304 w 3337560"/>
                <a:gd name="connsiteY40" fmla="*/ 1043940 h 3962400"/>
                <a:gd name="connsiteX41" fmla="*/ 1950720 w 3337560"/>
                <a:gd name="connsiteY41" fmla="*/ 1251204 h 3962400"/>
                <a:gd name="connsiteX42" fmla="*/ 2191512 w 3337560"/>
                <a:gd name="connsiteY42" fmla="*/ 1474470 h 3962400"/>
                <a:gd name="connsiteX43" fmla="*/ 2626614 w 3337560"/>
                <a:gd name="connsiteY43" fmla="*/ 1239774 h 3962400"/>
                <a:gd name="connsiteX44" fmla="*/ 2724150 w 3337560"/>
                <a:gd name="connsiteY44" fmla="*/ 912876 h 3962400"/>
                <a:gd name="connsiteX45" fmla="*/ 2609088 w 3337560"/>
                <a:gd name="connsiteY45" fmla="*/ 755142 h 3962400"/>
                <a:gd name="connsiteX46" fmla="*/ 2756154 w 3337560"/>
                <a:gd name="connsiteY46" fmla="*/ 870204 h 3962400"/>
                <a:gd name="connsiteX47" fmla="*/ 2763012 w 3337560"/>
                <a:gd name="connsiteY47" fmla="*/ 1049274 h 3962400"/>
                <a:gd name="connsiteX48" fmla="*/ 2808732 w 3337560"/>
                <a:gd name="connsiteY48" fmla="*/ 914400 h 3962400"/>
                <a:gd name="connsiteX49" fmla="*/ 2860548 w 3337560"/>
                <a:gd name="connsiteY49" fmla="*/ 747522 h 3962400"/>
                <a:gd name="connsiteX50" fmla="*/ 3070098 w 3337560"/>
                <a:gd name="connsiteY50" fmla="*/ 605790 h 3962400"/>
                <a:gd name="connsiteX51" fmla="*/ 2953512 w 3337560"/>
                <a:gd name="connsiteY51" fmla="*/ 733806 h 3962400"/>
                <a:gd name="connsiteX52" fmla="*/ 2846070 w 3337560"/>
                <a:gd name="connsiteY52" fmla="*/ 985266 h 3962400"/>
                <a:gd name="connsiteX53" fmla="*/ 2741676 w 3337560"/>
                <a:gd name="connsiteY53" fmla="*/ 1187196 h 3962400"/>
                <a:gd name="connsiteX54" fmla="*/ 2974086 w 3337560"/>
                <a:gd name="connsiteY54" fmla="*/ 1082802 h 3962400"/>
                <a:gd name="connsiteX55" fmla="*/ 3105912 w 3337560"/>
                <a:gd name="connsiteY55" fmla="*/ 898398 h 3962400"/>
                <a:gd name="connsiteX56" fmla="*/ 3044190 w 3337560"/>
                <a:gd name="connsiteY56" fmla="*/ 1092708 h 3962400"/>
                <a:gd name="connsiteX57" fmla="*/ 3338322 w 3337560"/>
                <a:gd name="connsiteY57" fmla="*/ 1209294 h 3962400"/>
                <a:gd name="connsiteX58" fmla="*/ 3031998 w 3337560"/>
                <a:gd name="connsiteY58" fmla="*/ 1133094 h 3962400"/>
                <a:gd name="connsiteX59" fmla="*/ 2591562 w 3337560"/>
                <a:gd name="connsiteY59" fmla="*/ 1402842 h 3962400"/>
                <a:gd name="connsiteX60" fmla="*/ 2486406 w 3337560"/>
                <a:gd name="connsiteY60" fmla="*/ 1769364 h 3962400"/>
                <a:gd name="connsiteX61" fmla="*/ 2774442 w 3337560"/>
                <a:gd name="connsiteY61" fmla="*/ 2006346 h 3962400"/>
                <a:gd name="connsiteX62" fmla="*/ 3187446 w 3337560"/>
                <a:gd name="connsiteY62" fmla="*/ 1968246 h 3962400"/>
                <a:gd name="connsiteX63" fmla="*/ 3214878 w 3337560"/>
                <a:gd name="connsiteY63" fmla="*/ 2100834 h 3962400"/>
                <a:gd name="connsiteX64" fmla="*/ 2827020 w 3337560"/>
                <a:gd name="connsiteY64" fmla="*/ 2158746 h 3962400"/>
                <a:gd name="connsiteX65" fmla="*/ 2412492 w 3337560"/>
                <a:gd name="connsiteY65" fmla="*/ 2348484 h 3962400"/>
                <a:gd name="connsiteX66" fmla="*/ 2554986 w 3337560"/>
                <a:gd name="connsiteY66" fmla="*/ 2729484 h 3962400"/>
                <a:gd name="connsiteX67" fmla="*/ 2825496 w 3337560"/>
                <a:gd name="connsiteY67" fmla="*/ 2728722 h 3962400"/>
                <a:gd name="connsiteX68" fmla="*/ 3025902 w 3337560"/>
                <a:gd name="connsiteY68" fmla="*/ 2844546 h 3962400"/>
                <a:gd name="connsiteX69" fmla="*/ 2826258 w 3337560"/>
                <a:gd name="connsiteY69" fmla="*/ 2761488 h 3962400"/>
                <a:gd name="connsiteX70" fmla="*/ 2622042 w 3337560"/>
                <a:gd name="connsiteY70" fmla="*/ 2818638 h 3962400"/>
                <a:gd name="connsiteX71" fmla="*/ 2759964 w 3337560"/>
                <a:gd name="connsiteY71" fmla="*/ 2965704 h 3962400"/>
                <a:gd name="connsiteX72" fmla="*/ 3019044 w 3337560"/>
                <a:gd name="connsiteY72" fmla="*/ 3050286 h 3962400"/>
                <a:gd name="connsiteX73" fmla="*/ 3138678 w 3337560"/>
                <a:gd name="connsiteY73" fmla="*/ 3247644 h 3962400"/>
                <a:gd name="connsiteX74" fmla="*/ 2903982 w 3337560"/>
                <a:gd name="connsiteY74" fmla="*/ 3051810 h 3962400"/>
                <a:gd name="connsiteX75" fmla="*/ 3016758 w 3337560"/>
                <a:gd name="connsiteY75" fmla="*/ 3289554 h 3962400"/>
                <a:gd name="connsiteX76" fmla="*/ 3100578 w 3337560"/>
                <a:gd name="connsiteY76" fmla="*/ 3560826 h 3962400"/>
                <a:gd name="connsiteX77" fmla="*/ 3002280 w 3337560"/>
                <a:gd name="connsiteY77" fmla="*/ 3453384 h 3962400"/>
                <a:gd name="connsiteX78" fmla="*/ 2934462 w 3337560"/>
                <a:gd name="connsiteY78" fmla="*/ 3164586 h 3962400"/>
                <a:gd name="connsiteX79" fmla="*/ 2692146 w 3337560"/>
                <a:gd name="connsiteY79" fmla="*/ 3007614 h 3962400"/>
                <a:gd name="connsiteX80" fmla="*/ 2574036 w 3337560"/>
                <a:gd name="connsiteY80" fmla="*/ 2860548 h 3962400"/>
                <a:gd name="connsiteX81" fmla="*/ 2531364 w 3337560"/>
                <a:gd name="connsiteY81" fmla="*/ 3085338 h 3962400"/>
                <a:gd name="connsiteX82" fmla="*/ 2715006 w 3337560"/>
                <a:gd name="connsiteY82" fmla="*/ 3292602 h 3962400"/>
                <a:gd name="connsiteX83" fmla="*/ 2732532 w 3337560"/>
                <a:gd name="connsiteY83" fmla="*/ 3451098 h 3962400"/>
                <a:gd name="connsiteX84" fmla="*/ 2538222 w 3337560"/>
                <a:gd name="connsiteY84" fmla="*/ 3185160 h 3962400"/>
                <a:gd name="connsiteX85" fmla="*/ 2577846 w 3337560"/>
                <a:gd name="connsiteY85" fmla="*/ 3461766 h 3962400"/>
                <a:gd name="connsiteX86" fmla="*/ 2632710 w 3337560"/>
                <a:gd name="connsiteY86" fmla="*/ 3671316 h 3962400"/>
                <a:gd name="connsiteX87" fmla="*/ 2781300 w 3337560"/>
                <a:gd name="connsiteY87" fmla="*/ 3740658 h 3962400"/>
                <a:gd name="connsiteX88" fmla="*/ 2554986 w 3337560"/>
                <a:gd name="connsiteY88" fmla="*/ 3604260 h 3962400"/>
                <a:gd name="connsiteX89" fmla="*/ 2509266 w 3337560"/>
                <a:gd name="connsiteY89" fmla="*/ 3274314 h 3962400"/>
                <a:gd name="connsiteX90" fmla="*/ 2439162 w 3337560"/>
                <a:gd name="connsiteY90" fmla="*/ 2996184 h 3962400"/>
                <a:gd name="connsiteX91" fmla="*/ 2317242 w 3337560"/>
                <a:gd name="connsiteY91" fmla="*/ 3144774 h 3962400"/>
                <a:gd name="connsiteX92" fmla="*/ 2300478 w 3337560"/>
                <a:gd name="connsiteY92" fmla="*/ 3302508 h 3962400"/>
                <a:gd name="connsiteX93" fmla="*/ 2282952 w 3337560"/>
                <a:gd name="connsiteY93" fmla="*/ 3128010 h 3962400"/>
                <a:gd name="connsiteX94" fmla="*/ 2420112 w 3337560"/>
                <a:gd name="connsiteY94" fmla="*/ 2912364 h 3962400"/>
                <a:gd name="connsiteX95" fmla="*/ 2370582 w 3337560"/>
                <a:gd name="connsiteY95" fmla="*/ 2670810 h 3962400"/>
                <a:gd name="connsiteX96" fmla="*/ 2033778 w 3337560"/>
                <a:gd name="connsiteY96" fmla="*/ 2542794 h 3962400"/>
                <a:gd name="connsiteX97" fmla="*/ 1776984 w 3337560"/>
                <a:gd name="connsiteY97" fmla="*/ 3015996 h 3962400"/>
                <a:gd name="connsiteX98" fmla="*/ 1953006 w 3337560"/>
                <a:gd name="connsiteY98" fmla="*/ 3282696 h 3962400"/>
                <a:gd name="connsiteX99" fmla="*/ 2003298 w 3337560"/>
                <a:gd name="connsiteY99" fmla="*/ 3447288 h 3962400"/>
                <a:gd name="connsiteX100" fmla="*/ 1935480 w 3337560"/>
                <a:gd name="connsiteY100" fmla="*/ 3311652 h 3962400"/>
                <a:gd name="connsiteX101" fmla="*/ 1732788 w 3337560"/>
                <a:gd name="connsiteY101" fmla="*/ 3093720 h 3962400"/>
                <a:gd name="connsiteX102" fmla="*/ 1752600 w 3337560"/>
                <a:gd name="connsiteY102" fmla="*/ 3333750 h 3962400"/>
                <a:gd name="connsiteX103" fmla="*/ 1884426 w 3337560"/>
                <a:gd name="connsiteY103" fmla="*/ 3560826 h 3962400"/>
                <a:gd name="connsiteX104" fmla="*/ 1792986 w 3337560"/>
                <a:gd name="connsiteY104" fmla="*/ 3799332 h 3962400"/>
                <a:gd name="connsiteX105" fmla="*/ 1854708 w 3337560"/>
                <a:gd name="connsiteY105" fmla="*/ 3634740 h 3962400"/>
                <a:gd name="connsiteX106" fmla="*/ 1719834 w 3337560"/>
                <a:gd name="connsiteY106" fmla="*/ 3389376 h 3962400"/>
                <a:gd name="connsiteX107" fmla="*/ 1687068 w 3337560"/>
                <a:gd name="connsiteY107" fmla="*/ 3137916 h 3962400"/>
                <a:gd name="connsiteX108" fmla="*/ 1542288 w 3337560"/>
                <a:gd name="connsiteY108" fmla="*/ 3333750 h 3962400"/>
                <a:gd name="connsiteX109" fmla="*/ 1565910 w 3337560"/>
                <a:gd name="connsiteY109" fmla="*/ 3750564 h 3962400"/>
                <a:gd name="connsiteX110" fmla="*/ 1412748 w 3337560"/>
                <a:gd name="connsiteY110" fmla="*/ 3958590 h 3962400"/>
                <a:gd name="connsiteX111" fmla="*/ 1535430 w 3337560"/>
                <a:gd name="connsiteY111" fmla="*/ 3725418 h 3962400"/>
                <a:gd name="connsiteX112" fmla="*/ 1484376 w 3337560"/>
                <a:gd name="connsiteY112" fmla="*/ 3378708 h 3962400"/>
                <a:gd name="connsiteX113" fmla="*/ 1367028 w 3337560"/>
                <a:gd name="connsiteY113" fmla="*/ 3489960 h 3962400"/>
                <a:gd name="connsiteX114" fmla="*/ 1204722 w 3337560"/>
                <a:gd name="connsiteY114" fmla="*/ 3659886 h 3962400"/>
                <a:gd name="connsiteX115" fmla="*/ 1335024 w 3337560"/>
                <a:gd name="connsiteY115" fmla="*/ 3478530 h 3962400"/>
                <a:gd name="connsiteX116" fmla="*/ 1488948 w 3337560"/>
                <a:gd name="connsiteY116" fmla="*/ 3336036 h 3962400"/>
                <a:gd name="connsiteX117" fmla="*/ 1564386 w 3337560"/>
                <a:gd name="connsiteY117" fmla="*/ 3201162 h 3962400"/>
                <a:gd name="connsiteX118" fmla="*/ 1658112 w 3337560"/>
                <a:gd name="connsiteY118" fmla="*/ 3059430 h 3962400"/>
                <a:gd name="connsiteX119" fmla="*/ 1503426 w 3337560"/>
                <a:gd name="connsiteY119" fmla="*/ 3136392 h 3962400"/>
                <a:gd name="connsiteX120" fmla="*/ 1230630 w 3337560"/>
                <a:gd name="connsiteY120" fmla="*/ 3217164 h 3962400"/>
                <a:gd name="connsiteX121" fmla="*/ 1331214 w 3337560"/>
                <a:gd name="connsiteY121" fmla="*/ 3123438 h 3962400"/>
                <a:gd name="connsiteX122" fmla="*/ 1566672 w 3337560"/>
                <a:gd name="connsiteY122" fmla="*/ 3062478 h 3962400"/>
                <a:gd name="connsiteX123" fmla="*/ 1692402 w 3337560"/>
                <a:gd name="connsiteY123" fmla="*/ 2850642 h 3962400"/>
                <a:gd name="connsiteX124" fmla="*/ 1699260 w 3337560"/>
                <a:gd name="connsiteY124" fmla="*/ 2513076 h 3962400"/>
                <a:gd name="connsiteX125" fmla="*/ 1430274 w 3337560"/>
                <a:gd name="connsiteY125" fmla="*/ 2332482 h 3962400"/>
                <a:gd name="connsiteX126" fmla="*/ 1107186 w 3337560"/>
                <a:gd name="connsiteY126" fmla="*/ 2572512 h 3962400"/>
                <a:gd name="connsiteX127" fmla="*/ 1094232 w 3337560"/>
                <a:gd name="connsiteY127" fmla="*/ 2857500 h 3962400"/>
                <a:gd name="connsiteX128" fmla="*/ 1079754 w 3337560"/>
                <a:gd name="connsiteY128" fmla="*/ 3145536 h 3962400"/>
                <a:gd name="connsiteX129" fmla="*/ 1094232 w 3337560"/>
                <a:gd name="connsiteY129" fmla="*/ 3029712 h 3962400"/>
                <a:gd name="connsiteX130" fmla="*/ 1050036 w 3337560"/>
                <a:gd name="connsiteY130" fmla="*/ 2881884 h 3962400"/>
                <a:gd name="connsiteX131" fmla="*/ 987552 w 3337560"/>
                <a:gd name="connsiteY131" fmla="*/ 2981706 h 3962400"/>
                <a:gd name="connsiteX132" fmla="*/ 961644 w 3337560"/>
                <a:gd name="connsiteY132" fmla="*/ 3179064 h 3962400"/>
                <a:gd name="connsiteX133" fmla="*/ 846582 w 3337560"/>
                <a:gd name="connsiteY133" fmla="*/ 3340608 h 3962400"/>
                <a:gd name="connsiteX134" fmla="*/ 924306 w 3337560"/>
                <a:gd name="connsiteY134" fmla="*/ 3115818 h 3962400"/>
                <a:gd name="connsiteX135" fmla="*/ 944880 w 3337560"/>
                <a:gd name="connsiteY135" fmla="*/ 2912364 h 3962400"/>
                <a:gd name="connsiteX136" fmla="*/ 1033272 w 3337560"/>
                <a:gd name="connsiteY136" fmla="*/ 2774442 h 3962400"/>
                <a:gd name="connsiteX137" fmla="*/ 1072134 w 3337560"/>
                <a:gd name="connsiteY137" fmla="*/ 2500122 h 3962400"/>
                <a:gd name="connsiteX138" fmla="*/ 874776 w 3337560"/>
                <a:gd name="connsiteY138" fmla="*/ 2667762 h 3962400"/>
                <a:gd name="connsiteX139" fmla="*/ 825246 w 3337560"/>
                <a:gd name="connsiteY139" fmla="*/ 2961894 h 3962400"/>
                <a:gd name="connsiteX140" fmla="*/ 843534 w 3337560"/>
                <a:gd name="connsiteY140" fmla="*/ 2820162 h 3962400"/>
                <a:gd name="connsiteX141" fmla="*/ 840486 w 3337560"/>
                <a:gd name="connsiteY141" fmla="*/ 2643378 h 3962400"/>
                <a:gd name="connsiteX142" fmla="*/ 633222 w 3337560"/>
                <a:gd name="connsiteY142" fmla="*/ 2832354 h 3962400"/>
                <a:gd name="connsiteX143" fmla="*/ 606552 w 3337560"/>
                <a:gd name="connsiteY143" fmla="*/ 3099054 h 3962400"/>
                <a:gd name="connsiteX144" fmla="*/ 412242 w 3337560"/>
                <a:gd name="connsiteY144" fmla="*/ 3218688 h 3962400"/>
                <a:gd name="connsiteX145" fmla="*/ 550164 w 3337560"/>
                <a:gd name="connsiteY145" fmla="*/ 3134106 h 3962400"/>
                <a:gd name="connsiteX146" fmla="*/ 574548 w 3337560"/>
                <a:gd name="connsiteY146" fmla="*/ 2964180 h 3962400"/>
                <a:gd name="connsiteX147" fmla="*/ 632460 w 3337560"/>
                <a:gd name="connsiteY147" fmla="*/ 2738628 h 3962400"/>
                <a:gd name="connsiteX148" fmla="*/ 432054 w 3337560"/>
                <a:gd name="connsiteY148" fmla="*/ 2813304 h 3962400"/>
                <a:gd name="connsiteX149" fmla="*/ 314706 w 3337560"/>
                <a:gd name="connsiteY149" fmla="*/ 2960370 h 3962400"/>
                <a:gd name="connsiteX150" fmla="*/ 402336 w 3337560"/>
                <a:gd name="connsiteY150" fmla="*/ 2803398 h 3962400"/>
                <a:gd name="connsiteX151" fmla="*/ 510540 w 3337560"/>
                <a:gd name="connsiteY151" fmla="*/ 2669286 h 3962400"/>
                <a:gd name="connsiteX152" fmla="*/ 662178 w 3337560"/>
                <a:gd name="connsiteY152" fmla="*/ 2686050 h 3962400"/>
                <a:gd name="connsiteX153" fmla="*/ 847344 w 3337560"/>
                <a:gd name="connsiteY153" fmla="*/ 2563368 h 3962400"/>
                <a:gd name="connsiteX154" fmla="*/ 945642 w 3337560"/>
                <a:gd name="connsiteY154" fmla="*/ 2503170 h 3962400"/>
                <a:gd name="connsiteX155" fmla="*/ 712470 w 3337560"/>
                <a:gd name="connsiteY155" fmla="*/ 2464308 h 3962400"/>
                <a:gd name="connsiteX156" fmla="*/ 355854 w 3337560"/>
                <a:gd name="connsiteY156" fmla="*/ 2398776 h 3962400"/>
                <a:gd name="connsiteX157" fmla="*/ 536448 w 3337560"/>
                <a:gd name="connsiteY157" fmla="*/ 2391918 h 3962400"/>
                <a:gd name="connsiteX158" fmla="*/ 652272 w 3337560"/>
                <a:gd name="connsiteY158" fmla="*/ 2385822 h 3962400"/>
                <a:gd name="connsiteX159" fmla="*/ 591312 w 3337560"/>
                <a:gd name="connsiteY159" fmla="*/ 2289048 h 3962400"/>
                <a:gd name="connsiteX160" fmla="*/ 461010 w 3337560"/>
                <a:gd name="connsiteY160" fmla="*/ 2215896 h 3962400"/>
                <a:gd name="connsiteX161" fmla="*/ 210312 w 3337560"/>
                <a:gd name="connsiteY161" fmla="*/ 2109216 h 3962400"/>
                <a:gd name="connsiteX162" fmla="*/ 352044 w 3337560"/>
                <a:gd name="connsiteY162" fmla="*/ 2195322 h 3962400"/>
                <a:gd name="connsiteX163" fmla="*/ 560832 w 3337560"/>
                <a:gd name="connsiteY163" fmla="*/ 2180844 h 3962400"/>
                <a:gd name="connsiteX164" fmla="*/ 720090 w 3337560"/>
                <a:gd name="connsiteY164" fmla="*/ 2375154 h 3962400"/>
                <a:gd name="connsiteX165" fmla="*/ 882396 w 3337560"/>
                <a:gd name="connsiteY165" fmla="*/ 2441448 h 3962400"/>
                <a:gd name="connsiteX166" fmla="*/ 828294 w 3337560"/>
                <a:gd name="connsiteY166" fmla="*/ 2317242 h 3962400"/>
                <a:gd name="connsiteX167" fmla="*/ 816864 w 3337560"/>
                <a:gd name="connsiteY167" fmla="*/ 2173986 h 3962400"/>
                <a:gd name="connsiteX168" fmla="*/ 672084 w 3337560"/>
                <a:gd name="connsiteY168" fmla="*/ 2109216 h 3962400"/>
                <a:gd name="connsiteX169" fmla="*/ 845058 w 3337560"/>
                <a:gd name="connsiteY169" fmla="*/ 2129028 h 3962400"/>
                <a:gd name="connsiteX170" fmla="*/ 879348 w 3337560"/>
                <a:gd name="connsiteY170" fmla="*/ 2331720 h 3962400"/>
                <a:gd name="connsiteX171" fmla="*/ 1071372 w 3337560"/>
                <a:gd name="connsiteY171" fmla="*/ 2380488 h 3962400"/>
                <a:gd name="connsiteX172" fmla="*/ 1374648 w 3337560"/>
                <a:gd name="connsiteY172" fmla="*/ 2113026 h 3962400"/>
                <a:gd name="connsiteX173" fmla="*/ 1354836 w 3337560"/>
                <a:gd name="connsiteY173" fmla="*/ 1702308 h 3962400"/>
                <a:gd name="connsiteX174" fmla="*/ 1210056 w 3337560"/>
                <a:gd name="connsiteY174" fmla="*/ 1429512 h 3962400"/>
                <a:gd name="connsiteX175" fmla="*/ 995934 w 3337560"/>
                <a:gd name="connsiteY175" fmla="*/ 1280922 h 3962400"/>
                <a:gd name="connsiteX176" fmla="*/ 821436 w 3337560"/>
                <a:gd name="connsiteY176" fmla="*/ 1447800 h 3962400"/>
                <a:gd name="connsiteX177" fmla="*/ 877062 w 3337560"/>
                <a:gd name="connsiteY177" fmla="*/ 1645158 h 3962400"/>
                <a:gd name="connsiteX178" fmla="*/ 790956 w 3337560"/>
                <a:gd name="connsiteY178" fmla="*/ 1843278 h 3962400"/>
                <a:gd name="connsiteX179" fmla="*/ 846582 w 3337560"/>
                <a:gd name="connsiteY179" fmla="*/ 1658112 h 3962400"/>
                <a:gd name="connsiteX180" fmla="*/ 794766 w 3337560"/>
                <a:gd name="connsiteY180" fmla="*/ 1501140 h 3962400"/>
                <a:gd name="connsiteX181" fmla="*/ 733806 w 3337560"/>
                <a:gd name="connsiteY181" fmla="*/ 1648968 h 3962400"/>
                <a:gd name="connsiteX182" fmla="*/ 527304 w 3337560"/>
                <a:gd name="connsiteY182" fmla="*/ 1709928 h 3962400"/>
                <a:gd name="connsiteX183" fmla="*/ 332232 w 3337560"/>
                <a:gd name="connsiteY183" fmla="*/ 1781556 h 3962400"/>
                <a:gd name="connsiteX184" fmla="*/ 195834 w 3337560"/>
                <a:gd name="connsiteY184" fmla="*/ 1921002 h 3962400"/>
                <a:gd name="connsiteX185" fmla="*/ 269748 w 3337560"/>
                <a:gd name="connsiteY185" fmla="*/ 1804416 h 3962400"/>
                <a:gd name="connsiteX186" fmla="*/ 569976 w 3337560"/>
                <a:gd name="connsiteY186" fmla="*/ 1671066 h 3962400"/>
                <a:gd name="connsiteX187" fmla="*/ 484632 w 3337560"/>
                <a:gd name="connsiteY187" fmla="*/ 1579626 h 3962400"/>
                <a:gd name="connsiteX188" fmla="*/ 336804 w 3337560"/>
                <a:gd name="connsiteY188" fmla="*/ 1506474 h 3962400"/>
                <a:gd name="connsiteX189" fmla="*/ 4572 w 3337560"/>
                <a:gd name="connsiteY189" fmla="*/ 1565148 h 3962400"/>
                <a:gd name="connsiteX190" fmla="*/ 223266 w 3337560"/>
                <a:gd name="connsiteY190" fmla="*/ 1517142 h 3962400"/>
                <a:gd name="connsiteX191" fmla="*/ 489204 w 3337560"/>
                <a:gd name="connsiteY191" fmla="*/ 1539240 h 3962400"/>
                <a:gd name="connsiteX192" fmla="*/ 675894 w 3337560"/>
                <a:gd name="connsiteY192" fmla="*/ 1644396 h 3962400"/>
                <a:gd name="connsiteX193" fmla="*/ 775716 w 3337560"/>
                <a:gd name="connsiteY193" fmla="*/ 1407414 h 3962400"/>
                <a:gd name="connsiteX194" fmla="*/ 854964 w 3337560"/>
                <a:gd name="connsiteY194" fmla="*/ 1309878 h 3962400"/>
                <a:gd name="connsiteX195" fmla="*/ 666750 w 3337560"/>
                <a:gd name="connsiteY195" fmla="*/ 1316736 h 3962400"/>
                <a:gd name="connsiteX196" fmla="*/ 447294 w 3337560"/>
                <a:gd name="connsiteY196" fmla="*/ 1211580 h 3962400"/>
                <a:gd name="connsiteX197" fmla="*/ 256794 w 3337560"/>
                <a:gd name="connsiteY197" fmla="*/ 1322070 h 3962400"/>
                <a:gd name="connsiteX198" fmla="*/ 155448 w 3337560"/>
                <a:gd name="connsiteY198" fmla="*/ 1304544 h 3962400"/>
                <a:gd name="connsiteX199" fmla="*/ 269748 w 3337560"/>
                <a:gd name="connsiteY199" fmla="*/ 1296924 h 3962400"/>
                <a:gd name="connsiteX200" fmla="*/ 372618 w 3337560"/>
                <a:gd name="connsiteY200" fmla="*/ 1207008 h 3962400"/>
                <a:gd name="connsiteX201" fmla="*/ 413766 w 3337560"/>
                <a:gd name="connsiteY201" fmla="*/ 1180338 h 3962400"/>
                <a:gd name="connsiteX202" fmla="*/ 265176 w 3337560"/>
                <a:gd name="connsiteY202" fmla="*/ 1083564 h 3962400"/>
                <a:gd name="connsiteX203" fmla="*/ 61722 w 3337560"/>
                <a:gd name="connsiteY203" fmla="*/ 1097280 h 3962400"/>
                <a:gd name="connsiteX204" fmla="*/ 241554 w 3337560"/>
                <a:gd name="connsiteY204" fmla="*/ 1049274 h 3962400"/>
                <a:gd name="connsiteX205" fmla="*/ 423672 w 3337560"/>
                <a:gd name="connsiteY205" fmla="*/ 1137666 h 3962400"/>
                <a:gd name="connsiteX206" fmla="*/ 699516 w 3337560"/>
                <a:gd name="connsiteY206" fmla="*/ 1274826 h 3962400"/>
                <a:gd name="connsiteX207" fmla="*/ 601218 w 3337560"/>
                <a:gd name="connsiteY207" fmla="*/ 1179576 h 3962400"/>
                <a:gd name="connsiteX208" fmla="*/ 546354 w 3337560"/>
                <a:gd name="connsiteY208" fmla="*/ 1007364 h 3962400"/>
                <a:gd name="connsiteX209" fmla="*/ 441198 w 3337560"/>
                <a:gd name="connsiteY209" fmla="*/ 932688 h 3962400"/>
                <a:gd name="connsiteX210" fmla="*/ 562356 w 3337560"/>
                <a:gd name="connsiteY210" fmla="*/ 998982 h 3962400"/>
                <a:gd name="connsiteX211" fmla="*/ 621792 w 3337560"/>
                <a:gd name="connsiteY211" fmla="*/ 1158240 h 3962400"/>
                <a:gd name="connsiteX212" fmla="*/ 785622 w 3337560"/>
                <a:gd name="connsiteY212" fmla="*/ 1258824 h 3962400"/>
                <a:gd name="connsiteX213" fmla="*/ 956310 w 3337560"/>
                <a:gd name="connsiteY213" fmla="*/ 1222248 h 3962400"/>
                <a:gd name="connsiteX214" fmla="*/ 817626 w 3337560"/>
                <a:gd name="connsiteY214" fmla="*/ 1101852 h 3962400"/>
                <a:gd name="connsiteX215" fmla="*/ 704088 w 3337560"/>
                <a:gd name="connsiteY215" fmla="*/ 835152 h 3962400"/>
                <a:gd name="connsiteX216" fmla="*/ 506730 w 3337560"/>
                <a:gd name="connsiteY216" fmla="*/ 640842 h 3962400"/>
                <a:gd name="connsiteX217" fmla="*/ 609600 w 3337560"/>
                <a:gd name="connsiteY217" fmla="*/ 685800 h 3962400"/>
                <a:gd name="connsiteX218" fmla="*/ 733044 w 3337560"/>
                <a:gd name="connsiteY218" fmla="*/ 832104 h 3962400"/>
                <a:gd name="connsiteX219" fmla="*/ 810006 w 3337560"/>
                <a:gd name="connsiteY219" fmla="*/ 998220 h 3962400"/>
                <a:gd name="connsiteX220" fmla="*/ 822198 w 3337560"/>
                <a:gd name="connsiteY220" fmla="*/ 794004 h 3962400"/>
                <a:gd name="connsiteX221" fmla="*/ 729996 w 3337560"/>
                <a:gd name="connsiteY221" fmla="*/ 653796 h 3962400"/>
                <a:gd name="connsiteX222" fmla="*/ 823722 w 3337560"/>
                <a:gd name="connsiteY222" fmla="*/ 746760 h 3962400"/>
                <a:gd name="connsiteX223" fmla="*/ 852678 w 3337560"/>
                <a:gd name="connsiteY223" fmla="*/ 977646 h 3962400"/>
                <a:gd name="connsiteX224" fmla="*/ 886206 w 3337560"/>
                <a:gd name="connsiteY224" fmla="*/ 1123188 h 3962400"/>
                <a:gd name="connsiteX225" fmla="*/ 1047750 w 3337560"/>
                <a:gd name="connsiteY225" fmla="*/ 1188720 h 3962400"/>
                <a:gd name="connsiteX226" fmla="*/ 1123950 w 3337560"/>
                <a:gd name="connsiteY226" fmla="*/ 1216914 h 3962400"/>
                <a:gd name="connsiteX227" fmla="*/ 1150620 w 3337560"/>
                <a:gd name="connsiteY227" fmla="*/ 1094232 h 3962400"/>
                <a:gd name="connsiteX228" fmla="*/ 1191006 w 3337560"/>
                <a:gd name="connsiteY228" fmla="*/ 912114 h 3962400"/>
                <a:gd name="connsiteX229" fmla="*/ 1066038 w 3337560"/>
                <a:gd name="connsiteY229" fmla="*/ 753618 h 3962400"/>
                <a:gd name="connsiteX230" fmla="*/ 1047750 w 3337560"/>
                <a:gd name="connsiteY230" fmla="*/ 603504 h 3962400"/>
                <a:gd name="connsiteX231" fmla="*/ 1098804 w 3337560"/>
                <a:gd name="connsiteY231" fmla="*/ 752094 h 3962400"/>
                <a:gd name="connsiteX232" fmla="*/ 1229106 w 3337560"/>
                <a:gd name="connsiteY232" fmla="*/ 915162 h 3962400"/>
                <a:gd name="connsiteX233" fmla="*/ 1199388 w 3337560"/>
                <a:gd name="connsiteY233" fmla="*/ 1104900 h 3962400"/>
                <a:gd name="connsiteX234" fmla="*/ 1202436 w 3337560"/>
                <a:gd name="connsiteY234" fmla="*/ 1280922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3337560" h="3962400">
                  <a:moveTo>
                    <a:pt x="1202436" y="1280922"/>
                  </a:moveTo>
                  <a:cubicBezTo>
                    <a:pt x="1202436" y="1280922"/>
                    <a:pt x="1308354" y="1513332"/>
                    <a:pt x="1482090" y="1525524"/>
                  </a:cubicBezTo>
                  <a:cubicBezTo>
                    <a:pt x="1655826" y="1537716"/>
                    <a:pt x="1741170" y="1415796"/>
                    <a:pt x="1824990" y="1303782"/>
                  </a:cubicBezTo>
                  <a:cubicBezTo>
                    <a:pt x="1908810" y="1191768"/>
                    <a:pt x="1972818" y="982980"/>
                    <a:pt x="1969770" y="903732"/>
                  </a:cubicBezTo>
                  <a:cubicBezTo>
                    <a:pt x="1965960" y="824484"/>
                    <a:pt x="1932432" y="723900"/>
                    <a:pt x="1805940" y="695706"/>
                  </a:cubicBezTo>
                  <a:cubicBezTo>
                    <a:pt x="1679448" y="667512"/>
                    <a:pt x="1630680" y="663702"/>
                    <a:pt x="1476756" y="681228"/>
                  </a:cubicBezTo>
                  <a:cubicBezTo>
                    <a:pt x="1355598" y="694944"/>
                    <a:pt x="1298448" y="615696"/>
                    <a:pt x="1280922" y="494538"/>
                  </a:cubicBezTo>
                  <a:cubicBezTo>
                    <a:pt x="1280922" y="494538"/>
                    <a:pt x="1312926" y="616458"/>
                    <a:pt x="1402842" y="641604"/>
                  </a:cubicBezTo>
                  <a:cubicBezTo>
                    <a:pt x="1466088" y="659130"/>
                    <a:pt x="1567434" y="618744"/>
                    <a:pt x="1640586" y="626364"/>
                  </a:cubicBezTo>
                  <a:cubicBezTo>
                    <a:pt x="1640586" y="626364"/>
                    <a:pt x="1540002" y="512826"/>
                    <a:pt x="1564386" y="416814"/>
                  </a:cubicBezTo>
                  <a:cubicBezTo>
                    <a:pt x="1588770" y="320802"/>
                    <a:pt x="1716024" y="296418"/>
                    <a:pt x="1687068" y="148590"/>
                  </a:cubicBezTo>
                  <a:cubicBezTo>
                    <a:pt x="1687068" y="148590"/>
                    <a:pt x="1739646" y="221742"/>
                    <a:pt x="1677924" y="300228"/>
                  </a:cubicBezTo>
                  <a:cubicBezTo>
                    <a:pt x="1642872" y="345186"/>
                    <a:pt x="1577340" y="399288"/>
                    <a:pt x="1610868" y="491490"/>
                  </a:cubicBezTo>
                  <a:cubicBezTo>
                    <a:pt x="1610868" y="491490"/>
                    <a:pt x="1621536" y="371094"/>
                    <a:pt x="1752600" y="371094"/>
                  </a:cubicBezTo>
                  <a:cubicBezTo>
                    <a:pt x="1752600" y="371094"/>
                    <a:pt x="1637538" y="416814"/>
                    <a:pt x="1648206" y="499110"/>
                  </a:cubicBezTo>
                  <a:cubicBezTo>
                    <a:pt x="1658874" y="581406"/>
                    <a:pt x="1709928" y="624078"/>
                    <a:pt x="1743456" y="629412"/>
                  </a:cubicBezTo>
                  <a:cubicBezTo>
                    <a:pt x="1805178" y="638556"/>
                    <a:pt x="1839468" y="653034"/>
                    <a:pt x="1839468" y="653034"/>
                  </a:cubicBezTo>
                  <a:cubicBezTo>
                    <a:pt x="1839468" y="653034"/>
                    <a:pt x="1799082" y="583692"/>
                    <a:pt x="1836420" y="507492"/>
                  </a:cubicBezTo>
                  <a:cubicBezTo>
                    <a:pt x="1874520" y="430530"/>
                    <a:pt x="1971294" y="332994"/>
                    <a:pt x="1978914" y="241554"/>
                  </a:cubicBezTo>
                  <a:cubicBezTo>
                    <a:pt x="1986534" y="150114"/>
                    <a:pt x="1937004" y="62484"/>
                    <a:pt x="1850136" y="4572"/>
                  </a:cubicBezTo>
                  <a:cubicBezTo>
                    <a:pt x="1850136" y="4572"/>
                    <a:pt x="1940814" y="43434"/>
                    <a:pt x="1987296" y="128016"/>
                  </a:cubicBezTo>
                  <a:cubicBezTo>
                    <a:pt x="2047494" y="236982"/>
                    <a:pt x="2011680" y="305562"/>
                    <a:pt x="1965960" y="377952"/>
                  </a:cubicBezTo>
                  <a:cubicBezTo>
                    <a:pt x="1932432" y="430530"/>
                    <a:pt x="1857756" y="522732"/>
                    <a:pt x="1904238" y="630174"/>
                  </a:cubicBezTo>
                  <a:cubicBezTo>
                    <a:pt x="1921764" y="669036"/>
                    <a:pt x="2028444" y="736854"/>
                    <a:pt x="2032254" y="861060"/>
                  </a:cubicBezTo>
                  <a:cubicBezTo>
                    <a:pt x="2034540" y="933450"/>
                    <a:pt x="2025396" y="997458"/>
                    <a:pt x="2025396" y="997458"/>
                  </a:cubicBezTo>
                  <a:cubicBezTo>
                    <a:pt x="2025396" y="997458"/>
                    <a:pt x="2144268" y="913638"/>
                    <a:pt x="2171700" y="827532"/>
                  </a:cubicBezTo>
                  <a:cubicBezTo>
                    <a:pt x="2199132" y="741426"/>
                    <a:pt x="2183892" y="697992"/>
                    <a:pt x="2145030" y="637794"/>
                  </a:cubicBezTo>
                  <a:cubicBezTo>
                    <a:pt x="2105406" y="576834"/>
                    <a:pt x="2075688" y="493776"/>
                    <a:pt x="2099310" y="406146"/>
                  </a:cubicBezTo>
                  <a:cubicBezTo>
                    <a:pt x="2099310" y="406146"/>
                    <a:pt x="2081784" y="473202"/>
                    <a:pt x="2133600" y="560070"/>
                  </a:cubicBezTo>
                  <a:cubicBezTo>
                    <a:pt x="2167890" y="617982"/>
                    <a:pt x="2223516" y="678942"/>
                    <a:pt x="2231136" y="729234"/>
                  </a:cubicBezTo>
                  <a:cubicBezTo>
                    <a:pt x="2231136" y="729234"/>
                    <a:pt x="2273046" y="691896"/>
                    <a:pt x="2254758" y="585978"/>
                  </a:cubicBezTo>
                  <a:cubicBezTo>
                    <a:pt x="2239518" y="495300"/>
                    <a:pt x="2279142" y="420624"/>
                    <a:pt x="2372106" y="375666"/>
                  </a:cubicBezTo>
                  <a:cubicBezTo>
                    <a:pt x="2372106" y="375666"/>
                    <a:pt x="2289810" y="432816"/>
                    <a:pt x="2282952" y="511302"/>
                  </a:cubicBezTo>
                  <a:cubicBezTo>
                    <a:pt x="2275332" y="589788"/>
                    <a:pt x="2311146" y="617982"/>
                    <a:pt x="2297430" y="689610"/>
                  </a:cubicBezTo>
                  <a:cubicBezTo>
                    <a:pt x="2291334" y="720090"/>
                    <a:pt x="2240280" y="790194"/>
                    <a:pt x="2240280" y="790194"/>
                  </a:cubicBezTo>
                  <a:cubicBezTo>
                    <a:pt x="2240280" y="790194"/>
                    <a:pt x="2266188" y="775716"/>
                    <a:pt x="2299716" y="768096"/>
                  </a:cubicBezTo>
                  <a:cubicBezTo>
                    <a:pt x="2325624" y="762000"/>
                    <a:pt x="2353818" y="765048"/>
                    <a:pt x="2387346" y="749046"/>
                  </a:cubicBezTo>
                  <a:cubicBezTo>
                    <a:pt x="2463546" y="711708"/>
                    <a:pt x="2487168" y="661416"/>
                    <a:pt x="2487168" y="661416"/>
                  </a:cubicBezTo>
                  <a:cubicBezTo>
                    <a:pt x="2487168" y="661416"/>
                    <a:pt x="2474214" y="770382"/>
                    <a:pt x="2362962" y="790956"/>
                  </a:cubicBezTo>
                  <a:cubicBezTo>
                    <a:pt x="2266188" y="808482"/>
                    <a:pt x="2248662" y="811530"/>
                    <a:pt x="2211324" y="864108"/>
                  </a:cubicBezTo>
                  <a:cubicBezTo>
                    <a:pt x="2173986" y="916686"/>
                    <a:pt x="2094738" y="1005078"/>
                    <a:pt x="2051304" y="1043940"/>
                  </a:cubicBezTo>
                  <a:cubicBezTo>
                    <a:pt x="2007870" y="1082802"/>
                    <a:pt x="1956816" y="1179576"/>
                    <a:pt x="1950720" y="1251204"/>
                  </a:cubicBezTo>
                  <a:cubicBezTo>
                    <a:pt x="1944624" y="1322832"/>
                    <a:pt x="1972056" y="1478280"/>
                    <a:pt x="2191512" y="1474470"/>
                  </a:cubicBezTo>
                  <a:cubicBezTo>
                    <a:pt x="2410968" y="1470660"/>
                    <a:pt x="2564130" y="1319022"/>
                    <a:pt x="2626614" y="1239774"/>
                  </a:cubicBezTo>
                  <a:cubicBezTo>
                    <a:pt x="2708910" y="1134618"/>
                    <a:pt x="2726436" y="1043940"/>
                    <a:pt x="2724150" y="912876"/>
                  </a:cubicBezTo>
                  <a:cubicBezTo>
                    <a:pt x="2721864" y="759714"/>
                    <a:pt x="2609088" y="755142"/>
                    <a:pt x="2609088" y="755142"/>
                  </a:cubicBezTo>
                  <a:cubicBezTo>
                    <a:pt x="2609088" y="755142"/>
                    <a:pt x="2713482" y="715518"/>
                    <a:pt x="2756154" y="870204"/>
                  </a:cubicBezTo>
                  <a:cubicBezTo>
                    <a:pt x="2779014" y="952500"/>
                    <a:pt x="2763012" y="1049274"/>
                    <a:pt x="2763012" y="1049274"/>
                  </a:cubicBezTo>
                  <a:cubicBezTo>
                    <a:pt x="2763012" y="1049274"/>
                    <a:pt x="2801112" y="985266"/>
                    <a:pt x="2808732" y="914400"/>
                  </a:cubicBezTo>
                  <a:cubicBezTo>
                    <a:pt x="2816352" y="842772"/>
                    <a:pt x="2816352" y="781050"/>
                    <a:pt x="2860548" y="747522"/>
                  </a:cubicBezTo>
                  <a:cubicBezTo>
                    <a:pt x="2927604" y="697230"/>
                    <a:pt x="3032760" y="681990"/>
                    <a:pt x="3070098" y="605790"/>
                  </a:cubicBezTo>
                  <a:cubicBezTo>
                    <a:pt x="3070098" y="605790"/>
                    <a:pt x="3057906" y="685038"/>
                    <a:pt x="2953512" y="733806"/>
                  </a:cubicBezTo>
                  <a:cubicBezTo>
                    <a:pt x="2827020" y="794004"/>
                    <a:pt x="2872740" y="858774"/>
                    <a:pt x="2846070" y="985266"/>
                  </a:cubicBezTo>
                  <a:cubicBezTo>
                    <a:pt x="2823972" y="1088136"/>
                    <a:pt x="2792730" y="1138428"/>
                    <a:pt x="2741676" y="1187196"/>
                  </a:cubicBezTo>
                  <a:cubicBezTo>
                    <a:pt x="2741676" y="1187196"/>
                    <a:pt x="2852166" y="1119378"/>
                    <a:pt x="2974086" y="1082802"/>
                  </a:cubicBezTo>
                  <a:cubicBezTo>
                    <a:pt x="3118866" y="1039368"/>
                    <a:pt x="3101340" y="950976"/>
                    <a:pt x="3105912" y="898398"/>
                  </a:cubicBezTo>
                  <a:cubicBezTo>
                    <a:pt x="3105912" y="898398"/>
                    <a:pt x="3171444" y="1013460"/>
                    <a:pt x="3044190" y="1092708"/>
                  </a:cubicBezTo>
                  <a:cubicBezTo>
                    <a:pt x="3044190" y="1092708"/>
                    <a:pt x="3281172" y="1035558"/>
                    <a:pt x="3338322" y="1209294"/>
                  </a:cubicBezTo>
                  <a:cubicBezTo>
                    <a:pt x="3338322" y="1209294"/>
                    <a:pt x="3238500" y="1072896"/>
                    <a:pt x="3031998" y="1133094"/>
                  </a:cubicBezTo>
                  <a:cubicBezTo>
                    <a:pt x="2868930" y="1181100"/>
                    <a:pt x="2724150" y="1268730"/>
                    <a:pt x="2591562" y="1402842"/>
                  </a:cubicBezTo>
                  <a:cubicBezTo>
                    <a:pt x="2516886" y="1477518"/>
                    <a:pt x="2421636" y="1618488"/>
                    <a:pt x="2486406" y="1769364"/>
                  </a:cubicBezTo>
                  <a:cubicBezTo>
                    <a:pt x="2542794" y="1900428"/>
                    <a:pt x="2641092" y="1976628"/>
                    <a:pt x="2774442" y="2006346"/>
                  </a:cubicBezTo>
                  <a:cubicBezTo>
                    <a:pt x="2948178" y="2044446"/>
                    <a:pt x="3187446" y="1968246"/>
                    <a:pt x="3187446" y="1968246"/>
                  </a:cubicBezTo>
                  <a:lnTo>
                    <a:pt x="3214878" y="2100834"/>
                  </a:lnTo>
                  <a:cubicBezTo>
                    <a:pt x="3214878" y="2100834"/>
                    <a:pt x="3010662" y="2142744"/>
                    <a:pt x="2827020" y="2158746"/>
                  </a:cubicBezTo>
                  <a:cubicBezTo>
                    <a:pt x="2693670" y="2170938"/>
                    <a:pt x="2487930" y="2181606"/>
                    <a:pt x="2412492" y="2348484"/>
                  </a:cubicBezTo>
                  <a:cubicBezTo>
                    <a:pt x="2340102" y="2510028"/>
                    <a:pt x="2454402" y="2675382"/>
                    <a:pt x="2554986" y="2729484"/>
                  </a:cubicBezTo>
                  <a:cubicBezTo>
                    <a:pt x="2655570" y="2782824"/>
                    <a:pt x="2718054" y="2727960"/>
                    <a:pt x="2825496" y="2728722"/>
                  </a:cubicBezTo>
                  <a:cubicBezTo>
                    <a:pt x="2932938" y="2729484"/>
                    <a:pt x="2986278" y="2781300"/>
                    <a:pt x="3025902" y="2844546"/>
                  </a:cubicBezTo>
                  <a:cubicBezTo>
                    <a:pt x="3025902" y="2844546"/>
                    <a:pt x="2939796" y="2742438"/>
                    <a:pt x="2826258" y="2761488"/>
                  </a:cubicBezTo>
                  <a:cubicBezTo>
                    <a:pt x="2746248" y="2774442"/>
                    <a:pt x="2704338" y="2807208"/>
                    <a:pt x="2622042" y="2818638"/>
                  </a:cubicBezTo>
                  <a:cubicBezTo>
                    <a:pt x="2622042" y="2818638"/>
                    <a:pt x="2676906" y="2926842"/>
                    <a:pt x="2759964" y="2965704"/>
                  </a:cubicBezTo>
                  <a:cubicBezTo>
                    <a:pt x="2843022" y="3004566"/>
                    <a:pt x="2928366" y="2977134"/>
                    <a:pt x="3019044" y="3050286"/>
                  </a:cubicBezTo>
                  <a:cubicBezTo>
                    <a:pt x="3113532" y="3125724"/>
                    <a:pt x="3138678" y="3247644"/>
                    <a:pt x="3138678" y="3247644"/>
                  </a:cubicBezTo>
                  <a:cubicBezTo>
                    <a:pt x="3138678" y="3247644"/>
                    <a:pt x="3076194" y="3067050"/>
                    <a:pt x="2903982" y="3051810"/>
                  </a:cubicBezTo>
                  <a:cubicBezTo>
                    <a:pt x="2903982" y="3051810"/>
                    <a:pt x="2999994" y="3121152"/>
                    <a:pt x="3016758" y="3289554"/>
                  </a:cubicBezTo>
                  <a:cubicBezTo>
                    <a:pt x="3033522" y="3452622"/>
                    <a:pt x="3019044" y="3540252"/>
                    <a:pt x="3100578" y="3560826"/>
                  </a:cubicBezTo>
                  <a:cubicBezTo>
                    <a:pt x="3100578" y="3560826"/>
                    <a:pt x="3022854" y="3565398"/>
                    <a:pt x="3002280" y="3453384"/>
                  </a:cubicBezTo>
                  <a:cubicBezTo>
                    <a:pt x="2982468" y="3346704"/>
                    <a:pt x="2977896" y="3234690"/>
                    <a:pt x="2934462" y="3164586"/>
                  </a:cubicBezTo>
                  <a:cubicBezTo>
                    <a:pt x="2872740" y="3064764"/>
                    <a:pt x="2763012" y="3053334"/>
                    <a:pt x="2692146" y="3007614"/>
                  </a:cubicBezTo>
                  <a:cubicBezTo>
                    <a:pt x="2609850" y="2955036"/>
                    <a:pt x="2574036" y="2860548"/>
                    <a:pt x="2574036" y="2860548"/>
                  </a:cubicBezTo>
                  <a:cubicBezTo>
                    <a:pt x="2574036" y="2860548"/>
                    <a:pt x="2486406" y="2970276"/>
                    <a:pt x="2531364" y="3085338"/>
                  </a:cubicBezTo>
                  <a:cubicBezTo>
                    <a:pt x="2566416" y="3174492"/>
                    <a:pt x="2676144" y="3182112"/>
                    <a:pt x="2715006" y="3292602"/>
                  </a:cubicBezTo>
                  <a:cubicBezTo>
                    <a:pt x="2743200" y="3372612"/>
                    <a:pt x="2732532" y="3451098"/>
                    <a:pt x="2732532" y="3451098"/>
                  </a:cubicBezTo>
                  <a:cubicBezTo>
                    <a:pt x="2732532" y="3451098"/>
                    <a:pt x="2739390" y="3259074"/>
                    <a:pt x="2538222" y="3185160"/>
                  </a:cubicBezTo>
                  <a:cubicBezTo>
                    <a:pt x="2538222" y="3185160"/>
                    <a:pt x="2610612" y="3300222"/>
                    <a:pt x="2577846" y="3461766"/>
                  </a:cubicBezTo>
                  <a:cubicBezTo>
                    <a:pt x="2561844" y="3538728"/>
                    <a:pt x="2578608" y="3612642"/>
                    <a:pt x="2632710" y="3671316"/>
                  </a:cubicBezTo>
                  <a:cubicBezTo>
                    <a:pt x="2686812" y="3729990"/>
                    <a:pt x="2772918" y="3739896"/>
                    <a:pt x="2781300" y="3740658"/>
                  </a:cubicBezTo>
                  <a:cubicBezTo>
                    <a:pt x="2789682" y="3741420"/>
                    <a:pt x="2630424" y="3764280"/>
                    <a:pt x="2554986" y="3604260"/>
                  </a:cubicBezTo>
                  <a:cubicBezTo>
                    <a:pt x="2503170" y="3494532"/>
                    <a:pt x="2573274" y="3424428"/>
                    <a:pt x="2509266" y="3274314"/>
                  </a:cubicBezTo>
                  <a:cubicBezTo>
                    <a:pt x="2410206" y="3044952"/>
                    <a:pt x="2439162" y="2996184"/>
                    <a:pt x="2439162" y="2996184"/>
                  </a:cubicBezTo>
                  <a:cubicBezTo>
                    <a:pt x="2439162" y="2996184"/>
                    <a:pt x="2347722" y="3073146"/>
                    <a:pt x="2317242" y="3144774"/>
                  </a:cubicBezTo>
                  <a:cubicBezTo>
                    <a:pt x="2287524" y="3215640"/>
                    <a:pt x="2300478" y="3302508"/>
                    <a:pt x="2300478" y="3302508"/>
                  </a:cubicBezTo>
                  <a:cubicBezTo>
                    <a:pt x="2300478" y="3302508"/>
                    <a:pt x="2250948" y="3220974"/>
                    <a:pt x="2282952" y="3128010"/>
                  </a:cubicBezTo>
                  <a:cubicBezTo>
                    <a:pt x="2320290" y="3020568"/>
                    <a:pt x="2387346" y="2971800"/>
                    <a:pt x="2420112" y="2912364"/>
                  </a:cubicBezTo>
                  <a:cubicBezTo>
                    <a:pt x="2458212" y="2842260"/>
                    <a:pt x="2433828" y="2760726"/>
                    <a:pt x="2370582" y="2670810"/>
                  </a:cubicBezTo>
                  <a:cubicBezTo>
                    <a:pt x="2307336" y="2581656"/>
                    <a:pt x="2156460" y="2490978"/>
                    <a:pt x="2033778" y="2542794"/>
                  </a:cubicBezTo>
                  <a:cubicBezTo>
                    <a:pt x="1825752" y="2630424"/>
                    <a:pt x="1770126" y="2872740"/>
                    <a:pt x="1776984" y="3015996"/>
                  </a:cubicBezTo>
                  <a:cubicBezTo>
                    <a:pt x="1783842" y="3159252"/>
                    <a:pt x="1811274" y="3182112"/>
                    <a:pt x="1953006" y="3282696"/>
                  </a:cubicBezTo>
                  <a:cubicBezTo>
                    <a:pt x="2045208" y="3348228"/>
                    <a:pt x="2006346" y="3435858"/>
                    <a:pt x="2003298" y="3447288"/>
                  </a:cubicBezTo>
                  <a:cubicBezTo>
                    <a:pt x="2003298" y="3447288"/>
                    <a:pt x="2012442" y="3345180"/>
                    <a:pt x="1935480" y="3311652"/>
                  </a:cubicBezTo>
                  <a:cubicBezTo>
                    <a:pt x="1789938" y="3248406"/>
                    <a:pt x="1751076" y="3174492"/>
                    <a:pt x="1732788" y="3093720"/>
                  </a:cubicBezTo>
                  <a:cubicBezTo>
                    <a:pt x="1732788" y="3093720"/>
                    <a:pt x="1709928" y="3233166"/>
                    <a:pt x="1752600" y="3333750"/>
                  </a:cubicBezTo>
                  <a:cubicBezTo>
                    <a:pt x="1783080" y="3405378"/>
                    <a:pt x="1862328" y="3471672"/>
                    <a:pt x="1884426" y="3560826"/>
                  </a:cubicBezTo>
                  <a:cubicBezTo>
                    <a:pt x="1906524" y="3649980"/>
                    <a:pt x="1890522" y="3735324"/>
                    <a:pt x="1792986" y="3799332"/>
                  </a:cubicBezTo>
                  <a:cubicBezTo>
                    <a:pt x="1792986" y="3799332"/>
                    <a:pt x="1850136" y="3732276"/>
                    <a:pt x="1854708" y="3634740"/>
                  </a:cubicBezTo>
                  <a:cubicBezTo>
                    <a:pt x="1859280" y="3519678"/>
                    <a:pt x="1773936" y="3465576"/>
                    <a:pt x="1719834" y="3389376"/>
                  </a:cubicBezTo>
                  <a:cubicBezTo>
                    <a:pt x="1670304" y="3320034"/>
                    <a:pt x="1673352" y="3232404"/>
                    <a:pt x="1687068" y="3137916"/>
                  </a:cubicBezTo>
                  <a:cubicBezTo>
                    <a:pt x="1687068" y="3137916"/>
                    <a:pt x="1584960" y="3217164"/>
                    <a:pt x="1542288" y="3333750"/>
                  </a:cubicBezTo>
                  <a:cubicBezTo>
                    <a:pt x="1499616" y="3449574"/>
                    <a:pt x="1594866" y="3593592"/>
                    <a:pt x="1565910" y="3750564"/>
                  </a:cubicBezTo>
                  <a:cubicBezTo>
                    <a:pt x="1545336" y="3861816"/>
                    <a:pt x="1412748" y="3958590"/>
                    <a:pt x="1412748" y="3958590"/>
                  </a:cubicBezTo>
                  <a:cubicBezTo>
                    <a:pt x="1412748" y="3958590"/>
                    <a:pt x="1533144" y="3850386"/>
                    <a:pt x="1535430" y="3725418"/>
                  </a:cubicBezTo>
                  <a:cubicBezTo>
                    <a:pt x="1537716" y="3600450"/>
                    <a:pt x="1479804" y="3463290"/>
                    <a:pt x="1484376" y="3378708"/>
                  </a:cubicBezTo>
                  <a:cubicBezTo>
                    <a:pt x="1484376" y="3378708"/>
                    <a:pt x="1387602" y="3387852"/>
                    <a:pt x="1367028" y="3489960"/>
                  </a:cubicBezTo>
                  <a:cubicBezTo>
                    <a:pt x="1336548" y="3645408"/>
                    <a:pt x="1204722" y="3659886"/>
                    <a:pt x="1204722" y="3659886"/>
                  </a:cubicBezTo>
                  <a:cubicBezTo>
                    <a:pt x="1204722" y="3659886"/>
                    <a:pt x="1306830" y="3614166"/>
                    <a:pt x="1335024" y="3478530"/>
                  </a:cubicBezTo>
                  <a:cubicBezTo>
                    <a:pt x="1353312" y="3390138"/>
                    <a:pt x="1441704" y="3347466"/>
                    <a:pt x="1488948" y="3336036"/>
                  </a:cubicBezTo>
                  <a:cubicBezTo>
                    <a:pt x="1488948" y="3336036"/>
                    <a:pt x="1510284" y="3262122"/>
                    <a:pt x="1564386" y="3201162"/>
                  </a:cubicBezTo>
                  <a:cubicBezTo>
                    <a:pt x="1611630" y="3148584"/>
                    <a:pt x="1648206" y="3102864"/>
                    <a:pt x="1658112" y="3059430"/>
                  </a:cubicBezTo>
                  <a:cubicBezTo>
                    <a:pt x="1658112" y="3059430"/>
                    <a:pt x="1608582" y="3115056"/>
                    <a:pt x="1503426" y="3136392"/>
                  </a:cubicBezTo>
                  <a:cubicBezTo>
                    <a:pt x="1416558" y="3153918"/>
                    <a:pt x="1288542" y="3127248"/>
                    <a:pt x="1230630" y="3217164"/>
                  </a:cubicBezTo>
                  <a:cubicBezTo>
                    <a:pt x="1230630" y="3217164"/>
                    <a:pt x="1251204" y="3145536"/>
                    <a:pt x="1331214" y="3123438"/>
                  </a:cubicBezTo>
                  <a:cubicBezTo>
                    <a:pt x="1402080" y="3103626"/>
                    <a:pt x="1469136" y="3118866"/>
                    <a:pt x="1566672" y="3062478"/>
                  </a:cubicBezTo>
                  <a:cubicBezTo>
                    <a:pt x="1638300" y="3020568"/>
                    <a:pt x="1669542" y="2928366"/>
                    <a:pt x="1692402" y="2850642"/>
                  </a:cubicBezTo>
                  <a:cubicBezTo>
                    <a:pt x="1727454" y="2730246"/>
                    <a:pt x="1751838" y="2621280"/>
                    <a:pt x="1699260" y="2513076"/>
                  </a:cubicBezTo>
                  <a:cubicBezTo>
                    <a:pt x="1646682" y="2404872"/>
                    <a:pt x="1557528" y="2323338"/>
                    <a:pt x="1430274" y="2332482"/>
                  </a:cubicBezTo>
                  <a:cubicBezTo>
                    <a:pt x="1296924" y="2341626"/>
                    <a:pt x="1133094" y="2448306"/>
                    <a:pt x="1107186" y="2572512"/>
                  </a:cubicBezTo>
                  <a:cubicBezTo>
                    <a:pt x="1081278" y="2696718"/>
                    <a:pt x="1077468" y="2759202"/>
                    <a:pt x="1094232" y="2857500"/>
                  </a:cubicBezTo>
                  <a:cubicBezTo>
                    <a:pt x="1110996" y="2955798"/>
                    <a:pt x="1187196" y="2987040"/>
                    <a:pt x="1079754" y="3145536"/>
                  </a:cubicBezTo>
                  <a:cubicBezTo>
                    <a:pt x="1079754" y="3145536"/>
                    <a:pt x="1107948" y="3106674"/>
                    <a:pt x="1094232" y="3029712"/>
                  </a:cubicBezTo>
                  <a:cubicBezTo>
                    <a:pt x="1080516" y="2952750"/>
                    <a:pt x="1070610" y="2971038"/>
                    <a:pt x="1050036" y="2881884"/>
                  </a:cubicBezTo>
                  <a:cubicBezTo>
                    <a:pt x="1050036" y="2881884"/>
                    <a:pt x="998982" y="2898648"/>
                    <a:pt x="987552" y="2981706"/>
                  </a:cubicBezTo>
                  <a:cubicBezTo>
                    <a:pt x="976884" y="3064764"/>
                    <a:pt x="992886" y="3086100"/>
                    <a:pt x="961644" y="3179064"/>
                  </a:cubicBezTo>
                  <a:cubicBezTo>
                    <a:pt x="930402" y="3272028"/>
                    <a:pt x="846582" y="3340608"/>
                    <a:pt x="846582" y="3340608"/>
                  </a:cubicBezTo>
                  <a:cubicBezTo>
                    <a:pt x="846582" y="3340608"/>
                    <a:pt x="918210" y="3230880"/>
                    <a:pt x="924306" y="3115818"/>
                  </a:cubicBezTo>
                  <a:cubicBezTo>
                    <a:pt x="930402" y="3000756"/>
                    <a:pt x="923544" y="2969514"/>
                    <a:pt x="944880" y="2912364"/>
                  </a:cubicBezTo>
                  <a:cubicBezTo>
                    <a:pt x="966216" y="2855214"/>
                    <a:pt x="1027938" y="2824734"/>
                    <a:pt x="1033272" y="2774442"/>
                  </a:cubicBezTo>
                  <a:cubicBezTo>
                    <a:pt x="1038606" y="2724150"/>
                    <a:pt x="1072134" y="2500122"/>
                    <a:pt x="1072134" y="2500122"/>
                  </a:cubicBezTo>
                  <a:cubicBezTo>
                    <a:pt x="1072134" y="2500122"/>
                    <a:pt x="907542" y="2572512"/>
                    <a:pt x="874776" y="2667762"/>
                  </a:cubicBezTo>
                  <a:cubicBezTo>
                    <a:pt x="842010" y="2763012"/>
                    <a:pt x="925830" y="2845308"/>
                    <a:pt x="825246" y="2961894"/>
                  </a:cubicBezTo>
                  <a:cubicBezTo>
                    <a:pt x="825246" y="2961894"/>
                    <a:pt x="866394" y="2902458"/>
                    <a:pt x="843534" y="2820162"/>
                  </a:cubicBezTo>
                  <a:cubicBezTo>
                    <a:pt x="808482" y="2692146"/>
                    <a:pt x="840486" y="2643378"/>
                    <a:pt x="840486" y="2643378"/>
                  </a:cubicBezTo>
                  <a:cubicBezTo>
                    <a:pt x="840486" y="2643378"/>
                    <a:pt x="682752" y="2745486"/>
                    <a:pt x="633222" y="2832354"/>
                  </a:cubicBezTo>
                  <a:cubicBezTo>
                    <a:pt x="584454" y="2919222"/>
                    <a:pt x="666750" y="2980944"/>
                    <a:pt x="606552" y="3099054"/>
                  </a:cubicBezTo>
                  <a:cubicBezTo>
                    <a:pt x="550164" y="3210306"/>
                    <a:pt x="412242" y="3218688"/>
                    <a:pt x="412242" y="3218688"/>
                  </a:cubicBezTo>
                  <a:cubicBezTo>
                    <a:pt x="412242" y="3218688"/>
                    <a:pt x="496062" y="3194304"/>
                    <a:pt x="550164" y="3134106"/>
                  </a:cubicBezTo>
                  <a:cubicBezTo>
                    <a:pt x="590550" y="3089148"/>
                    <a:pt x="581406" y="3006090"/>
                    <a:pt x="574548" y="2964180"/>
                  </a:cubicBezTo>
                  <a:cubicBezTo>
                    <a:pt x="559308" y="2877312"/>
                    <a:pt x="552450" y="2808732"/>
                    <a:pt x="632460" y="2738628"/>
                  </a:cubicBezTo>
                  <a:cubicBezTo>
                    <a:pt x="632460" y="2738628"/>
                    <a:pt x="470154" y="2665476"/>
                    <a:pt x="432054" y="2813304"/>
                  </a:cubicBezTo>
                  <a:cubicBezTo>
                    <a:pt x="402336" y="2929128"/>
                    <a:pt x="314706" y="2960370"/>
                    <a:pt x="314706" y="2960370"/>
                  </a:cubicBezTo>
                  <a:cubicBezTo>
                    <a:pt x="314706" y="2960370"/>
                    <a:pt x="386334" y="2894076"/>
                    <a:pt x="402336" y="2803398"/>
                  </a:cubicBezTo>
                  <a:cubicBezTo>
                    <a:pt x="419862" y="2705100"/>
                    <a:pt x="461010" y="2679192"/>
                    <a:pt x="510540" y="2669286"/>
                  </a:cubicBezTo>
                  <a:cubicBezTo>
                    <a:pt x="560832" y="2659380"/>
                    <a:pt x="636270" y="2694432"/>
                    <a:pt x="662178" y="2686050"/>
                  </a:cubicBezTo>
                  <a:cubicBezTo>
                    <a:pt x="723900" y="2664714"/>
                    <a:pt x="798576" y="2596134"/>
                    <a:pt x="847344" y="2563368"/>
                  </a:cubicBezTo>
                  <a:cubicBezTo>
                    <a:pt x="896112" y="2529840"/>
                    <a:pt x="945642" y="2503170"/>
                    <a:pt x="945642" y="2503170"/>
                  </a:cubicBezTo>
                  <a:cubicBezTo>
                    <a:pt x="945642" y="2503170"/>
                    <a:pt x="808482" y="2548128"/>
                    <a:pt x="712470" y="2464308"/>
                  </a:cubicBezTo>
                  <a:cubicBezTo>
                    <a:pt x="581406" y="2350008"/>
                    <a:pt x="441198" y="2477262"/>
                    <a:pt x="355854" y="2398776"/>
                  </a:cubicBezTo>
                  <a:cubicBezTo>
                    <a:pt x="355854" y="2398776"/>
                    <a:pt x="404622" y="2436876"/>
                    <a:pt x="536448" y="2391918"/>
                  </a:cubicBezTo>
                  <a:cubicBezTo>
                    <a:pt x="598932" y="2370582"/>
                    <a:pt x="652272" y="2385822"/>
                    <a:pt x="652272" y="2385822"/>
                  </a:cubicBezTo>
                  <a:cubicBezTo>
                    <a:pt x="652272" y="2385822"/>
                    <a:pt x="612648" y="2330958"/>
                    <a:pt x="591312" y="2289048"/>
                  </a:cubicBezTo>
                  <a:cubicBezTo>
                    <a:pt x="556260" y="2218182"/>
                    <a:pt x="520446" y="2208276"/>
                    <a:pt x="461010" y="2215896"/>
                  </a:cubicBezTo>
                  <a:cubicBezTo>
                    <a:pt x="368046" y="2227326"/>
                    <a:pt x="241554" y="2245614"/>
                    <a:pt x="210312" y="2109216"/>
                  </a:cubicBezTo>
                  <a:cubicBezTo>
                    <a:pt x="210312" y="2109216"/>
                    <a:pt x="249174" y="2200656"/>
                    <a:pt x="352044" y="2195322"/>
                  </a:cubicBezTo>
                  <a:cubicBezTo>
                    <a:pt x="454914" y="2189988"/>
                    <a:pt x="504444" y="2157984"/>
                    <a:pt x="560832" y="2180844"/>
                  </a:cubicBezTo>
                  <a:cubicBezTo>
                    <a:pt x="623316" y="2205990"/>
                    <a:pt x="615696" y="2289048"/>
                    <a:pt x="720090" y="2375154"/>
                  </a:cubicBezTo>
                  <a:cubicBezTo>
                    <a:pt x="813054" y="2451354"/>
                    <a:pt x="864870" y="2437638"/>
                    <a:pt x="882396" y="2441448"/>
                  </a:cubicBezTo>
                  <a:cubicBezTo>
                    <a:pt x="882396" y="2441448"/>
                    <a:pt x="830580" y="2401824"/>
                    <a:pt x="828294" y="2317242"/>
                  </a:cubicBezTo>
                  <a:cubicBezTo>
                    <a:pt x="826770" y="2259330"/>
                    <a:pt x="835152" y="2207514"/>
                    <a:pt x="816864" y="2173986"/>
                  </a:cubicBezTo>
                  <a:cubicBezTo>
                    <a:pt x="781050" y="2108454"/>
                    <a:pt x="729234" y="2107692"/>
                    <a:pt x="672084" y="2109216"/>
                  </a:cubicBezTo>
                  <a:cubicBezTo>
                    <a:pt x="672084" y="2109216"/>
                    <a:pt x="791718" y="2072640"/>
                    <a:pt x="845058" y="2129028"/>
                  </a:cubicBezTo>
                  <a:cubicBezTo>
                    <a:pt x="898398" y="2185416"/>
                    <a:pt x="849630" y="2257806"/>
                    <a:pt x="879348" y="2331720"/>
                  </a:cubicBezTo>
                  <a:cubicBezTo>
                    <a:pt x="898398" y="2380488"/>
                    <a:pt x="946404" y="2433828"/>
                    <a:pt x="1071372" y="2380488"/>
                  </a:cubicBezTo>
                  <a:cubicBezTo>
                    <a:pt x="1196340" y="2327148"/>
                    <a:pt x="1306830" y="2263140"/>
                    <a:pt x="1374648" y="2113026"/>
                  </a:cubicBezTo>
                  <a:cubicBezTo>
                    <a:pt x="1442466" y="1962912"/>
                    <a:pt x="1399794" y="1826514"/>
                    <a:pt x="1354836" y="1702308"/>
                  </a:cubicBezTo>
                  <a:cubicBezTo>
                    <a:pt x="1309878" y="1578102"/>
                    <a:pt x="1261110" y="1495044"/>
                    <a:pt x="1210056" y="1429512"/>
                  </a:cubicBezTo>
                  <a:cubicBezTo>
                    <a:pt x="1159002" y="1363980"/>
                    <a:pt x="1069848" y="1284732"/>
                    <a:pt x="995934" y="1280922"/>
                  </a:cubicBezTo>
                  <a:cubicBezTo>
                    <a:pt x="922020" y="1277112"/>
                    <a:pt x="815340" y="1377696"/>
                    <a:pt x="821436" y="1447800"/>
                  </a:cubicBezTo>
                  <a:cubicBezTo>
                    <a:pt x="827532" y="1517904"/>
                    <a:pt x="875538" y="1555242"/>
                    <a:pt x="877062" y="1645158"/>
                  </a:cubicBezTo>
                  <a:cubicBezTo>
                    <a:pt x="880110" y="1780032"/>
                    <a:pt x="790956" y="1843278"/>
                    <a:pt x="790956" y="1843278"/>
                  </a:cubicBezTo>
                  <a:cubicBezTo>
                    <a:pt x="790956" y="1843278"/>
                    <a:pt x="856488" y="1761744"/>
                    <a:pt x="846582" y="1658112"/>
                  </a:cubicBezTo>
                  <a:cubicBezTo>
                    <a:pt x="838200" y="1573530"/>
                    <a:pt x="819150" y="1557528"/>
                    <a:pt x="794766" y="1501140"/>
                  </a:cubicBezTo>
                  <a:cubicBezTo>
                    <a:pt x="794766" y="1501140"/>
                    <a:pt x="795528" y="1588008"/>
                    <a:pt x="733806" y="1648968"/>
                  </a:cubicBezTo>
                  <a:cubicBezTo>
                    <a:pt x="672084" y="1709928"/>
                    <a:pt x="618744" y="1700022"/>
                    <a:pt x="527304" y="1709928"/>
                  </a:cubicBezTo>
                  <a:cubicBezTo>
                    <a:pt x="484632" y="1714500"/>
                    <a:pt x="405384" y="1732026"/>
                    <a:pt x="332232" y="1781556"/>
                  </a:cubicBezTo>
                  <a:cubicBezTo>
                    <a:pt x="281940" y="1815846"/>
                    <a:pt x="229362" y="1860804"/>
                    <a:pt x="195834" y="1921002"/>
                  </a:cubicBezTo>
                  <a:cubicBezTo>
                    <a:pt x="195834" y="1921002"/>
                    <a:pt x="203454" y="1878330"/>
                    <a:pt x="269748" y="1804416"/>
                  </a:cubicBezTo>
                  <a:cubicBezTo>
                    <a:pt x="362712" y="1700784"/>
                    <a:pt x="480822" y="1680210"/>
                    <a:pt x="569976" y="1671066"/>
                  </a:cubicBezTo>
                  <a:cubicBezTo>
                    <a:pt x="569976" y="1671066"/>
                    <a:pt x="526542" y="1632966"/>
                    <a:pt x="484632" y="1579626"/>
                  </a:cubicBezTo>
                  <a:cubicBezTo>
                    <a:pt x="432054" y="1513332"/>
                    <a:pt x="391668" y="1505712"/>
                    <a:pt x="336804" y="1506474"/>
                  </a:cubicBezTo>
                  <a:cubicBezTo>
                    <a:pt x="228600" y="1507236"/>
                    <a:pt x="131826" y="1647444"/>
                    <a:pt x="4572" y="1565148"/>
                  </a:cubicBezTo>
                  <a:cubicBezTo>
                    <a:pt x="4572" y="1565148"/>
                    <a:pt x="60960" y="1607820"/>
                    <a:pt x="223266" y="1517142"/>
                  </a:cubicBezTo>
                  <a:cubicBezTo>
                    <a:pt x="363474" y="1438656"/>
                    <a:pt x="444246" y="1500378"/>
                    <a:pt x="489204" y="1539240"/>
                  </a:cubicBezTo>
                  <a:cubicBezTo>
                    <a:pt x="533400" y="1577340"/>
                    <a:pt x="598932" y="1688592"/>
                    <a:pt x="675894" y="1644396"/>
                  </a:cubicBezTo>
                  <a:cubicBezTo>
                    <a:pt x="752856" y="1600200"/>
                    <a:pt x="741426" y="1466850"/>
                    <a:pt x="775716" y="1407414"/>
                  </a:cubicBezTo>
                  <a:cubicBezTo>
                    <a:pt x="810006" y="1347978"/>
                    <a:pt x="854964" y="1309878"/>
                    <a:pt x="854964" y="1309878"/>
                  </a:cubicBezTo>
                  <a:cubicBezTo>
                    <a:pt x="854964" y="1309878"/>
                    <a:pt x="762762" y="1338072"/>
                    <a:pt x="666750" y="1316736"/>
                  </a:cubicBezTo>
                  <a:cubicBezTo>
                    <a:pt x="570738" y="1295400"/>
                    <a:pt x="450342" y="1212342"/>
                    <a:pt x="447294" y="1211580"/>
                  </a:cubicBezTo>
                  <a:cubicBezTo>
                    <a:pt x="410718" y="1204722"/>
                    <a:pt x="347472" y="1301496"/>
                    <a:pt x="256794" y="1322070"/>
                  </a:cubicBezTo>
                  <a:cubicBezTo>
                    <a:pt x="227838" y="1328928"/>
                    <a:pt x="186690" y="1329690"/>
                    <a:pt x="155448" y="1304544"/>
                  </a:cubicBezTo>
                  <a:cubicBezTo>
                    <a:pt x="155448" y="1304544"/>
                    <a:pt x="208788" y="1327404"/>
                    <a:pt x="269748" y="1296924"/>
                  </a:cubicBezTo>
                  <a:cubicBezTo>
                    <a:pt x="305562" y="1279398"/>
                    <a:pt x="342900" y="1234440"/>
                    <a:pt x="372618" y="1207008"/>
                  </a:cubicBezTo>
                  <a:cubicBezTo>
                    <a:pt x="390906" y="1190244"/>
                    <a:pt x="413766" y="1180338"/>
                    <a:pt x="413766" y="1180338"/>
                  </a:cubicBezTo>
                  <a:cubicBezTo>
                    <a:pt x="413766" y="1180338"/>
                    <a:pt x="368808" y="1127760"/>
                    <a:pt x="265176" y="1083564"/>
                  </a:cubicBezTo>
                  <a:cubicBezTo>
                    <a:pt x="161544" y="1039368"/>
                    <a:pt x="88392" y="1082040"/>
                    <a:pt x="61722" y="1097280"/>
                  </a:cubicBezTo>
                  <a:cubicBezTo>
                    <a:pt x="61722" y="1097280"/>
                    <a:pt x="134112" y="1027938"/>
                    <a:pt x="241554" y="1049274"/>
                  </a:cubicBezTo>
                  <a:cubicBezTo>
                    <a:pt x="330708" y="1066800"/>
                    <a:pt x="371856" y="1097280"/>
                    <a:pt x="423672" y="1137666"/>
                  </a:cubicBezTo>
                  <a:cubicBezTo>
                    <a:pt x="465582" y="1171194"/>
                    <a:pt x="595122" y="1280160"/>
                    <a:pt x="699516" y="1274826"/>
                  </a:cubicBezTo>
                  <a:cubicBezTo>
                    <a:pt x="699516" y="1274826"/>
                    <a:pt x="658368" y="1271016"/>
                    <a:pt x="601218" y="1179576"/>
                  </a:cubicBezTo>
                  <a:cubicBezTo>
                    <a:pt x="560832" y="1115568"/>
                    <a:pt x="573786" y="1062228"/>
                    <a:pt x="546354" y="1007364"/>
                  </a:cubicBezTo>
                  <a:cubicBezTo>
                    <a:pt x="522732" y="960120"/>
                    <a:pt x="476250" y="938022"/>
                    <a:pt x="441198" y="932688"/>
                  </a:cubicBezTo>
                  <a:cubicBezTo>
                    <a:pt x="441198" y="932688"/>
                    <a:pt x="524256" y="931164"/>
                    <a:pt x="562356" y="998982"/>
                  </a:cubicBezTo>
                  <a:cubicBezTo>
                    <a:pt x="600456" y="1066038"/>
                    <a:pt x="575310" y="1090422"/>
                    <a:pt x="621792" y="1158240"/>
                  </a:cubicBezTo>
                  <a:cubicBezTo>
                    <a:pt x="666750" y="1225296"/>
                    <a:pt x="720852" y="1257300"/>
                    <a:pt x="785622" y="1258824"/>
                  </a:cubicBezTo>
                  <a:cubicBezTo>
                    <a:pt x="885444" y="1260348"/>
                    <a:pt x="924306" y="1234440"/>
                    <a:pt x="956310" y="1222248"/>
                  </a:cubicBezTo>
                  <a:cubicBezTo>
                    <a:pt x="956310" y="1222248"/>
                    <a:pt x="877062" y="1187958"/>
                    <a:pt x="817626" y="1101852"/>
                  </a:cubicBezTo>
                  <a:cubicBezTo>
                    <a:pt x="766572" y="1027176"/>
                    <a:pt x="739140" y="899922"/>
                    <a:pt x="704088" y="835152"/>
                  </a:cubicBezTo>
                  <a:cubicBezTo>
                    <a:pt x="649224" y="733044"/>
                    <a:pt x="568452" y="658368"/>
                    <a:pt x="506730" y="640842"/>
                  </a:cubicBezTo>
                  <a:cubicBezTo>
                    <a:pt x="506730" y="640842"/>
                    <a:pt x="553212" y="638556"/>
                    <a:pt x="609600" y="685800"/>
                  </a:cubicBezTo>
                  <a:cubicBezTo>
                    <a:pt x="683514" y="748284"/>
                    <a:pt x="714756" y="798576"/>
                    <a:pt x="733044" y="832104"/>
                  </a:cubicBezTo>
                  <a:cubicBezTo>
                    <a:pt x="751332" y="865632"/>
                    <a:pt x="810006" y="998220"/>
                    <a:pt x="810006" y="998220"/>
                  </a:cubicBezTo>
                  <a:cubicBezTo>
                    <a:pt x="810006" y="998220"/>
                    <a:pt x="857250" y="897636"/>
                    <a:pt x="822198" y="794004"/>
                  </a:cubicBezTo>
                  <a:cubicBezTo>
                    <a:pt x="797052" y="718566"/>
                    <a:pt x="739140" y="658368"/>
                    <a:pt x="729996" y="653796"/>
                  </a:cubicBezTo>
                  <a:cubicBezTo>
                    <a:pt x="729996" y="653796"/>
                    <a:pt x="796290" y="693420"/>
                    <a:pt x="823722" y="746760"/>
                  </a:cubicBezTo>
                  <a:cubicBezTo>
                    <a:pt x="882396" y="857250"/>
                    <a:pt x="865632" y="912114"/>
                    <a:pt x="852678" y="977646"/>
                  </a:cubicBezTo>
                  <a:cubicBezTo>
                    <a:pt x="840486" y="1039368"/>
                    <a:pt x="854202" y="1085850"/>
                    <a:pt x="886206" y="1123188"/>
                  </a:cubicBezTo>
                  <a:cubicBezTo>
                    <a:pt x="941832" y="1187196"/>
                    <a:pt x="1011936" y="1183386"/>
                    <a:pt x="1047750" y="1188720"/>
                  </a:cubicBezTo>
                  <a:cubicBezTo>
                    <a:pt x="1082802" y="1194054"/>
                    <a:pt x="1123950" y="1216914"/>
                    <a:pt x="1123950" y="1216914"/>
                  </a:cubicBezTo>
                  <a:cubicBezTo>
                    <a:pt x="1123950" y="1216914"/>
                    <a:pt x="1118616" y="1169670"/>
                    <a:pt x="1150620" y="1094232"/>
                  </a:cubicBezTo>
                  <a:cubicBezTo>
                    <a:pt x="1181862" y="1018794"/>
                    <a:pt x="1209294" y="980694"/>
                    <a:pt x="1191006" y="912114"/>
                  </a:cubicBezTo>
                  <a:cubicBezTo>
                    <a:pt x="1165860" y="815340"/>
                    <a:pt x="1112520" y="810768"/>
                    <a:pt x="1066038" y="753618"/>
                  </a:cubicBezTo>
                  <a:cubicBezTo>
                    <a:pt x="1012698" y="688848"/>
                    <a:pt x="1047750" y="603504"/>
                    <a:pt x="1047750" y="603504"/>
                  </a:cubicBezTo>
                  <a:cubicBezTo>
                    <a:pt x="1047750" y="603504"/>
                    <a:pt x="1033272" y="701802"/>
                    <a:pt x="1098804" y="752094"/>
                  </a:cubicBezTo>
                  <a:cubicBezTo>
                    <a:pt x="1164336" y="802386"/>
                    <a:pt x="1211580" y="845820"/>
                    <a:pt x="1229106" y="915162"/>
                  </a:cubicBezTo>
                  <a:cubicBezTo>
                    <a:pt x="1240536" y="959358"/>
                    <a:pt x="1228344" y="1027176"/>
                    <a:pt x="1199388" y="1104900"/>
                  </a:cubicBezTo>
                  <a:cubicBezTo>
                    <a:pt x="1181100" y="1154430"/>
                    <a:pt x="1157478" y="1203198"/>
                    <a:pt x="1202436" y="1280922"/>
                  </a:cubicBezTo>
                  <a:close/>
                </a:path>
              </a:pathLst>
            </a:custGeom>
            <a:solidFill>
              <a:srgbClr val="5396D3"/>
            </a:solidFill>
            <a:ln w="7620" cap="flat">
              <a:noFill/>
              <a:prstDash val="solid"/>
              <a:miter/>
            </a:ln>
          </p:spPr>
          <p:txBody>
            <a:bodyPr rtlCol="0" anchor="ctr"/>
            <a:lstStyle/>
            <a:p>
              <a:endParaRPr lang="ru-RU" dirty="0"/>
            </a:p>
          </p:txBody>
        </p:sp>
        <p:sp>
          <p:nvSpPr>
            <p:cNvPr id="89" name="Freeform: Shape 88">
              <a:extLst>
                <a:ext uri="{FF2B5EF4-FFF2-40B4-BE49-F238E27FC236}">
                  <a16:creationId xmlns:a16="http://schemas.microsoft.com/office/drawing/2014/main" id="{D601F3F4-1F5E-4DFA-89AD-0FEAEA96C639}"/>
                </a:ext>
              </a:extLst>
            </p:cNvPr>
            <p:cNvSpPr/>
            <p:nvPr/>
          </p:nvSpPr>
          <p:spPr>
            <a:xfrm>
              <a:off x="3786202" y="3591517"/>
              <a:ext cx="813265" cy="691988"/>
            </a:xfrm>
            <a:custGeom>
              <a:avLst/>
              <a:gdLst>
                <a:gd name="connsiteX0" fmla="*/ 464808 w 868680"/>
                <a:gd name="connsiteY0" fmla="*/ 39046 h 739140"/>
                <a:gd name="connsiteX1" fmla="*/ 840822 w 868680"/>
                <a:gd name="connsiteY1" fmla="*/ 404221 h 739140"/>
                <a:gd name="connsiteX2" fmla="*/ 408906 w 868680"/>
                <a:gd name="connsiteY2" fmla="*/ 701184 h 739140"/>
                <a:gd name="connsiteX3" fmla="*/ 32892 w 868680"/>
                <a:gd name="connsiteY3" fmla="*/ 336009 h 739140"/>
                <a:gd name="connsiteX4" fmla="*/ 464808 w 868680"/>
                <a:gd name="connsiteY4" fmla="*/ 39046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 h="739140">
                  <a:moveTo>
                    <a:pt x="464808" y="39046"/>
                  </a:moveTo>
                  <a:cubicBezTo>
                    <a:pt x="687912" y="57882"/>
                    <a:pt x="856259" y="221377"/>
                    <a:pt x="840822" y="404221"/>
                  </a:cubicBezTo>
                  <a:cubicBezTo>
                    <a:pt x="825385" y="587065"/>
                    <a:pt x="632010" y="720021"/>
                    <a:pt x="408906" y="701184"/>
                  </a:cubicBezTo>
                  <a:cubicBezTo>
                    <a:pt x="185802" y="682348"/>
                    <a:pt x="17455" y="518854"/>
                    <a:pt x="32892" y="336009"/>
                  </a:cubicBezTo>
                  <a:cubicBezTo>
                    <a:pt x="48329" y="153165"/>
                    <a:pt x="241705" y="20210"/>
                    <a:pt x="464808" y="39046"/>
                  </a:cubicBezTo>
                  <a:close/>
                </a:path>
              </a:pathLst>
            </a:custGeom>
            <a:solidFill>
              <a:srgbClr val="2471A0"/>
            </a:solidFill>
            <a:ln w="7620" cap="flat">
              <a:noFill/>
              <a:prstDash val="solid"/>
              <a:miter/>
            </a:ln>
          </p:spPr>
          <p:txBody>
            <a:bodyPr rtlCol="0" anchor="ctr"/>
            <a:lstStyle/>
            <a:p>
              <a:endParaRPr lang="ru-RU"/>
            </a:p>
          </p:txBody>
        </p:sp>
        <p:sp>
          <p:nvSpPr>
            <p:cNvPr id="90" name="Freeform: Shape 89">
              <a:extLst>
                <a:ext uri="{FF2B5EF4-FFF2-40B4-BE49-F238E27FC236}">
                  <a16:creationId xmlns:a16="http://schemas.microsoft.com/office/drawing/2014/main" id="{7E630DA7-6503-411D-87AE-C2DDB9FDE664}"/>
                </a:ext>
              </a:extLst>
            </p:cNvPr>
            <p:cNvSpPr/>
            <p:nvPr/>
          </p:nvSpPr>
          <p:spPr>
            <a:xfrm>
              <a:off x="4007417" y="3778887"/>
              <a:ext cx="370963" cy="313892"/>
            </a:xfrm>
            <a:custGeom>
              <a:avLst/>
              <a:gdLst>
                <a:gd name="connsiteX0" fmla="*/ 213199 w 396240"/>
                <a:gd name="connsiteY0" fmla="*/ 20391 h 335280"/>
                <a:gd name="connsiteX1" fmla="*/ 383569 w 396240"/>
                <a:gd name="connsiteY1" fmla="*/ 185430 h 335280"/>
                <a:gd name="connsiteX2" fmla="*/ 187940 w 396240"/>
                <a:gd name="connsiteY2" fmla="*/ 319568 h 335280"/>
                <a:gd name="connsiteX3" fmla="*/ 17570 w 396240"/>
                <a:gd name="connsiteY3" fmla="*/ 154529 h 335280"/>
                <a:gd name="connsiteX4" fmla="*/ 213199 w 396240"/>
                <a:gd name="connsiteY4" fmla="*/ 20391 h 33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 h="335280">
                  <a:moveTo>
                    <a:pt x="213199" y="20391"/>
                  </a:moveTo>
                  <a:cubicBezTo>
                    <a:pt x="314266" y="28924"/>
                    <a:pt x="390544" y="102814"/>
                    <a:pt x="383569" y="185430"/>
                  </a:cubicBezTo>
                  <a:cubicBezTo>
                    <a:pt x="376594" y="268045"/>
                    <a:pt x="289008" y="328101"/>
                    <a:pt x="187940" y="319568"/>
                  </a:cubicBezTo>
                  <a:cubicBezTo>
                    <a:pt x="86872" y="311035"/>
                    <a:pt x="10595" y="237145"/>
                    <a:pt x="17570" y="154529"/>
                  </a:cubicBezTo>
                  <a:cubicBezTo>
                    <a:pt x="24545" y="71914"/>
                    <a:pt x="112131" y="11858"/>
                    <a:pt x="213199" y="20391"/>
                  </a:cubicBezTo>
                  <a:close/>
                </a:path>
              </a:pathLst>
            </a:custGeom>
            <a:solidFill>
              <a:srgbClr val="0E4960"/>
            </a:solidFill>
            <a:ln w="7620" cap="flat">
              <a:noFill/>
              <a:prstDash val="solid"/>
              <a:miter/>
            </a:ln>
          </p:spPr>
          <p:txBody>
            <a:bodyPr rtlCol="0" anchor="ctr"/>
            <a:lstStyle/>
            <a:p>
              <a:endParaRPr lang="ru-RU"/>
            </a:p>
          </p:txBody>
        </p:sp>
        <p:sp>
          <p:nvSpPr>
            <p:cNvPr id="91" name="Freeform: Shape 90">
              <a:extLst>
                <a:ext uri="{FF2B5EF4-FFF2-40B4-BE49-F238E27FC236}">
                  <a16:creationId xmlns:a16="http://schemas.microsoft.com/office/drawing/2014/main" id="{8AB5A856-C955-4ACC-8410-E94B7D7E8039}"/>
                </a:ext>
              </a:extLst>
            </p:cNvPr>
            <p:cNvSpPr/>
            <p:nvPr/>
          </p:nvSpPr>
          <p:spPr>
            <a:xfrm>
              <a:off x="5248136" y="3423397"/>
              <a:ext cx="3452808" cy="727658"/>
            </a:xfrm>
            <a:custGeom>
              <a:avLst/>
              <a:gdLst>
                <a:gd name="connsiteX0" fmla="*/ 68580 w 3688080"/>
                <a:gd name="connsiteY0" fmla="*/ 708792 h 777240"/>
                <a:gd name="connsiteX1" fmla="*/ 355092 w 3688080"/>
                <a:gd name="connsiteY1" fmla="*/ 626496 h 777240"/>
                <a:gd name="connsiteX2" fmla="*/ 1138428 w 3688080"/>
                <a:gd name="connsiteY2" fmla="*/ 322458 h 777240"/>
                <a:gd name="connsiteX3" fmla="*/ 3625596 w 3688080"/>
                <a:gd name="connsiteY3" fmla="*/ 226446 h 777240"/>
              </a:gdLst>
              <a:ahLst/>
              <a:cxnLst>
                <a:cxn ang="0">
                  <a:pos x="connsiteX0" y="connsiteY0"/>
                </a:cxn>
                <a:cxn ang="0">
                  <a:pos x="connsiteX1" y="connsiteY1"/>
                </a:cxn>
                <a:cxn ang="0">
                  <a:pos x="connsiteX2" y="connsiteY2"/>
                </a:cxn>
                <a:cxn ang="0">
                  <a:pos x="connsiteX3" y="connsiteY3"/>
                </a:cxn>
              </a:cxnLst>
              <a:rect l="l" t="t" r="r" b="b"/>
              <a:pathLst>
                <a:path w="3688080" h="777240">
                  <a:moveTo>
                    <a:pt x="68580" y="708792"/>
                  </a:moveTo>
                  <a:cubicBezTo>
                    <a:pt x="68580" y="708792"/>
                    <a:pt x="118872" y="703458"/>
                    <a:pt x="355092" y="626496"/>
                  </a:cubicBezTo>
                  <a:cubicBezTo>
                    <a:pt x="591312" y="549534"/>
                    <a:pt x="979932" y="393324"/>
                    <a:pt x="1138428" y="322458"/>
                  </a:cubicBezTo>
                  <a:cubicBezTo>
                    <a:pt x="1456944" y="179964"/>
                    <a:pt x="2001012" y="-113406"/>
                    <a:pt x="3625596" y="226446"/>
                  </a:cubicBezTo>
                </a:path>
              </a:pathLst>
            </a:custGeom>
            <a:noFill/>
            <a:ln w="114300" cap="flat">
              <a:solidFill>
                <a:srgbClr val="5396D3"/>
              </a:solidFill>
              <a:prstDash val="solid"/>
              <a:miter/>
            </a:ln>
          </p:spPr>
          <p:txBody>
            <a:bodyPr rtlCol="0" anchor="ctr"/>
            <a:lstStyle/>
            <a:p>
              <a:endParaRPr lang="ru-RU"/>
            </a:p>
          </p:txBody>
        </p:sp>
        <p:sp>
          <p:nvSpPr>
            <p:cNvPr id="92" name="Freeform: Shape 91">
              <a:extLst>
                <a:ext uri="{FF2B5EF4-FFF2-40B4-BE49-F238E27FC236}">
                  <a16:creationId xmlns:a16="http://schemas.microsoft.com/office/drawing/2014/main" id="{ACBD39FF-9E99-411B-9F04-85FA8AB97F13}"/>
                </a:ext>
              </a:extLst>
            </p:cNvPr>
            <p:cNvSpPr/>
            <p:nvPr/>
          </p:nvSpPr>
          <p:spPr>
            <a:xfrm>
              <a:off x="5235685" y="3838391"/>
              <a:ext cx="513641" cy="392365"/>
            </a:xfrm>
            <a:custGeom>
              <a:avLst/>
              <a:gdLst>
                <a:gd name="connsiteX0" fmla="*/ 514695 w 548640"/>
                <a:gd name="connsiteY0" fmla="*/ 328005 h 419100"/>
                <a:gd name="connsiteX1" fmla="*/ 111596 w 548640"/>
                <a:gd name="connsiteY1" fmla="*/ 420207 h 419100"/>
                <a:gd name="connsiteX2" fmla="*/ 60542 w 548640"/>
                <a:gd name="connsiteY2" fmla="*/ 388203 h 419100"/>
                <a:gd name="connsiteX3" fmla="*/ 5679 w 548640"/>
                <a:gd name="connsiteY3" fmla="*/ 148935 h 419100"/>
                <a:gd name="connsiteX4" fmla="*/ 37682 w 548640"/>
                <a:gd name="connsiteY4" fmla="*/ 97881 h 419100"/>
                <a:gd name="connsiteX5" fmla="*/ 440781 w 548640"/>
                <a:gd name="connsiteY5" fmla="*/ 5679 h 419100"/>
                <a:gd name="connsiteX6" fmla="*/ 491835 w 548640"/>
                <a:gd name="connsiteY6" fmla="*/ 37683 h 419100"/>
                <a:gd name="connsiteX7" fmla="*/ 546699 w 548640"/>
                <a:gd name="connsiteY7" fmla="*/ 276951 h 419100"/>
                <a:gd name="connsiteX8" fmla="*/ 514695 w 548640"/>
                <a:gd name="connsiteY8" fmla="*/ 32800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 h="419100">
                  <a:moveTo>
                    <a:pt x="514695" y="328005"/>
                  </a:moveTo>
                  <a:lnTo>
                    <a:pt x="111596" y="420207"/>
                  </a:lnTo>
                  <a:cubicBezTo>
                    <a:pt x="88736" y="425541"/>
                    <a:pt x="65876" y="411063"/>
                    <a:pt x="60542" y="388203"/>
                  </a:cubicBezTo>
                  <a:lnTo>
                    <a:pt x="5679" y="148935"/>
                  </a:lnTo>
                  <a:cubicBezTo>
                    <a:pt x="345" y="126075"/>
                    <a:pt x="14822" y="103215"/>
                    <a:pt x="37682" y="97881"/>
                  </a:cubicBezTo>
                  <a:lnTo>
                    <a:pt x="440781" y="5679"/>
                  </a:lnTo>
                  <a:cubicBezTo>
                    <a:pt x="463641" y="345"/>
                    <a:pt x="486501" y="14823"/>
                    <a:pt x="491835" y="37683"/>
                  </a:cubicBezTo>
                  <a:lnTo>
                    <a:pt x="546699" y="276951"/>
                  </a:lnTo>
                  <a:cubicBezTo>
                    <a:pt x="552032" y="299811"/>
                    <a:pt x="537555" y="322671"/>
                    <a:pt x="514695" y="328005"/>
                  </a:cubicBezTo>
                  <a:close/>
                </a:path>
              </a:pathLst>
            </a:custGeom>
            <a:solidFill>
              <a:srgbClr val="F9CC70"/>
            </a:solidFill>
            <a:ln w="7620" cap="flat">
              <a:noFill/>
              <a:prstDash val="solid"/>
              <a:miter/>
            </a:ln>
          </p:spPr>
          <p:txBody>
            <a:bodyPr rtlCol="0" anchor="ctr"/>
            <a:lstStyle/>
            <a:p>
              <a:endParaRPr lang="ru-RU"/>
            </a:p>
          </p:txBody>
        </p:sp>
        <p:sp>
          <p:nvSpPr>
            <p:cNvPr id="93" name="Freeform: Shape 92">
              <a:extLst>
                <a:ext uri="{FF2B5EF4-FFF2-40B4-BE49-F238E27FC236}">
                  <a16:creationId xmlns:a16="http://schemas.microsoft.com/office/drawing/2014/main" id="{8EE6B4BC-34C6-433E-A9AE-55B9EE2D25BD}"/>
                </a:ext>
              </a:extLst>
            </p:cNvPr>
            <p:cNvSpPr/>
            <p:nvPr/>
          </p:nvSpPr>
          <p:spPr>
            <a:xfrm>
              <a:off x="5316284" y="3928115"/>
              <a:ext cx="185481" cy="121276"/>
            </a:xfrm>
            <a:custGeom>
              <a:avLst/>
              <a:gdLst>
                <a:gd name="connsiteX0" fmla="*/ 184183 w 198120"/>
                <a:gd name="connsiteY0" fmla="*/ 46336 h 129540"/>
                <a:gd name="connsiteX1" fmla="*/ 108804 w 198120"/>
                <a:gd name="connsiteY1" fmla="*/ 106509 h 129540"/>
                <a:gd name="connsiteX2" fmla="*/ 14790 w 198120"/>
                <a:gd name="connsiteY2" fmla="*/ 84958 h 129540"/>
                <a:gd name="connsiteX3" fmla="*/ 90170 w 198120"/>
                <a:gd name="connsiteY3" fmla="*/ 24785 h 129540"/>
                <a:gd name="connsiteX4" fmla="*/ 184183 w 198120"/>
                <a:gd name="connsiteY4" fmla="*/ 4633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 h="129540">
                  <a:moveTo>
                    <a:pt x="184183" y="46336"/>
                  </a:moveTo>
                  <a:cubicBezTo>
                    <a:pt x="189329" y="68904"/>
                    <a:pt x="155580" y="95844"/>
                    <a:pt x="108804" y="106509"/>
                  </a:cubicBezTo>
                  <a:cubicBezTo>
                    <a:pt x="62027" y="117174"/>
                    <a:pt x="19936" y="107525"/>
                    <a:pt x="14790" y="84958"/>
                  </a:cubicBezTo>
                  <a:cubicBezTo>
                    <a:pt x="9645" y="62390"/>
                    <a:pt x="43394" y="35450"/>
                    <a:pt x="90170" y="24785"/>
                  </a:cubicBezTo>
                  <a:cubicBezTo>
                    <a:pt x="136947" y="14120"/>
                    <a:pt x="179038" y="23769"/>
                    <a:pt x="184183" y="46336"/>
                  </a:cubicBezTo>
                  <a:close/>
                </a:path>
              </a:pathLst>
            </a:custGeom>
            <a:solidFill>
              <a:srgbClr val="2471A0"/>
            </a:solidFill>
            <a:ln w="7620" cap="flat">
              <a:noFill/>
              <a:prstDash val="solid"/>
              <a:miter/>
            </a:ln>
          </p:spPr>
          <p:txBody>
            <a:bodyPr rtlCol="0" anchor="ctr"/>
            <a:lstStyle/>
            <a:p>
              <a:endParaRPr lang="ru-RU"/>
            </a:p>
          </p:txBody>
        </p:sp>
        <p:sp>
          <p:nvSpPr>
            <p:cNvPr id="94" name="Freeform: Shape 93">
              <a:extLst>
                <a:ext uri="{FF2B5EF4-FFF2-40B4-BE49-F238E27FC236}">
                  <a16:creationId xmlns:a16="http://schemas.microsoft.com/office/drawing/2014/main" id="{2BCED2B1-7332-4E71-BD2B-0ED23B8F2378}"/>
                </a:ext>
              </a:extLst>
            </p:cNvPr>
            <p:cNvSpPr/>
            <p:nvPr/>
          </p:nvSpPr>
          <p:spPr>
            <a:xfrm>
              <a:off x="5756346" y="3643521"/>
              <a:ext cx="527909" cy="435168"/>
            </a:xfrm>
            <a:custGeom>
              <a:avLst/>
              <a:gdLst>
                <a:gd name="connsiteX0" fmla="*/ 534629 w 563880"/>
                <a:gd name="connsiteY0" fmla="*/ 317459 h 464820"/>
                <a:gd name="connsiteX1" fmla="*/ 146772 w 563880"/>
                <a:gd name="connsiteY1" fmla="*/ 459953 h 464820"/>
                <a:gd name="connsiteX2" fmla="*/ 91907 w 563880"/>
                <a:gd name="connsiteY2" fmla="*/ 434807 h 464820"/>
                <a:gd name="connsiteX3" fmla="*/ 7325 w 563880"/>
                <a:gd name="connsiteY3" fmla="*/ 204683 h 464820"/>
                <a:gd name="connsiteX4" fmla="*/ 32472 w 563880"/>
                <a:gd name="connsiteY4" fmla="*/ 149819 h 464820"/>
                <a:gd name="connsiteX5" fmla="*/ 420329 w 563880"/>
                <a:gd name="connsiteY5" fmla="*/ 7325 h 464820"/>
                <a:gd name="connsiteX6" fmla="*/ 475193 w 563880"/>
                <a:gd name="connsiteY6" fmla="*/ 32471 h 464820"/>
                <a:gd name="connsiteX7" fmla="*/ 559775 w 563880"/>
                <a:gd name="connsiteY7" fmla="*/ 262595 h 464820"/>
                <a:gd name="connsiteX8" fmla="*/ 534629 w 563880"/>
                <a:gd name="connsiteY8" fmla="*/ 317459 h 46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464820">
                  <a:moveTo>
                    <a:pt x="534629" y="317459"/>
                  </a:moveTo>
                  <a:lnTo>
                    <a:pt x="146772" y="459953"/>
                  </a:lnTo>
                  <a:cubicBezTo>
                    <a:pt x="124673" y="468335"/>
                    <a:pt x="100289" y="456905"/>
                    <a:pt x="91907" y="434807"/>
                  </a:cubicBezTo>
                  <a:lnTo>
                    <a:pt x="7325" y="204683"/>
                  </a:lnTo>
                  <a:cubicBezTo>
                    <a:pt x="-1057" y="182585"/>
                    <a:pt x="10373" y="158201"/>
                    <a:pt x="32472" y="149819"/>
                  </a:cubicBezTo>
                  <a:lnTo>
                    <a:pt x="420329" y="7325"/>
                  </a:lnTo>
                  <a:cubicBezTo>
                    <a:pt x="442427" y="-1057"/>
                    <a:pt x="466812" y="10373"/>
                    <a:pt x="475193" y="32471"/>
                  </a:cubicBezTo>
                  <a:lnTo>
                    <a:pt x="559775" y="262595"/>
                  </a:lnTo>
                  <a:cubicBezTo>
                    <a:pt x="568157" y="284693"/>
                    <a:pt x="556727" y="309077"/>
                    <a:pt x="534629" y="317459"/>
                  </a:cubicBezTo>
                  <a:close/>
                </a:path>
              </a:pathLst>
            </a:custGeom>
            <a:solidFill>
              <a:srgbClr val="F9CC70"/>
            </a:solidFill>
            <a:ln w="7620" cap="flat">
              <a:noFill/>
              <a:prstDash val="solid"/>
              <a:miter/>
            </a:ln>
          </p:spPr>
          <p:txBody>
            <a:bodyPr rtlCol="0" anchor="ctr"/>
            <a:lstStyle/>
            <a:p>
              <a:endParaRPr lang="ru-RU"/>
            </a:p>
          </p:txBody>
        </p:sp>
        <p:sp>
          <p:nvSpPr>
            <p:cNvPr id="95" name="Freeform: Shape 94">
              <a:extLst>
                <a:ext uri="{FF2B5EF4-FFF2-40B4-BE49-F238E27FC236}">
                  <a16:creationId xmlns:a16="http://schemas.microsoft.com/office/drawing/2014/main" id="{51DAC479-F592-4AD2-97D5-527E25E44C1B}"/>
                </a:ext>
              </a:extLst>
            </p:cNvPr>
            <p:cNvSpPr/>
            <p:nvPr/>
          </p:nvSpPr>
          <p:spPr>
            <a:xfrm>
              <a:off x="5978094" y="3834703"/>
              <a:ext cx="192615" cy="149812"/>
            </a:xfrm>
            <a:custGeom>
              <a:avLst/>
              <a:gdLst>
                <a:gd name="connsiteX0" fmla="*/ 185769 w 205740"/>
                <a:gd name="connsiteY0" fmla="*/ 51647 h 160020"/>
                <a:gd name="connsiteX1" fmla="*/ 121041 w 205740"/>
                <a:gd name="connsiteY1" fmla="*/ 127377 h 160020"/>
                <a:gd name="connsiteX2" fmla="*/ 22683 w 205740"/>
                <a:gd name="connsiteY2" fmla="*/ 111551 h 160020"/>
                <a:gd name="connsiteX3" fmla="*/ 87411 w 205740"/>
                <a:gd name="connsiteY3" fmla="*/ 35820 h 160020"/>
                <a:gd name="connsiteX4" fmla="*/ 185769 w 205740"/>
                <a:gd name="connsiteY4" fmla="*/ 51647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 h="160020">
                  <a:moveTo>
                    <a:pt x="185769" y="51647"/>
                  </a:moveTo>
                  <a:cubicBezTo>
                    <a:pt x="195056" y="76930"/>
                    <a:pt x="166077" y="110835"/>
                    <a:pt x="121041" y="127377"/>
                  </a:cubicBezTo>
                  <a:cubicBezTo>
                    <a:pt x="76007" y="143919"/>
                    <a:pt x="31970" y="136834"/>
                    <a:pt x="22683" y="111551"/>
                  </a:cubicBezTo>
                  <a:cubicBezTo>
                    <a:pt x="13396" y="86268"/>
                    <a:pt x="42376" y="52363"/>
                    <a:pt x="87411" y="35820"/>
                  </a:cubicBezTo>
                  <a:cubicBezTo>
                    <a:pt x="132446" y="19278"/>
                    <a:pt x="176483" y="26364"/>
                    <a:pt x="185769" y="51647"/>
                  </a:cubicBezTo>
                  <a:close/>
                </a:path>
              </a:pathLst>
            </a:custGeom>
            <a:solidFill>
              <a:srgbClr val="2471A0"/>
            </a:solidFill>
            <a:ln w="7620" cap="flat">
              <a:noFill/>
              <a:prstDash val="solid"/>
              <a:miter/>
            </a:ln>
          </p:spPr>
          <p:txBody>
            <a:bodyPr rtlCol="0" anchor="ctr"/>
            <a:lstStyle/>
            <a:p>
              <a:endParaRPr lang="ru-RU"/>
            </a:p>
          </p:txBody>
        </p:sp>
        <p:sp>
          <p:nvSpPr>
            <p:cNvPr id="96" name="Freeform: Shape 95">
              <a:extLst>
                <a:ext uri="{FF2B5EF4-FFF2-40B4-BE49-F238E27FC236}">
                  <a16:creationId xmlns:a16="http://schemas.microsoft.com/office/drawing/2014/main" id="{78A20EAD-7960-49B6-BF14-3CA7803C1D50}"/>
                </a:ext>
              </a:extLst>
            </p:cNvPr>
            <p:cNvSpPr/>
            <p:nvPr/>
          </p:nvSpPr>
          <p:spPr>
            <a:xfrm>
              <a:off x="6265363" y="3436294"/>
              <a:ext cx="527909" cy="428034"/>
            </a:xfrm>
            <a:custGeom>
              <a:avLst/>
              <a:gdLst>
                <a:gd name="connsiteX0" fmla="*/ 531948 w 563880"/>
                <a:gd name="connsiteY0" fmla="*/ 318588 h 457200"/>
                <a:gd name="connsiteX1" fmla="*/ 141804 w 563880"/>
                <a:gd name="connsiteY1" fmla="*/ 454986 h 457200"/>
                <a:gd name="connsiteX2" fmla="*/ 87702 w 563880"/>
                <a:gd name="connsiteY2" fmla="*/ 429078 h 457200"/>
                <a:gd name="connsiteX3" fmla="*/ 6930 w 563880"/>
                <a:gd name="connsiteY3" fmla="*/ 197430 h 457200"/>
                <a:gd name="connsiteX4" fmla="*/ 32838 w 563880"/>
                <a:gd name="connsiteY4" fmla="*/ 143328 h 457200"/>
                <a:gd name="connsiteX5" fmla="*/ 422982 w 563880"/>
                <a:gd name="connsiteY5" fmla="*/ 6930 h 457200"/>
                <a:gd name="connsiteX6" fmla="*/ 477084 w 563880"/>
                <a:gd name="connsiteY6" fmla="*/ 32838 h 457200"/>
                <a:gd name="connsiteX7" fmla="*/ 557856 w 563880"/>
                <a:gd name="connsiteY7" fmla="*/ 264486 h 457200"/>
                <a:gd name="connsiteX8" fmla="*/ 531948 w 563880"/>
                <a:gd name="connsiteY8" fmla="*/ 31858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457200">
                  <a:moveTo>
                    <a:pt x="531948" y="318588"/>
                  </a:moveTo>
                  <a:lnTo>
                    <a:pt x="141804" y="454986"/>
                  </a:lnTo>
                  <a:cubicBezTo>
                    <a:pt x="119706" y="462606"/>
                    <a:pt x="95322" y="451176"/>
                    <a:pt x="87702" y="429078"/>
                  </a:cubicBezTo>
                  <a:lnTo>
                    <a:pt x="6930" y="197430"/>
                  </a:lnTo>
                  <a:cubicBezTo>
                    <a:pt x="-690" y="175332"/>
                    <a:pt x="10740" y="150948"/>
                    <a:pt x="32838" y="143328"/>
                  </a:cubicBezTo>
                  <a:lnTo>
                    <a:pt x="422982" y="6930"/>
                  </a:lnTo>
                  <a:cubicBezTo>
                    <a:pt x="445080" y="-690"/>
                    <a:pt x="469464" y="10740"/>
                    <a:pt x="477084" y="32838"/>
                  </a:cubicBezTo>
                  <a:lnTo>
                    <a:pt x="557856" y="264486"/>
                  </a:lnTo>
                  <a:cubicBezTo>
                    <a:pt x="566238" y="285822"/>
                    <a:pt x="554046" y="310206"/>
                    <a:pt x="531948" y="318588"/>
                  </a:cubicBezTo>
                  <a:close/>
                </a:path>
              </a:pathLst>
            </a:custGeom>
            <a:solidFill>
              <a:srgbClr val="F9CC70"/>
            </a:solidFill>
            <a:ln w="7620" cap="flat">
              <a:noFill/>
              <a:prstDash val="solid"/>
              <a:miter/>
            </a:ln>
          </p:spPr>
          <p:txBody>
            <a:bodyPr rtlCol="0" anchor="ctr"/>
            <a:lstStyle/>
            <a:p>
              <a:endParaRPr lang="ru-RU"/>
            </a:p>
          </p:txBody>
        </p:sp>
        <p:sp>
          <p:nvSpPr>
            <p:cNvPr id="97" name="Freeform: Shape 96">
              <a:extLst>
                <a:ext uri="{FF2B5EF4-FFF2-40B4-BE49-F238E27FC236}">
                  <a16:creationId xmlns:a16="http://schemas.microsoft.com/office/drawing/2014/main" id="{0A1DAEB5-EBD8-4143-80F3-866B411BA2C3}"/>
                </a:ext>
              </a:extLst>
            </p:cNvPr>
            <p:cNvSpPr/>
            <p:nvPr/>
          </p:nvSpPr>
          <p:spPr>
            <a:xfrm>
              <a:off x="6416036" y="3525739"/>
              <a:ext cx="192615" cy="149812"/>
            </a:xfrm>
            <a:custGeom>
              <a:avLst/>
              <a:gdLst>
                <a:gd name="connsiteX0" fmla="*/ 185930 w 205740"/>
                <a:gd name="connsiteY0" fmla="*/ 51862 h 160020"/>
                <a:gd name="connsiteX1" fmla="*/ 120025 w 205740"/>
                <a:gd name="connsiteY1" fmla="*/ 126574 h 160020"/>
                <a:gd name="connsiteX2" fmla="*/ 21923 w 205740"/>
                <a:gd name="connsiteY2" fmla="*/ 109213 h 160020"/>
                <a:gd name="connsiteX3" fmla="*/ 87828 w 205740"/>
                <a:gd name="connsiteY3" fmla="*/ 34501 h 160020"/>
                <a:gd name="connsiteX4" fmla="*/ 185930 w 205740"/>
                <a:gd name="connsiteY4" fmla="*/ 51862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 h="160020">
                  <a:moveTo>
                    <a:pt x="185930" y="51862"/>
                  </a:moveTo>
                  <a:cubicBezTo>
                    <a:pt x="194821" y="77288"/>
                    <a:pt x="165314" y="110737"/>
                    <a:pt x="120025" y="126574"/>
                  </a:cubicBezTo>
                  <a:cubicBezTo>
                    <a:pt x="74736" y="142411"/>
                    <a:pt x="30814" y="134638"/>
                    <a:pt x="21923" y="109213"/>
                  </a:cubicBezTo>
                  <a:cubicBezTo>
                    <a:pt x="13032" y="83787"/>
                    <a:pt x="42539" y="50337"/>
                    <a:pt x="87828" y="34501"/>
                  </a:cubicBezTo>
                  <a:cubicBezTo>
                    <a:pt x="133117" y="18664"/>
                    <a:pt x="177039" y="26437"/>
                    <a:pt x="185930" y="51862"/>
                  </a:cubicBezTo>
                  <a:close/>
                </a:path>
              </a:pathLst>
            </a:custGeom>
            <a:solidFill>
              <a:srgbClr val="2471A0"/>
            </a:solidFill>
            <a:ln w="7620" cap="flat">
              <a:noFill/>
              <a:prstDash val="solid"/>
              <a:miter/>
            </a:ln>
          </p:spPr>
          <p:txBody>
            <a:bodyPr rtlCol="0" anchor="ctr"/>
            <a:lstStyle/>
            <a:p>
              <a:endParaRPr lang="ru-RU"/>
            </a:p>
          </p:txBody>
        </p:sp>
        <p:sp>
          <p:nvSpPr>
            <p:cNvPr id="98" name="Freeform: Shape 97">
              <a:extLst>
                <a:ext uri="{FF2B5EF4-FFF2-40B4-BE49-F238E27FC236}">
                  <a16:creationId xmlns:a16="http://schemas.microsoft.com/office/drawing/2014/main" id="{7BAE1B5C-2B16-467D-8487-E78FCF9CBE6E}"/>
                </a:ext>
              </a:extLst>
            </p:cNvPr>
            <p:cNvSpPr/>
            <p:nvPr/>
          </p:nvSpPr>
          <p:spPr>
            <a:xfrm>
              <a:off x="6819648" y="3342821"/>
              <a:ext cx="492239" cy="342427"/>
            </a:xfrm>
            <a:custGeom>
              <a:avLst/>
              <a:gdLst>
                <a:gd name="connsiteX0" fmla="*/ 481677 w 525780"/>
                <a:gd name="connsiteY0" fmla="*/ 334610 h 365760"/>
                <a:gd name="connsiteX1" fmla="*/ 69434 w 525780"/>
                <a:gd name="connsiteY1" fmla="*/ 366614 h 365760"/>
                <a:gd name="connsiteX2" fmla="*/ 23714 w 525780"/>
                <a:gd name="connsiteY2" fmla="*/ 326990 h 365760"/>
                <a:gd name="connsiteX3" fmla="*/ 4664 w 525780"/>
                <a:gd name="connsiteY3" fmla="*/ 82388 h 365760"/>
                <a:gd name="connsiteX4" fmla="*/ 44288 w 525780"/>
                <a:gd name="connsiteY4" fmla="*/ 36668 h 365760"/>
                <a:gd name="connsiteX5" fmla="*/ 456530 w 525780"/>
                <a:gd name="connsiteY5" fmla="*/ 4664 h 365760"/>
                <a:gd name="connsiteX6" fmla="*/ 502250 w 525780"/>
                <a:gd name="connsiteY6" fmla="*/ 44288 h 365760"/>
                <a:gd name="connsiteX7" fmla="*/ 521300 w 525780"/>
                <a:gd name="connsiteY7" fmla="*/ 288890 h 365760"/>
                <a:gd name="connsiteX8" fmla="*/ 481677 w 525780"/>
                <a:gd name="connsiteY8" fmla="*/ 33461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780" h="365760">
                  <a:moveTo>
                    <a:pt x="481677" y="334610"/>
                  </a:moveTo>
                  <a:lnTo>
                    <a:pt x="69434" y="366614"/>
                  </a:lnTo>
                  <a:cubicBezTo>
                    <a:pt x="45812" y="368138"/>
                    <a:pt x="25238" y="350612"/>
                    <a:pt x="23714" y="326990"/>
                  </a:cubicBezTo>
                  <a:lnTo>
                    <a:pt x="4664" y="82388"/>
                  </a:lnTo>
                  <a:cubicBezTo>
                    <a:pt x="3140" y="58766"/>
                    <a:pt x="20667" y="38192"/>
                    <a:pt x="44288" y="36668"/>
                  </a:cubicBezTo>
                  <a:lnTo>
                    <a:pt x="456530" y="4664"/>
                  </a:lnTo>
                  <a:cubicBezTo>
                    <a:pt x="480152" y="3140"/>
                    <a:pt x="500727" y="20666"/>
                    <a:pt x="502250" y="44288"/>
                  </a:cubicBezTo>
                  <a:lnTo>
                    <a:pt x="521300" y="288890"/>
                  </a:lnTo>
                  <a:cubicBezTo>
                    <a:pt x="522824" y="312512"/>
                    <a:pt x="505298" y="333086"/>
                    <a:pt x="481677" y="334610"/>
                  </a:cubicBezTo>
                  <a:close/>
                </a:path>
              </a:pathLst>
            </a:custGeom>
            <a:solidFill>
              <a:srgbClr val="F9CC70"/>
            </a:solidFill>
            <a:ln w="7620" cap="flat">
              <a:noFill/>
              <a:prstDash val="solid"/>
              <a:miter/>
            </a:ln>
          </p:spPr>
          <p:txBody>
            <a:bodyPr rtlCol="0" anchor="ctr"/>
            <a:lstStyle/>
            <a:p>
              <a:endParaRPr lang="ru-RU"/>
            </a:p>
          </p:txBody>
        </p:sp>
        <p:sp>
          <p:nvSpPr>
            <p:cNvPr id="99" name="Freeform: Shape 98">
              <a:extLst>
                <a:ext uri="{FF2B5EF4-FFF2-40B4-BE49-F238E27FC236}">
                  <a16:creationId xmlns:a16="http://schemas.microsoft.com/office/drawing/2014/main" id="{8F5C7C26-9096-44B7-8F12-01F7DB1B2BDF}"/>
                </a:ext>
              </a:extLst>
            </p:cNvPr>
            <p:cNvSpPr/>
            <p:nvPr/>
          </p:nvSpPr>
          <p:spPr>
            <a:xfrm>
              <a:off x="6916837" y="3397009"/>
              <a:ext cx="228285" cy="121276"/>
            </a:xfrm>
            <a:custGeom>
              <a:avLst/>
              <a:gdLst>
                <a:gd name="connsiteX0" fmla="*/ 241535 w 243840"/>
                <a:gd name="connsiteY0" fmla="*/ 58849 h 129540"/>
                <a:gd name="connsiteX1" fmla="*/ 129452 w 243840"/>
                <a:gd name="connsiteY1" fmla="*/ 121738 h 129540"/>
                <a:gd name="connsiteX2" fmla="*/ 9062 w 243840"/>
                <a:gd name="connsiteY2" fmla="*/ 76748 h 129540"/>
                <a:gd name="connsiteX3" fmla="*/ 121145 w 243840"/>
                <a:gd name="connsiteY3" fmla="*/ 13859 h 129540"/>
                <a:gd name="connsiteX4" fmla="*/ 241535 w 243840"/>
                <a:gd name="connsiteY4" fmla="*/ 58849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 h="129540">
                  <a:moveTo>
                    <a:pt x="241535" y="58849"/>
                  </a:moveTo>
                  <a:cubicBezTo>
                    <a:pt x="243828" y="88639"/>
                    <a:pt x="193647" y="116796"/>
                    <a:pt x="129452" y="121738"/>
                  </a:cubicBezTo>
                  <a:cubicBezTo>
                    <a:pt x="65256" y="126681"/>
                    <a:pt x="11356" y="106538"/>
                    <a:pt x="9062" y="76748"/>
                  </a:cubicBezTo>
                  <a:cubicBezTo>
                    <a:pt x="6769" y="46958"/>
                    <a:pt x="56950" y="18801"/>
                    <a:pt x="121145" y="13859"/>
                  </a:cubicBezTo>
                  <a:cubicBezTo>
                    <a:pt x="185341" y="8916"/>
                    <a:pt x="239241" y="29059"/>
                    <a:pt x="241535" y="58849"/>
                  </a:cubicBezTo>
                  <a:close/>
                </a:path>
              </a:pathLst>
            </a:custGeom>
            <a:solidFill>
              <a:srgbClr val="2471A0"/>
            </a:solidFill>
            <a:ln w="7620" cap="flat">
              <a:noFill/>
              <a:prstDash val="solid"/>
              <a:miter/>
            </a:ln>
          </p:spPr>
          <p:txBody>
            <a:bodyPr rtlCol="0" anchor="ctr"/>
            <a:lstStyle/>
            <a:p>
              <a:endParaRPr lang="ru-RU"/>
            </a:p>
          </p:txBody>
        </p:sp>
        <p:sp>
          <p:nvSpPr>
            <p:cNvPr id="100" name="Freeform: Shape 99">
              <a:extLst>
                <a:ext uri="{FF2B5EF4-FFF2-40B4-BE49-F238E27FC236}">
                  <a16:creationId xmlns:a16="http://schemas.microsoft.com/office/drawing/2014/main" id="{A4CA1C3F-5BDF-461B-A0C5-DE8C8A8324CE}"/>
                </a:ext>
              </a:extLst>
            </p:cNvPr>
            <p:cNvSpPr/>
            <p:nvPr/>
          </p:nvSpPr>
          <p:spPr>
            <a:xfrm>
              <a:off x="7374668" y="3334264"/>
              <a:ext cx="485105" cy="335293"/>
            </a:xfrm>
            <a:custGeom>
              <a:avLst/>
              <a:gdLst>
                <a:gd name="connsiteX0" fmla="*/ 457289 w 518160"/>
                <a:gd name="connsiteY0" fmla="*/ 358991 h 358140"/>
                <a:gd name="connsiteX1" fmla="*/ 45047 w 518160"/>
                <a:gd name="connsiteY1" fmla="*/ 335369 h 358140"/>
                <a:gd name="connsiteX2" fmla="*/ 4661 w 518160"/>
                <a:gd name="connsiteY2" fmla="*/ 290411 h 358140"/>
                <a:gd name="connsiteX3" fmla="*/ 18377 w 518160"/>
                <a:gd name="connsiteY3" fmla="*/ 45047 h 358140"/>
                <a:gd name="connsiteX4" fmla="*/ 63335 w 518160"/>
                <a:gd name="connsiteY4" fmla="*/ 4661 h 358140"/>
                <a:gd name="connsiteX5" fmla="*/ 475577 w 518160"/>
                <a:gd name="connsiteY5" fmla="*/ 28283 h 358140"/>
                <a:gd name="connsiteX6" fmla="*/ 515963 w 518160"/>
                <a:gd name="connsiteY6" fmla="*/ 73241 h 358140"/>
                <a:gd name="connsiteX7" fmla="*/ 502247 w 518160"/>
                <a:gd name="connsiteY7" fmla="*/ 318605 h 358140"/>
                <a:gd name="connsiteX8" fmla="*/ 457289 w 518160"/>
                <a:gd name="connsiteY8" fmla="*/ 358991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 h="358140">
                  <a:moveTo>
                    <a:pt x="457289" y="358991"/>
                  </a:moveTo>
                  <a:lnTo>
                    <a:pt x="45047" y="335369"/>
                  </a:lnTo>
                  <a:cubicBezTo>
                    <a:pt x="21425" y="333845"/>
                    <a:pt x="3137" y="314033"/>
                    <a:pt x="4661" y="290411"/>
                  </a:cubicBezTo>
                  <a:lnTo>
                    <a:pt x="18377" y="45047"/>
                  </a:lnTo>
                  <a:cubicBezTo>
                    <a:pt x="19901" y="21425"/>
                    <a:pt x="39713" y="3137"/>
                    <a:pt x="63335" y="4661"/>
                  </a:cubicBezTo>
                  <a:lnTo>
                    <a:pt x="475577" y="28283"/>
                  </a:lnTo>
                  <a:cubicBezTo>
                    <a:pt x="499199" y="29807"/>
                    <a:pt x="517487" y="49619"/>
                    <a:pt x="515963" y="73241"/>
                  </a:cubicBezTo>
                  <a:lnTo>
                    <a:pt x="502247" y="318605"/>
                  </a:lnTo>
                  <a:cubicBezTo>
                    <a:pt x="500723" y="342227"/>
                    <a:pt x="480911" y="359753"/>
                    <a:pt x="457289" y="358991"/>
                  </a:cubicBezTo>
                  <a:close/>
                </a:path>
              </a:pathLst>
            </a:custGeom>
            <a:solidFill>
              <a:srgbClr val="F9CC70"/>
            </a:solidFill>
            <a:ln w="7620" cap="flat">
              <a:noFill/>
              <a:prstDash val="solid"/>
              <a:miter/>
            </a:ln>
          </p:spPr>
          <p:txBody>
            <a:bodyPr rtlCol="0" anchor="ctr"/>
            <a:lstStyle/>
            <a:p>
              <a:endParaRPr lang="ru-RU"/>
            </a:p>
          </p:txBody>
        </p:sp>
        <p:sp>
          <p:nvSpPr>
            <p:cNvPr id="101" name="Freeform: Shape 100">
              <a:extLst>
                <a:ext uri="{FF2B5EF4-FFF2-40B4-BE49-F238E27FC236}">
                  <a16:creationId xmlns:a16="http://schemas.microsoft.com/office/drawing/2014/main" id="{27B06EB7-2801-474C-8EF6-7611A07DE2B2}"/>
                </a:ext>
              </a:extLst>
            </p:cNvPr>
            <p:cNvSpPr/>
            <p:nvPr/>
          </p:nvSpPr>
          <p:spPr>
            <a:xfrm>
              <a:off x="7494149" y="3509550"/>
              <a:ext cx="164080" cy="99875"/>
            </a:xfrm>
            <a:custGeom>
              <a:avLst/>
              <a:gdLst>
                <a:gd name="connsiteX0" fmla="*/ 93520 w 175260"/>
                <a:gd name="connsiteY0" fmla="*/ 9575 h 106680"/>
                <a:gd name="connsiteX1" fmla="*/ 174701 w 175260"/>
                <a:gd name="connsiteY1" fmla="*/ 58452 h 106680"/>
                <a:gd name="connsiteX2" fmla="*/ 88510 w 175260"/>
                <a:gd name="connsiteY2" fmla="*/ 97826 h 106680"/>
                <a:gd name="connsiteX3" fmla="*/ 7329 w 175260"/>
                <a:gd name="connsiteY3" fmla="*/ 48949 h 106680"/>
                <a:gd name="connsiteX4" fmla="*/ 93520 w 175260"/>
                <a:gd name="connsiteY4" fmla="*/ 9575 h 10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 h="106680">
                  <a:moveTo>
                    <a:pt x="93520" y="9575"/>
                  </a:moveTo>
                  <a:cubicBezTo>
                    <a:pt x="139739" y="12199"/>
                    <a:pt x="176085" y="34083"/>
                    <a:pt x="174701" y="58452"/>
                  </a:cubicBezTo>
                  <a:cubicBezTo>
                    <a:pt x="173317" y="82822"/>
                    <a:pt x="134728" y="100450"/>
                    <a:pt x="88510" y="97826"/>
                  </a:cubicBezTo>
                  <a:cubicBezTo>
                    <a:pt x="42291" y="95202"/>
                    <a:pt x="5945" y="73319"/>
                    <a:pt x="7329" y="48949"/>
                  </a:cubicBezTo>
                  <a:cubicBezTo>
                    <a:pt x="8713" y="24580"/>
                    <a:pt x="47302" y="6951"/>
                    <a:pt x="93520" y="9575"/>
                  </a:cubicBezTo>
                  <a:close/>
                </a:path>
              </a:pathLst>
            </a:custGeom>
            <a:solidFill>
              <a:srgbClr val="2471A0"/>
            </a:solidFill>
            <a:ln w="7620" cap="flat">
              <a:noFill/>
              <a:prstDash val="solid"/>
              <a:miter/>
            </a:ln>
          </p:spPr>
          <p:txBody>
            <a:bodyPr rtlCol="0" anchor="ctr"/>
            <a:lstStyle/>
            <a:p>
              <a:endParaRPr lang="ru-RU"/>
            </a:p>
          </p:txBody>
        </p:sp>
        <p:sp>
          <p:nvSpPr>
            <p:cNvPr id="102" name="Freeform: Shape 101">
              <a:extLst>
                <a:ext uri="{FF2B5EF4-FFF2-40B4-BE49-F238E27FC236}">
                  <a16:creationId xmlns:a16="http://schemas.microsoft.com/office/drawing/2014/main" id="{1760582F-C72C-415B-A09F-CA05FD3FA369}"/>
                </a:ext>
              </a:extLst>
            </p:cNvPr>
            <p:cNvSpPr/>
            <p:nvPr/>
          </p:nvSpPr>
          <p:spPr>
            <a:xfrm>
              <a:off x="8339255" y="2778616"/>
              <a:ext cx="1562324" cy="1997492"/>
            </a:xfrm>
            <a:custGeom>
              <a:avLst/>
              <a:gdLst>
                <a:gd name="connsiteX0" fmla="*/ 189737 w 1668780"/>
                <a:gd name="connsiteY0" fmla="*/ 949452 h 2133600"/>
                <a:gd name="connsiteX1" fmla="*/ 463296 w 1668780"/>
                <a:gd name="connsiteY1" fmla="*/ 1056894 h 2133600"/>
                <a:gd name="connsiteX2" fmla="*/ 580644 w 1668780"/>
                <a:gd name="connsiteY2" fmla="*/ 1592580 h 2133600"/>
                <a:gd name="connsiteX3" fmla="*/ 818387 w 1668780"/>
                <a:gd name="connsiteY3" fmla="*/ 2132838 h 2133600"/>
                <a:gd name="connsiteX4" fmla="*/ 842772 w 1668780"/>
                <a:gd name="connsiteY4" fmla="*/ 2115312 h 2133600"/>
                <a:gd name="connsiteX5" fmla="*/ 628649 w 1668780"/>
                <a:gd name="connsiteY5" fmla="*/ 1819656 h 2133600"/>
                <a:gd name="connsiteX6" fmla="*/ 660654 w 1668780"/>
                <a:gd name="connsiteY6" fmla="*/ 1561338 h 2133600"/>
                <a:gd name="connsiteX7" fmla="*/ 848106 w 1668780"/>
                <a:gd name="connsiteY7" fmla="*/ 1807464 h 2133600"/>
                <a:gd name="connsiteX8" fmla="*/ 1193292 w 1668780"/>
                <a:gd name="connsiteY8" fmla="*/ 2012442 h 2133600"/>
                <a:gd name="connsiteX9" fmla="*/ 1221486 w 1668780"/>
                <a:gd name="connsiteY9" fmla="*/ 1987296 h 2133600"/>
                <a:gd name="connsiteX10" fmla="*/ 1075944 w 1668780"/>
                <a:gd name="connsiteY10" fmla="*/ 1868424 h 2133600"/>
                <a:gd name="connsiteX11" fmla="*/ 880872 w 1668780"/>
                <a:gd name="connsiteY11" fmla="*/ 1721358 h 2133600"/>
                <a:gd name="connsiteX12" fmla="*/ 1041654 w 1668780"/>
                <a:gd name="connsiteY12" fmla="*/ 1728978 h 2133600"/>
                <a:gd name="connsiteX13" fmla="*/ 1263396 w 1668780"/>
                <a:gd name="connsiteY13" fmla="*/ 1702308 h 2133600"/>
                <a:gd name="connsiteX14" fmla="*/ 1272539 w 1668780"/>
                <a:gd name="connsiteY14" fmla="*/ 1670304 h 2133600"/>
                <a:gd name="connsiteX15" fmla="*/ 1138428 w 1668780"/>
                <a:gd name="connsiteY15" fmla="*/ 1659636 h 2133600"/>
                <a:gd name="connsiteX16" fmla="*/ 825246 w 1668780"/>
                <a:gd name="connsiteY16" fmla="*/ 1616202 h 2133600"/>
                <a:gd name="connsiteX17" fmla="*/ 672846 w 1668780"/>
                <a:gd name="connsiteY17" fmla="*/ 1283208 h 2133600"/>
                <a:gd name="connsiteX18" fmla="*/ 460247 w 1668780"/>
                <a:gd name="connsiteY18" fmla="*/ 957072 h 2133600"/>
                <a:gd name="connsiteX19" fmla="*/ 724662 w 1668780"/>
                <a:gd name="connsiteY19" fmla="*/ 1085088 h 2133600"/>
                <a:gd name="connsiteX20" fmla="*/ 894587 w 1668780"/>
                <a:gd name="connsiteY20" fmla="*/ 1347978 h 2133600"/>
                <a:gd name="connsiteX21" fmla="*/ 1094232 w 1668780"/>
                <a:gd name="connsiteY21" fmla="*/ 1467612 h 2133600"/>
                <a:gd name="connsiteX22" fmla="*/ 1103376 w 1668780"/>
                <a:gd name="connsiteY22" fmla="*/ 1439418 h 2133600"/>
                <a:gd name="connsiteX23" fmla="*/ 961644 w 1668780"/>
                <a:gd name="connsiteY23" fmla="*/ 1351788 h 2133600"/>
                <a:gd name="connsiteX24" fmla="*/ 816864 w 1668780"/>
                <a:gd name="connsiteY24" fmla="*/ 1072896 h 2133600"/>
                <a:gd name="connsiteX25" fmla="*/ 553974 w 1668780"/>
                <a:gd name="connsiteY25" fmla="*/ 898398 h 2133600"/>
                <a:gd name="connsiteX26" fmla="*/ 794004 w 1668780"/>
                <a:gd name="connsiteY26" fmla="*/ 889254 h 2133600"/>
                <a:gd name="connsiteX27" fmla="*/ 1032509 w 1668780"/>
                <a:gd name="connsiteY27" fmla="*/ 997458 h 2133600"/>
                <a:gd name="connsiteX28" fmla="*/ 1287018 w 1668780"/>
                <a:gd name="connsiteY28" fmla="*/ 1312164 h 2133600"/>
                <a:gd name="connsiteX29" fmla="*/ 1306829 w 1668780"/>
                <a:gd name="connsiteY29" fmla="*/ 1285494 h 2133600"/>
                <a:gd name="connsiteX30" fmla="*/ 1166622 w 1668780"/>
                <a:gd name="connsiteY30" fmla="*/ 1122426 h 2133600"/>
                <a:gd name="connsiteX31" fmla="*/ 997457 w 1668780"/>
                <a:gd name="connsiteY31" fmla="*/ 877824 h 2133600"/>
                <a:gd name="connsiteX32" fmla="*/ 731519 w 1668780"/>
                <a:gd name="connsiteY32" fmla="*/ 816864 h 2133600"/>
                <a:gd name="connsiteX33" fmla="*/ 1033272 w 1668780"/>
                <a:gd name="connsiteY33" fmla="*/ 713232 h 2133600"/>
                <a:gd name="connsiteX34" fmla="*/ 1666494 w 1668780"/>
                <a:gd name="connsiteY34" fmla="*/ 704850 h 2133600"/>
                <a:gd name="connsiteX35" fmla="*/ 1651254 w 1668780"/>
                <a:gd name="connsiteY35" fmla="*/ 668274 h 2133600"/>
                <a:gd name="connsiteX36" fmla="*/ 1431036 w 1668780"/>
                <a:gd name="connsiteY36" fmla="*/ 679704 h 2133600"/>
                <a:gd name="connsiteX37" fmla="*/ 1139189 w 1668780"/>
                <a:gd name="connsiteY37" fmla="*/ 633222 h 2133600"/>
                <a:gd name="connsiteX38" fmla="*/ 1469136 w 1668780"/>
                <a:gd name="connsiteY38" fmla="*/ 512826 h 2133600"/>
                <a:gd name="connsiteX39" fmla="*/ 1445514 w 1668780"/>
                <a:gd name="connsiteY39" fmla="*/ 488442 h 2133600"/>
                <a:gd name="connsiteX40" fmla="*/ 1189482 w 1668780"/>
                <a:gd name="connsiteY40" fmla="*/ 574548 h 2133600"/>
                <a:gd name="connsiteX41" fmla="*/ 839724 w 1668780"/>
                <a:gd name="connsiteY41" fmla="*/ 656082 h 2133600"/>
                <a:gd name="connsiteX42" fmla="*/ 521207 w 1668780"/>
                <a:gd name="connsiteY42" fmla="*/ 789432 h 2133600"/>
                <a:gd name="connsiteX43" fmla="*/ 430529 w 1668780"/>
                <a:gd name="connsiteY43" fmla="*/ 803148 h 2133600"/>
                <a:gd name="connsiteX44" fmla="*/ 563117 w 1668780"/>
                <a:gd name="connsiteY44" fmla="*/ 624078 h 2133600"/>
                <a:gd name="connsiteX45" fmla="*/ 835152 w 1668780"/>
                <a:gd name="connsiteY45" fmla="*/ 253746 h 2133600"/>
                <a:gd name="connsiteX46" fmla="*/ 1017269 w 1668780"/>
                <a:gd name="connsiteY46" fmla="*/ 158496 h 2133600"/>
                <a:gd name="connsiteX47" fmla="*/ 1001267 w 1668780"/>
                <a:gd name="connsiteY47" fmla="*/ 131064 h 2133600"/>
                <a:gd name="connsiteX48" fmla="*/ 790956 w 1668780"/>
                <a:gd name="connsiteY48" fmla="*/ 227076 h 2133600"/>
                <a:gd name="connsiteX49" fmla="*/ 642366 w 1668780"/>
                <a:gd name="connsiteY49" fmla="*/ 376428 h 2133600"/>
                <a:gd name="connsiteX50" fmla="*/ 696467 w 1668780"/>
                <a:gd name="connsiteY50" fmla="*/ 170688 h 2133600"/>
                <a:gd name="connsiteX51" fmla="*/ 821436 w 1668780"/>
                <a:gd name="connsiteY51" fmla="*/ 32004 h 2133600"/>
                <a:gd name="connsiteX52" fmla="*/ 808482 w 1668780"/>
                <a:gd name="connsiteY52" fmla="*/ 4572 h 2133600"/>
                <a:gd name="connsiteX53" fmla="*/ 639317 w 1668780"/>
                <a:gd name="connsiteY53" fmla="*/ 183642 h 2133600"/>
                <a:gd name="connsiteX54" fmla="*/ 486917 w 1668780"/>
                <a:gd name="connsiteY54" fmla="*/ 611886 h 2133600"/>
                <a:gd name="connsiteX55" fmla="*/ 231647 w 1668780"/>
                <a:gd name="connsiteY55" fmla="*/ 801624 h 2133600"/>
                <a:gd name="connsiteX56" fmla="*/ 34289 w 1668780"/>
                <a:gd name="connsiteY56" fmla="*/ 803148 h 2133600"/>
                <a:gd name="connsiteX57" fmla="*/ 4572 w 1668780"/>
                <a:gd name="connsiteY57" fmla="*/ 900684 h 2133600"/>
                <a:gd name="connsiteX58" fmla="*/ 189737 w 1668780"/>
                <a:gd name="connsiteY58" fmla="*/ 949452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8780" h="2133600">
                  <a:moveTo>
                    <a:pt x="189737" y="949452"/>
                  </a:moveTo>
                  <a:cubicBezTo>
                    <a:pt x="189737" y="949452"/>
                    <a:pt x="352044" y="980694"/>
                    <a:pt x="463296" y="1056894"/>
                  </a:cubicBezTo>
                  <a:cubicBezTo>
                    <a:pt x="556259" y="1120902"/>
                    <a:pt x="647699" y="1363218"/>
                    <a:pt x="580644" y="1592580"/>
                  </a:cubicBezTo>
                  <a:cubicBezTo>
                    <a:pt x="529589" y="1769364"/>
                    <a:pt x="552449" y="1993392"/>
                    <a:pt x="818387" y="2132838"/>
                  </a:cubicBezTo>
                  <a:lnTo>
                    <a:pt x="842772" y="2115312"/>
                  </a:lnTo>
                  <a:cubicBezTo>
                    <a:pt x="842772" y="2115312"/>
                    <a:pt x="653796" y="1969770"/>
                    <a:pt x="628649" y="1819656"/>
                  </a:cubicBezTo>
                  <a:cubicBezTo>
                    <a:pt x="603504" y="1669542"/>
                    <a:pt x="660654" y="1561338"/>
                    <a:pt x="660654" y="1561338"/>
                  </a:cubicBezTo>
                  <a:cubicBezTo>
                    <a:pt x="660654" y="1561338"/>
                    <a:pt x="729996" y="1719072"/>
                    <a:pt x="848106" y="1807464"/>
                  </a:cubicBezTo>
                  <a:cubicBezTo>
                    <a:pt x="927354" y="1866900"/>
                    <a:pt x="1098042" y="1932432"/>
                    <a:pt x="1193292" y="2012442"/>
                  </a:cubicBezTo>
                  <a:lnTo>
                    <a:pt x="1221486" y="1987296"/>
                  </a:lnTo>
                  <a:cubicBezTo>
                    <a:pt x="1221486" y="1987296"/>
                    <a:pt x="1156716" y="1906524"/>
                    <a:pt x="1075944" y="1868424"/>
                  </a:cubicBezTo>
                  <a:cubicBezTo>
                    <a:pt x="984504" y="1825752"/>
                    <a:pt x="915924" y="1784604"/>
                    <a:pt x="880872" y="1721358"/>
                  </a:cubicBezTo>
                  <a:cubicBezTo>
                    <a:pt x="880872" y="1721358"/>
                    <a:pt x="950976" y="1738884"/>
                    <a:pt x="1041654" y="1728978"/>
                  </a:cubicBezTo>
                  <a:cubicBezTo>
                    <a:pt x="1131569" y="1719072"/>
                    <a:pt x="1197864" y="1671828"/>
                    <a:pt x="1263396" y="1702308"/>
                  </a:cubicBezTo>
                  <a:lnTo>
                    <a:pt x="1272539" y="1670304"/>
                  </a:lnTo>
                  <a:cubicBezTo>
                    <a:pt x="1272539" y="1670304"/>
                    <a:pt x="1226819" y="1640586"/>
                    <a:pt x="1138428" y="1659636"/>
                  </a:cubicBezTo>
                  <a:cubicBezTo>
                    <a:pt x="1020317" y="1684782"/>
                    <a:pt x="898397" y="1674876"/>
                    <a:pt x="825246" y="1616202"/>
                  </a:cubicBezTo>
                  <a:cubicBezTo>
                    <a:pt x="752094" y="1557528"/>
                    <a:pt x="695706" y="1410462"/>
                    <a:pt x="672846" y="1283208"/>
                  </a:cubicBezTo>
                  <a:cubicBezTo>
                    <a:pt x="649224" y="1153668"/>
                    <a:pt x="583692" y="1016508"/>
                    <a:pt x="460247" y="957072"/>
                  </a:cubicBezTo>
                  <a:cubicBezTo>
                    <a:pt x="460247" y="957072"/>
                    <a:pt x="633222" y="989838"/>
                    <a:pt x="724662" y="1085088"/>
                  </a:cubicBezTo>
                  <a:cubicBezTo>
                    <a:pt x="816102" y="1180338"/>
                    <a:pt x="861059" y="1300734"/>
                    <a:pt x="894587" y="1347978"/>
                  </a:cubicBezTo>
                  <a:cubicBezTo>
                    <a:pt x="939546" y="1411986"/>
                    <a:pt x="1009649" y="1457706"/>
                    <a:pt x="1094232" y="1467612"/>
                  </a:cubicBezTo>
                  <a:lnTo>
                    <a:pt x="1103376" y="1439418"/>
                  </a:lnTo>
                  <a:cubicBezTo>
                    <a:pt x="1103376" y="1439418"/>
                    <a:pt x="1021079" y="1425702"/>
                    <a:pt x="961644" y="1351788"/>
                  </a:cubicBezTo>
                  <a:cubicBezTo>
                    <a:pt x="889254" y="1262634"/>
                    <a:pt x="875537" y="1144524"/>
                    <a:pt x="816864" y="1072896"/>
                  </a:cubicBezTo>
                  <a:cubicBezTo>
                    <a:pt x="758189" y="1001268"/>
                    <a:pt x="652272" y="918972"/>
                    <a:pt x="553974" y="898398"/>
                  </a:cubicBezTo>
                  <a:cubicBezTo>
                    <a:pt x="553974" y="898398"/>
                    <a:pt x="660654" y="870966"/>
                    <a:pt x="794004" y="889254"/>
                  </a:cubicBezTo>
                  <a:cubicBezTo>
                    <a:pt x="927354" y="907542"/>
                    <a:pt x="997457" y="950976"/>
                    <a:pt x="1032509" y="997458"/>
                  </a:cubicBezTo>
                  <a:cubicBezTo>
                    <a:pt x="1097279" y="1082802"/>
                    <a:pt x="1123949" y="1225296"/>
                    <a:pt x="1287018" y="1312164"/>
                  </a:cubicBezTo>
                  <a:lnTo>
                    <a:pt x="1306829" y="1285494"/>
                  </a:lnTo>
                  <a:cubicBezTo>
                    <a:pt x="1306829" y="1285494"/>
                    <a:pt x="1211579" y="1210818"/>
                    <a:pt x="1166622" y="1122426"/>
                  </a:cubicBezTo>
                  <a:cubicBezTo>
                    <a:pt x="1121664" y="1034034"/>
                    <a:pt x="1092708" y="941070"/>
                    <a:pt x="997457" y="877824"/>
                  </a:cubicBezTo>
                  <a:cubicBezTo>
                    <a:pt x="895349" y="810006"/>
                    <a:pt x="736854" y="819150"/>
                    <a:pt x="731519" y="816864"/>
                  </a:cubicBezTo>
                  <a:cubicBezTo>
                    <a:pt x="731519" y="816864"/>
                    <a:pt x="883157" y="726948"/>
                    <a:pt x="1033272" y="713232"/>
                  </a:cubicBezTo>
                  <a:cubicBezTo>
                    <a:pt x="1183386" y="699516"/>
                    <a:pt x="1430274" y="793242"/>
                    <a:pt x="1666494" y="704850"/>
                  </a:cubicBezTo>
                  <a:lnTo>
                    <a:pt x="1651254" y="668274"/>
                  </a:lnTo>
                  <a:cubicBezTo>
                    <a:pt x="1651254" y="668274"/>
                    <a:pt x="1546098" y="694944"/>
                    <a:pt x="1431036" y="679704"/>
                  </a:cubicBezTo>
                  <a:cubicBezTo>
                    <a:pt x="1315974" y="664464"/>
                    <a:pt x="1146048" y="633222"/>
                    <a:pt x="1139189" y="633222"/>
                  </a:cubicBezTo>
                  <a:cubicBezTo>
                    <a:pt x="1139189" y="633222"/>
                    <a:pt x="1331214" y="627888"/>
                    <a:pt x="1469136" y="512826"/>
                  </a:cubicBezTo>
                  <a:lnTo>
                    <a:pt x="1445514" y="488442"/>
                  </a:lnTo>
                  <a:cubicBezTo>
                    <a:pt x="1445514" y="488442"/>
                    <a:pt x="1280922" y="563880"/>
                    <a:pt x="1189482" y="574548"/>
                  </a:cubicBezTo>
                  <a:cubicBezTo>
                    <a:pt x="1098042" y="584454"/>
                    <a:pt x="947927" y="607314"/>
                    <a:pt x="839724" y="656082"/>
                  </a:cubicBezTo>
                  <a:cubicBezTo>
                    <a:pt x="773429" y="685800"/>
                    <a:pt x="689609" y="748284"/>
                    <a:pt x="521207" y="789432"/>
                  </a:cubicBezTo>
                  <a:cubicBezTo>
                    <a:pt x="459486" y="804672"/>
                    <a:pt x="430529" y="803148"/>
                    <a:pt x="430529" y="803148"/>
                  </a:cubicBezTo>
                  <a:cubicBezTo>
                    <a:pt x="430529" y="803148"/>
                    <a:pt x="498347" y="740664"/>
                    <a:pt x="563117" y="624078"/>
                  </a:cubicBezTo>
                  <a:cubicBezTo>
                    <a:pt x="627887" y="507492"/>
                    <a:pt x="732282" y="329946"/>
                    <a:pt x="835152" y="253746"/>
                  </a:cubicBezTo>
                  <a:cubicBezTo>
                    <a:pt x="946404" y="172212"/>
                    <a:pt x="1017269" y="158496"/>
                    <a:pt x="1017269" y="158496"/>
                  </a:cubicBezTo>
                  <a:lnTo>
                    <a:pt x="1001267" y="131064"/>
                  </a:lnTo>
                  <a:cubicBezTo>
                    <a:pt x="1001267" y="131064"/>
                    <a:pt x="908304" y="144018"/>
                    <a:pt x="790956" y="227076"/>
                  </a:cubicBezTo>
                  <a:cubicBezTo>
                    <a:pt x="703326" y="288798"/>
                    <a:pt x="642366" y="376428"/>
                    <a:pt x="642366" y="376428"/>
                  </a:cubicBezTo>
                  <a:cubicBezTo>
                    <a:pt x="642366" y="376428"/>
                    <a:pt x="664464" y="230124"/>
                    <a:pt x="696467" y="170688"/>
                  </a:cubicBezTo>
                  <a:cubicBezTo>
                    <a:pt x="754379" y="64008"/>
                    <a:pt x="821436" y="32004"/>
                    <a:pt x="821436" y="32004"/>
                  </a:cubicBezTo>
                  <a:lnTo>
                    <a:pt x="808482" y="4572"/>
                  </a:lnTo>
                  <a:cubicBezTo>
                    <a:pt x="808482" y="4572"/>
                    <a:pt x="705612" y="26670"/>
                    <a:pt x="639317" y="183642"/>
                  </a:cubicBezTo>
                  <a:cubicBezTo>
                    <a:pt x="608076" y="257556"/>
                    <a:pt x="608076" y="422148"/>
                    <a:pt x="486917" y="611886"/>
                  </a:cubicBezTo>
                  <a:cubicBezTo>
                    <a:pt x="450342" y="669798"/>
                    <a:pt x="339852" y="803910"/>
                    <a:pt x="231647" y="801624"/>
                  </a:cubicBezTo>
                  <a:lnTo>
                    <a:pt x="34289" y="803148"/>
                  </a:lnTo>
                  <a:lnTo>
                    <a:pt x="4572" y="900684"/>
                  </a:lnTo>
                  <a:lnTo>
                    <a:pt x="189737" y="949452"/>
                  </a:lnTo>
                  <a:close/>
                </a:path>
              </a:pathLst>
            </a:custGeom>
            <a:solidFill>
              <a:srgbClr val="5396D3"/>
            </a:solidFill>
            <a:ln w="7620" cap="flat">
              <a:noFill/>
              <a:prstDash val="solid"/>
              <a:miter/>
            </a:ln>
          </p:spPr>
          <p:txBody>
            <a:bodyPr rtlCol="0" anchor="ctr"/>
            <a:lstStyle/>
            <a:p>
              <a:endParaRPr lang="ru-RU"/>
            </a:p>
          </p:txBody>
        </p:sp>
        <p:sp>
          <p:nvSpPr>
            <p:cNvPr id="103" name="Freeform: Shape 102">
              <a:extLst>
                <a:ext uri="{FF2B5EF4-FFF2-40B4-BE49-F238E27FC236}">
                  <a16:creationId xmlns:a16="http://schemas.microsoft.com/office/drawing/2014/main" id="{7716E0F0-B58E-4785-9FE9-034D6FD9B28A}"/>
                </a:ext>
              </a:extLst>
            </p:cNvPr>
            <p:cNvSpPr/>
            <p:nvPr/>
          </p:nvSpPr>
          <p:spPr>
            <a:xfrm>
              <a:off x="9842389" y="3344974"/>
              <a:ext cx="107009" cy="142678"/>
            </a:xfrm>
            <a:custGeom>
              <a:avLst/>
              <a:gdLst>
                <a:gd name="connsiteX0" fmla="*/ 98611 w 114300"/>
                <a:gd name="connsiteY0" fmla="*/ 68624 h 152400"/>
                <a:gd name="connsiteX1" fmla="*/ 73620 w 114300"/>
                <a:gd name="connsiteY1" fmla="*/ 140744 h 152400"/>
                <a:gd name="connsiteX2" fmla="*/ 19858 w 114300"/>
                <a:gd name="connsiteY2" fmla="*/ 86563 h 152400"/>
                <a:gd name="connsiteX3" fmla="*/ 44849 w 114300"/>
                <a:gd name="connsiteY3" fmla="*/ 14443 h 152400"/>
                <a:gd name="connsiteX4" fmla="*/ 98611 w 114300"/>
                <a:gd name="connsiteY4" fmla="*/ 6862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52400">
                  <a:moveTo>
                    <a:pt x="98611" y="68624"/>
                  </a:moveTo>
                  <a:cubicBezTo>
                    <a:pt x="106556" y="103501"/>
                    <a:pt x="95367" y="135791"/>
                    <a:pt x="73620" y="140744"/>
                  </a:cubicBezTo>
                  <a:cubicBezTo>
                    <a:pt x="51873" y="145698"/>
                    <a:pt x="27803" y="121441"/>
                    <a:pt x="19858" y="86563"/>
                  </a:cubicBezTo>
                  <a:cubicBezTo>
                    <a:pt x="11913" y="51686"/>
                    <a:pt x="23102" y="19397"/>
                    <a:pt x="44849" y="14443"/>
                  </a:cubicBezTo>
                  <a:cubicBezTo>
                    <a:pt x="66596" y="9489"/>
                    <a:pt x="90666" y="33747"/>
                    <a:pt x="98611" y="68624"/>
                  </a:cubicBezTo>
                  <a:close/>
                </a:path>
              </a:pathLst>
            </a:custGeom>
            <a:solidFill>
              <a:srgbClr val="5396D3"/>
            </a:solidFill>
            <a:ln w="7620" cap="flat">
              <a:noFill/>
              <a:prstDash val="solid"/>
              <a:miter/>
            </a:ln>
          </p:spPr>
          <p:txBody>
            <a:bodyPr rtlCol="0" anchor="ctr"/>
            <a:lstStyle/>
            <a:p>
              <a:endParaRPr lang="ru-RU"/>
            </a:p>
          </p:txBody>
        </p:sp>
        <p:sp>
          <p:nvSpPr>
            <p:cNvPr id="104" name="Freeform: Shape 103">
              <a:extLst>
                <a:ext uri="{FF2B5EF4-FFF2-40B4-BE49-F238E27FC236}">
                  <a16:creationId xmlns:a16="http://schemas.microsoft.com/office/drawing/2014/main" id="{9F0340E2-33ED-47C4-BEA0-5029026EE7A0}"/>
                </a:ext>
              </a:extLst>
            </p:cNvPr>
            <p:cNvSpPr/>
            <p:nvPr/>
          </p:nvSpPr>
          <p:spPr>
            <a:xfrm>
              <a:off x="9468236" y="4281524"/>
              <a:ext cx="114142" cy="149812"/>
            </a:xfrm>
            <a:custGeom>
              <a:avLst/>
              <a:gdLst>
                <a:gd name="connsiteX0" fmla="*/ 85152 w 121920"/>
                <a:gd name="connsiteY0" fmla="*/ 18588 h 160020"/>
                <a:gd name="connsiteX1" fmla="*/ 102922 w 121920"/>
                <a:gd name="connsiteY1" fmla="*/ 92818 h 160020"/>
                <a:gd name="connsiteX2" fmla="*/ 44088 w 121920"/>
                <a:gd name="connsiteY2" fmla="*/ 141443 h 160020"/>
                <a:gd name="connsiteX3" fmla="*/ 26318 w 121920"/>
                <a:gd name="connsiteY3" fmla="*/ 67213 h 160020"/>
                <a:gd name="connsiteX4" fmla="*/ 85152 w 121920"/>
                <a:gd name="connsiteY4" fmla="*/ 18588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60020">
                  <a:moveTo>
                    <a:pt x="85152" y="18588"/>
                  </a:moveTo>
                  <a:cubicBezTo>
                    <a:pt x="106306" y="25658"/>
                    <a:pt x="114261" y="58892"/>
                    <a:pt x="102922" y="92818"/>
                  </a:cubicBezTo>
                  <a:cubicBezTo>
                    <a:pt x="91582" y="126744"/>
                    <a:pt x="65241" y="148514"/>
                    <a:pt x="44088" y="141443"/>
                  </a:cubicBezTo>
                  <a:cubicBezTo>
                    <a:pt x="22934" y="134373"/>
                    <a:pt x="14978" y="101139"/>
                    <a:pt x="26318" y="67213"/>
                  </a:cubicBezTo>
                  <a:cubicBezTo>
                    <a:pt x="37657" y="33287"/>
                    <a:pt x="63998" y="11517"/>
                    <a:pt x="85152" y="18588"/>
                  </a:cubicBezTo>
                  <a:close/>
                </a:path>
              </a:pathLst>
            </a:custGeom>
            <a:solidFill>
              <a:srgbClr val="5396D3"/>
            </a:solidFill>
            <a:ln w="7620" cap="flat">
              <a:noFill/>
              <a:prstDash val="solid"/>
              <a:miter/>
            </a:ln>
          </p:spPr>
          <p:txBody>
            <a:bodyPr rtlCol="0" anchor="ctr"/>
            <a:lstStyle/>
            <a:p>
              <a:endParaRPr lang="ru-RU"/>
            </a:p>
          </p:txBody>
        </p:sp>
        <p:sp>
          <p:nvSpPr>
            <p:cNvPr id="122" name="Freeform: Shape 121">
              <a:extLst>
                <a:ext uri="{FF2B5EF4-FFF2-40B4-BE49-F238E27FC236}">
                  <a16:creationId xmlns:a16="http://schemas.microsoft.com/office/drawing/2014/main" id="{305278AA-3604-4EC8-8712-3B0305808D30}"/>
                </a:ext>
              </a:extLst>
            </p:cNvPr>
            <p:cNvSpPr/>
            <p:nvPr/>
          </p:nvSpPr>
          <p:spPr>
            <a:xfrm>
              <a:off x="9403687" y="4584856"/>
              <a:ext cx="142678" cy="149812"/>
            </a:xfrm>
            <a:custGeom>
              <a:avLst/>
              <a:gdLst>
                <a:gd name="connsiteX0" fmla="*/ 120114 w 152400"/>
                <a:gd name="connsiteY0" fmla="*/ 32175 h 160020"/>
                <a:gd name="connsiteX1" fmla="*/ 109958 w 152400"/>
                <a:gd name="connsiteY1" fmla="*/ 107824 h 160020"/>
                <a:gd name="connsiteX2" fmla="*/ 37559 w 152400"/>
                <a:gd name="connsiteY2" fmla="*/ 131998 h 160020"/>
                <a:gd name="connsiteX3" fmla="*/ 47715 w 152400"/>
                <a:gd name="connsiteY3" fmla="*/ 56348 h 160020"/>
                <a:gd name="connsiteX4" fmla="*/ 120114 w 152400"/>
                <a:gd name="connsiteY4" fmla="*/ 32175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0020">
                  <a:moveTo>
                    <a:pt x="120114" y="32175"/>
                  </a:moveTo>
                  <a:cubicBezTo>
                    <a:pt x="137302" y="46389"/>
                    <a:pt x="132755" y="80259"/>
                    <a:pt x="109958" y="107824"/>
                  </a:cubicBezTo>
                  <a:cubicBezTo>
                    <a:pt x="87160" y="135390"/>
                    <a:pt x="54747" y="146213"/>
                    <a:pt x="37559" y="131998"/>
                  </a:cubicBezTo>
                  <a:cubicBezTo>
                    <a:pt x="20371" y="117783"/>
                    <a:pt x="24918" y="83914"/>
                    <a:pt x="47715" y="56348"/>
                  </a:cubicBezTo>
                  <a:cubicBezTo>
                    <a:pt x="70512" y="28783"/>
                    <a:pt x="102926" y="17960"/>
                    <a:pt x="120114" y="32175"/>
                  </a:cubicBezTo>
                  <a:close/>
                </a:path>
              </a:pathLst>
            </a:custGeom>
            <a:solidFill>
              <a:srgbClr val="5396D3"/>
            </a:solidFill>
            <a:ln w="7620" cap="flat">
              <a:noFill/>
              <a:prstDash val="solid"/>
              <a:miter/>
            </a:ln>
          </p:spPr>
          <p:txBody>
            <a:bodyPr rtlCol="0" anchor="ctr"/>
            <a:lstStyle/>
            <a:p>
              <a:endParaRPr lang="ru-RU"/>
            </a:p>
          </p:txBody>
        </p:sp>
        <p:sp>
          <p:nvSpPr>
            <p:cNvPr id="123" name="Freeform: Shape 122">
              <a:extLst>
                <a:ext uri="{FF2B5EF4-FFF2-40B4-BE49-F238E27FC236}">
                  <a16:creationId xmlns:a16="http://schemas.microsoft.com/office/drawing/2014/main" id="{6CF0E0FA-7299-43AC-B5A2-FBF34A4E7774}"/>
                </a:ext>
              </a:extLst>
            </p:cNvPr>
            <p:cNvSpPr/>
            <p:nvPr/>
          </p:nvSpPr>
          <p:spPr>
            <a:xfrm>
              <a:off x="9054435" y="4697387"/>
              <a:ext cx="142678" cy="149812"/>
            </a:xfrm>
            <a:custGeom>
              <a:avLst/>
              <a:gdLst>
                <a:gd name="connsiteX0" fmla="*/ 120114 w 152400"/>
                <a:gd name="connsiteY0" fmla="*/ 32175 h 160020"/>
                <a:gd name="connsiteX1" fmla="*/ 109958 w 152400"/>
                <a:gd name="connsiteY1" fmla="*/ 107824 h 160020"/>
                <a:gd name="connsiteX2" fmla="*/ 37558 w 152400"/>
                <a:gd name="connsiteY2" fmla="*/ 131998 h 160020"/>
                <a:gd name="connsiteX3" fmla="*/ 47715 w 152400"/>
                <a:gd name="connsiteY3" fmla="*/ 56348 h 160020"/>
                <a:gd name="connsiteX4" fmla="*/ 120114 w 152400"/>
                <a:gd name="connsiteY4" fmla="*/ 32175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0020">
                  <a:moveTo>
                    <a:pt x="120114" y="32175"/>
                  </a:moveTo>
                  <a:cubicBezTo>
                    <a:pt x="137302" y="46389"/>
                    <a:pt x="132755" y="80258"/>
                    <a:pt x="109958" y="107824"/>
                  </a:cubicBezTo>
                  <a:cubicBezTo>
                    <a:pt x="87160" y="135390"/>
                    <a:pt x="54746" y="146213"/>
                    <a:pt x="37558" y="131998"/>
                  </a:cubicBezTo>
                  <a:cubicBezTo>
                    <a:pt x="20370" y="117783"/>
                    <a:pt x="24918" y="83914"/>
                    <a:pt x="47715" y="56348"/>
                  </a:cubicBezTo>
                  <a:cubicBezTo>
                    <a:pt x="70512" y="28783"/>
                    <a:pt x="102926" y="17960"/>
                    <a:pt x="120114" y="32175"/>
                  </a:cubicBezTo>
                  <a:close/>
                </a:path>
              </a:pathLst>
            </a:custGeom>
            <a:solidFill>
              <a:srgbClr val="5396D3"/>
            </a:solidFill>
            <a:ln w="7620" cap="flat">
              <a:noFill/>
              <a:prstDash val="solid"/>
              <a:miter/>
            </a:ln>
          </p:spPr>
          <p:txBody>
            <a:bodyPr rtlCol="0" anchor="ctr"/>
            <a:lstStyle/>
            <a:p>
              <a:endParaRPr lang="ru-RU"/>
            </a:p>
          </p:txBody>
        </p:sp>
        <p:sp>
          <p:nvSpPr>
            <p:cNvPr id="124" name="Freeform: Shape 123">
              <a:extLst>
                <a:ext uri="{FF2B5EF4-FFF2-40B4-BE49-F238E27FC236}">
                  <a16:creationId xmlns:a16="http://schemas.microsoft.com/office/drawing/2014/main" id="{CEFF9A40-C3E3-4C46-8073-2E1CCD3E6835}"/>
                </a:ext>
              </a:extLst>
            </p:cNvPr>
            <p:cNvSpPr/>
            <p:nvPr/>
          </p:nvSpPr>
          <p:spPr>
            <a:xfrm>
              <a:off x="9312816" y="4062293"/>
              <a:ext cx="121276" cy="149812"/>
            </a:xfrm>
            <a:custGeom>
              <a:avLst/>
              <a:gdLst>
                <a:gd name="connsiteX0" fmla="*/ 91423 w 129540"/>
                <a:gd name="connsiteY0" fmla="*/ 20895 h 160020"/>
                <a:gd name="connsiteX1" fmla="*/ 104953 w 129540"/>
                <a:gd name="connsiteY1" fmla="*/ 96015 h 160020"/>
                <a:gd name="connsiteX2" fmla="*/ 43454 w 129540"/>
                <a:gd name="connsiteY2" fmla="*/ 141225 h 160020"/>
                <a:gd name="connsiteX3" fmla="*/ 29924 w 129540"/>
                <a:gd name="connsiteY3" fmla="*/ 66105 h 160020"/>
                <a:gd name="connsiteX4" fmla="*/ 91423 w 129540"/>
                <a:gd name="connsiteY4" fmla="*/ 20895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 h="160020">
                  <a:moveTo>
                    <a:pt x="91423" y="20895"/>
                  </a:moveTo>
                  <a:cubicBezTo>
                    <a:pt x="112142" y="29154"/>
                    <a:pt x="118199" y="62786"/>
                    <a:pt x="104953" y="96015"/>
                  </a:cubicBezTo>
                  <a:cubicBezTo>
                    <a:pt x="91707" y="129243"/>
                    <a:pt x="64173" y="149484"/>
                    <a:pt x="43454" y="141225"/>
                  </a:cubicBezTo>
                  <a:cubicBezTo>
                    <a:pt x="22736" y="132965"/>
                    <a:pt x="16678" y="99333"/>
                    <a:pt x="29924" y="66105"/>
                  </a:cubicBezTo>
                  <a:cubicBezTo>
                    <a:pt x="43171" y="32877"/>
                    <a:pt x="70704" y="12636"/>
                    <a:pt x="91423" y="20895"/>
                  </a:cubicBezTo>
                  <a:close/>
                </a:path>
              </a:pathLst>
            </a:custGeom>
            <a:solidFill>
              <a:srgbClr val="5396D3"/>
            </a:solidFill>
            <a:ln w="7620" cap="flat">
              <a:noFill/>
              <a:prstDash val="solid"/>
              <a:miter/>
            </a:ln>
          </p:spPr>
          <p:txBody>
            <a:bodyPr rtlCol="0" anchor="ctr"/>
            <a:lstStyle/>
            <a:p>
              <a:endParaRPr lang="ru-RU"/>
            </a:p>
          </p:txBody>
        </p:sp>
        <p:sp>
          <p:nvSpPr>
            <p:cNvPr id="125" name="Freeform: Shape 124">
              <a:extLst>
                <a:ext uri="{FF2B5EF4-FFF2-40B4-BE49-F238E27FC236}">
                  <a16:creationId xmlns:a16="http://schemas.microsoft.com/office/drawing/2014/main" id="{73B48A2A-9C5A-4146-BA5E-8DF33FE2A751}"/>
                </a:ext>
              </a:extLst>
            </p:cNvPr>
            <p:cNvSpPr/>
            <p:nvPr/>
          </p:nvSpPr>
          <p:spPr>
            <a:xfrm>
              <a:off x="9492562" y="3921471"/>
              <a:ext cx="149812" cy="149812"/>
            </a:xfrm>
            <a:custGeom>
              <a:avLst/>
              <a:gdLst>
                <a:gd name="connsiteX0" fmla="*/ 126620 w 160020"/>
                <a:gd name="connsiteY0" fmla="*/ 35023 h 160020"/>
                <a:gd name="connsiteX1" fmla="*/ 109378 w 160020"/>
                <a:gd name="connsiteY1" fmla="*/ 109378 h 160020"/>
                <a:gd name="connsiteX2" fmla="*/ 35023 w 160020"/>
                <a:gd name="connsiteY2" fmla="*/ 126620 h 160020"/>
                <a:gd name="connsiteX3" fmla="*/ 52265 w 160020"/>
                <a:gd name="connsiteY3" fmla="*/ 52265 h 160020"/>
                <a:gd name="connsiteX4" fmla="*/ 126620 w 160020"/>
                <a:gd name="connsiteY4" fmla="*/ 35023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 h="160020">
                  <a:moveTo>
                    <a:pt x="126620" y="35023"/>
                  </a:moveTo>
                  <a:cubicBezTo>
                    <a:pt x="142392" y="50794"/>
                    <a:pt x="134673" y="84084"/>
                    <a:pt x="109378" y="109378"/>
                  </a:cubicBezTo>
                  <a:cubicBezTo>
                    <a:pt x="84084" y="134673"/>
                    <a:pt x="50794" y="142392"/>
                    <a:pt x="35023" y="126620"/>
                  </a:cubicBezTo>
                  <a:cubicBezTo>
                    <a:pt x="19251" y="110849"/>
                    <a:pt x="26970" y="77559"/>
                    <a:pt x="52265" y="52265"/>
                  </a:cubicBezTo>
                  <a:cubicBezTo>
                    <a:pt x="77559" y="26970"/>
                    <a:pt x="110849" y="19251"/>
                    <a:pt x="126620" y="35023"/>
                  </a:cubicBezTo>
                  <a:close/>
                </a:path>
              </a:pathLst>
            </a:custGeom>
            <a:solidFill>
              <a:srgbClr val="5396D3"/>
            </a:solidFill>
            <a:ln w="7620" cap="flat">
              <a:noFill/>
              <a:prstDash val="solid"/>
              <a:miter/>
            </a:ln>
          </p:spPr>
          <p:txBody>
            <a:bodyPr rtlCol="0" anchor="ctr"/>
            <a:lstStyle/>
            <a:p>
              <a:endParaRPr lang="ru-RU"/>
            </a:p>
          </p:txBody>
        </p:sp>
        <p:sp>
          <p:nvSpPr>
            <p:cNvPr id="126" name="Freeform: Shape 125">
              <a:extLst>
                <a:ext uri="{FF2B5EF4-FFF2-40B4-BE49-F238E27FC236}">
                  <a16:creationId xmlns:a16="http://schemas.microsoft.com/office/drawing/2014/main" id="{2E90BB1A-5214-4488-8032-C4A7A81B1F37}"/>
                </a:ext>
              </a:extLst>
            </p:cNvPr>
            <p:cNvSpPr/>
            <p:nvPr/>
          </p:nvSpPr>
          <p:spPr>
            <a:xfrm>
              <a:off x="9635326" y="3167151"/>
              <a:ext cx="128410" cy="149812"/>
            </a:xfrm>
            <a:custGeom>
              <a:avLst/>
              <a:gdLst>
                <a:gd name="connsiteX0" fmla="*/ 107569 w 137160"/>
                <a:gd name="connsiteY0" fmla="*/ 63799 h 160020"/>
                <a:gd name="connsiteX1" fmla="*/ 101154 w 137160"/>
                <a:gd name="connsiteY1" fmla="*/ 139856 h 160020"/>
                <a:gd name="connsiteX2" fmla="*/ 35681 w 137160"/>
                <a:gd name="connsiteY2" fmla="*/ 100623 h 160020"/>
                <a:gd name="connsiteX3" fmla="*/ 42097 w 137160"/>
                <a:gd name="connsiteY3" fmla="*/ 24566 h 160020"/>
                <a:gd name="connsiteX4" fmla="*/ 107569 w 137160"/>
                <a:gd name="connsiteY4" fmla="*/ 63799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 h="160020">
                  <a:moveTo>
                    <a:pt x="107569" y="63799"/>
                  </a:moveTo>
                  <a:cubicBezTo>
                    <a:pt x="123877" y="95636"/>
                    <a:pt x="121005" y="129688"/>
                    <a:pt x="101154" y="139856"/>
                  </a:cubicBezTo>
                  <a:cubicBezTo>
                    <a:pt x="81303" y="150025"/>
                    <a:pt x="51990" y="132460"/>
                    <a:pt x="35681" y="100623"/>
                  </a:cubicBezTo>
                  <a:cubicBezTo>
                    <a:pt x="19373" y="68786"/>
                    <a:pt x="22245" y="34734"/>
                    <a:pt x="42097" y="24566"/>
                  </a:cubicBezTo>
                  <a:cubicBezTo>
                    <a:pt x="61948" y="14397"/>
                    <a:pt x="91261" y="31962"/>
                    <a:pt x="107569" y="63799"/>
                  </a:cubicBezTo>
                  <a:close/>
                </a:path>
              </a:pathLst>
            </a:custGeom>
            <a:solidFill>
              <a:srgbClr val="5396D3"/>
            </a:solidFill>
            <a:ln w="7620" cap="flat">
              <a:noFill/>
              <a:prstDash val="solid"/>
              <a:miter/>
            </a:ln>
          </p:spPr>
          <p:txBody>
            <a:bodyPr rtlCol="0" anchor="ctr"/>
            <a:lstStyle/>
            <a:p>
              <a:endParaRPr lang="ru-RU"/>
            </a:p>
          </p:txBody>
        </p:sp>
        <p:sp>
          <p:nvSpPr>
            <p:cNvPr id="127" name="Freeform: Shape 126">
              <a:extLst>
                <a:ext uri="{FF2B5EF4-FFF2-40B4-BE49-F238E27FC236}">
                  <a16:creationId xmlns:a16="http://schemas.microsoft.com/office/drawing/2014/main" id="{CFBA4511-24C6-4BD3-A920-94CA3563331E}"/>
                </a:ext>
              </a:extLst>
            </p:cNvPr>
            <p:cNvSpPr/>
            <p:nvPr/>
          </p:nvSpPr>
          <p:spPr>
            <a:xfrm>
              <a:off x="9230381" y="2837703"/>
              <a:ext cx="114142" cy="142678"/>
            </a:xfrm>
            <a:custGeom>
              <a:avLst/>
              <a:gdLst>
                <a:gd name="connsiteX0" fmla="*/ 101458 w 121920"/>
                <a:gd name="connsiteY0" fmla="*/ 67805 h 152400"/>
                <a:gd name="connsiteX1" fmla="*/ 81023 w 121920"/>
                <a:gd name="connsiteY1" fmla="*/ 141346 h 152400"/>
                <a:gd name="connsiteX2" fmla="*/ 23980 w 121920"/>
                <a:gd name="connsiteY2" fmla="*/ 90631 h 152400"/>
                <a:gd name="connsiteX3" fmla="*/ 44415 w 121920"/>
                <a:gd name="connsiteY3" fmla="*/ 17091 h 152400"/>
                <a:gd name="connsiteX4" fmla="*/ 101458 w 121920"/>
                <a:gd name="connsiteY4" fmla="*/ 67805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52400">
                  <a:moveTo>
                    <a:pt x="101458" y="67805"/>
                  </a:moveTo>
                  <a:cubicBezTo>
                    <a:pt x="111567" y="102117"/>
                    <a:pt x="102418" y="135042"/>
                    <a:pt x="81023" y="141346"/>
                  </a:cubicBezTo>
                  <a:cubicBezTo>
                    <a:pt x="59628" y="147649"/>
                    <a:pt x="34089" y="124943"/>
                    <a:pt x="23980" y="90631"/>
                  </a:cubicBezTo>
                  <a:cubicBezTo>
                    <a:pt x="13871" y="56319"/>
                    <a:pt x="23020" y="23394"/>
                    <a:pt x="44415" y="17091"/>
                  </a:cubicBezTo>
                  <a:cubicBezTo>
                    <a:pt x="65810" y="10788"/>
                    <a:pt x="91349" y="33493"/>
                    <a:pt x="101458" y="67805"/>
                  </a:cubicBezTo>
                  <a:close/>
                </a:path>
              </a:pathLst>
            </a:custGeom>
            <a:solidFill>
              <a:srgbClr val="5396D3"/>
            </a:solidFill>
            <a:ln w="7620" cap="flat">
              <a:noFill/>
              <a:prstDash val="solid"/>
              <a:miter/>
            </a:ln>
          </p:spPr>
          <p:txBody>
            <a:bodyPr rtlCol="0" anchor="ctr"/>
            <a:lstStyle/>
            <a:p>
              <a:endParaRPr lang="ru-RU"/>
            </a:p>
          </p:txBody>
        </p:sp>
        <p:sp>
          <p:nvSpPr>
            <p:cNvPr id="128" name="Freeform: Shape 127">
              <a:extLst>
                <a:ext uri="{FF2B5EF4-FFF2-40B4-BE49-F238E27FC236}">
                  <a16:creationId xmlns:a16="http://schemas.microsoft.com/office/drawing/2014/main" id="{7AEC111C-B423-47F5-9576-59BEA9A6F5AA}"/>
                </a:ext>
              </a:extLst>
            </p:cNvPr>
            <p:cNvSpPr/>
            <p:nvPr/>
          </p:nvSpPr>
          <p:spPr>
            <a:xfrm>
              <a:off x="9042061" y="2719983"/>
              <a:ext cx="114142" cy="142678"/>
            </a:xfrm>
            <a:custGeom>
              <a:avLst/>
              <a:gdLst>
                <a:gd name="connsiteX0" fmla="*/ 101458 w 121920"/>
                <a:gd name="connsiteY0" fmla="*/ 67805 h 152400"/>
                <a:gd name="connsiteX1" fmla="*/ 81024 w 121920"/>
                <a:gd name="connsiteY1" fmla="*/ 141345 h 152400"/>
                <a:gd name="connsiteX2" fmla="*/ 23981 w 121920"/>
                <a:gd name="connsiteY2" fmla="*/ 90631 h 152400"/>
                <a:gd name="connsiteX3" fmla="*/ 44416 w 121920"/>
                <a:gd name="connsiteY3" fmla="*/ 17091 h 152400"/>
                <a:gd name="connsiteX4" fmla="*/ 101458 w 121920"/>
                <a:gd name="connsiteY4" fmla="*/ 67805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52400">
                  <a:moveTo>
                    <a:pt x="101458" y="67805"/>
                  </a:moveTo>
                  <a:cubicBezTo>
                    <a:pt x="111567" y="102117"/>
                    <a:pt x="102418" y="135042"/>
                    <a:pt x="81024" y="141345"/>
                  </a:cubicBezTo>
                  <a:cubicBezTo>
                    <a:pt x="59629" y="147649"/>
                    <a:pt x="34090" y="124943"/>
                    <a:pt x="23981" y="90631"/>
                  </a:cubicBezTo>
                  <a:cubicBezTo>
                    <a:pt x="13872" y="56319"/>
                    <a:pt x="23021" y="23394"/>
                    <a:pt x="44416" y="17091"/>
                  </a:cubicBezTo>
                  <a:cubicBezTo>
                    <a:pt x="65810" y="10787"/>
                    <a:pt x="91349" y="33493"/>
                    <a:pt x="101458" y="67805"/>
                  </a:cubicBezTo>
                  <a:close/>
                </a:path>
              </a:pathLst>
            </a:custGeom>
            <a:solidFill>
              <a:srgbClr val="5396D3"/>
            </a:solidFill>
            <a:ln w="7620" cap="flat">
              <a:noFill/>
              <a:prstDash val="solid"/>
              <a:miter/>
            </a:ln>
          </p:spPr>
          <p:txBody>
            <a:bodyPr rtlCol="0" anchor="ctr"/>
            <a:lstStyle/>
            <a:p>
              <a:endParaRPr lang="ru-RU"/>
            </a:p>
          </p:txBody>
        </p:sp>
        <p:sp>
          <p:nvSpPr>
            <p:cNvPr id="129" name="Freeform: Shape 128">
              <a:extLst>
                <a:ext uri="{FF2B5EF4-FFF2-40B4-BE49-F238E27FC236}">
                  <a16:creationId xmlns:a16="http://schemas.microsoft.com/office/drawing/2014/main" id="{BCC3B7FB-16CD-4C14-B8CA-E03583C805BD}"/>
                </a:ext>
              </a:extLst>
            </p:cNvPr>
            <p:cNvSpPr/>
            <p:nvPr/>
          </p:nvSpPr>
          <p:spPr>
            <a:xfrm>
              <a:off x="7904782" y="3366431"/>
              <a:ext cx="506507" cy="378097"/>
            </a:xfrm>
            <a:custGeom>
              <a:avLst/>
              <a:gdLst>
                <a:gd name="connsiteX0" fmla="*/ 446552 w 541020"/>
                <a:gd name="connsiteY0" fmla="*/ 403118 h 403860"/>
                <a:gd name="connsiteX1" fmla="*/ 39644 w 541020"/>
                <a:gd name="connsiteY1" fmla="*/ 330728 h 403860"/>
                <a:gd name="connsiteX2" fmla="*/ 5354 w 541020"/>
                <a:gd name="connsiteY2" fmla="*/ 281198 h 403860"/>
                <a:gd name="connsiteX3" fmla="*/ 48026 w 541020"/>
                <a:gd name="connsiteY3" fmla="*/ 39644 h 403860"/>
                <a:gd name="connsiteX4" fmla="*/ 97556 w 541020"/>
                <a:gd name="connsiteY4" fmla="*/ 5354 h 403860"/>
                <a:gd name="connsiteX5" fmla="*/ 504464 w 541020"/>
                <a:gd name="connsiteY5" fmla="*/ 77744 h 403860"/>
                <a:gd name="connsiteX6" fmla="*/ 538754 w 541020"/>
                <a:gd name="connsiteY6" fmla="*/ 127274 h 403860"/>
                <a:gd name="connsiteX7" fmla="*/ 496082 w 541020"/>
                <a:gd name="connsiteY7" fmla="*/ 368828 h 403860"/>
                <a:gd name="connsiteX8" fmla="*/ 446552 w 541020"/>
                <a:gd name="connsiteY8" fmla="*/ 403118 h 4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020" h="403860">
                  <a:moveTo>
                    <a:pt x="446552" y="403118"/>
                  </a:moveTo>
                  <a:lnTo>
                    <a:pt x="39644" y="330728"/>
                  </a:lnTo>
                  <a:cubicBezTo>
                    <a:pt x="16784" y="326918"/>
                    <a:pt x="782" y="304820"/>
                    <a:pt x="5354" y="281198"/>
                  </a:cubicBezTo>
                  <a:lnTo>
                    <a:pt x="48026" y="39644"/>
                  </a:lnTo>
                  <a:cubicBezTo>
                    <a:pt x="51836" y="16784"/>
                    <a:pt x="73934" y="782"/>
                    <a:pt x="97556" y="5354"/>
                  </a:cubicBezTo>
                  <a:lnTo>
                    <a:pt x="504464" y="77744"/>
                  </a:lnTo>
                  <a:cubicBezTo>
                    <a:pt x="527324" y="81554"/>
                    <a:pt x="543326" y="103652"/>
                    <a:pt x="538754" y="127274"/>
                  </a:cubicBezTo>
                  <a:lnTo>
                    <a:pt x="496082" y="368828"/>
                  </a:lnTo>
                  <a:cubicBezTo>
                    <a:pt x="492272" y="391688"/>
                    <a:pt x="470174" y="406928"/>
                    <a:pt x="446552" y="403118"/>
                  </a:cubicBezTo>
                  <a:close/>
                </a:path>
              </a:pathLst>
            </a:custGeom>
            <a:solidFill>
              <a:srgbClr val="F9CC70"/>
            </a:solidFill>
            <a:ln w="7620" cap="flat">
              <a:noFill/>
              <a:prstDash val="solid"/>
              <a:miter/>
            </a:ln>
          </p:spPr>
          <p:txBody>
            <a:bodyPr rtlCol="0" anchor="ctr"/>
            <a:lstStyle/>
            <a:p>
              <a:endParaRPr lang="ru-RU"/>
            </a:p>
          </p:txBody>
        </p:sp>
        <p:sp>
          <p:nvSpPr>
            <p:cNvPr id="130" name="Freeform: Shape 129">
              <a:extLst>
                <a:ext uri="{FF2B5EF4-FFF2-40B4-BE49-F238E27FC236}">
                  <a16:creationId xmlns:a16="http://schemas.microsoft.com/office/drawing/2014/main" id="{A272659E-3017-4753-8C20-09EC08E96418}"/>
                </a:ext>
              </a:extLst>
            </p:cNvPr>
            <p:cNvSpPr/>
            <p:nvPr/>
          </p:nvSpPr>
          <p:spPr>
            <a:xfrm>
              <a:off x="8127382" y="3509124"/>
              <a:ext cx="185481" cy="114142"/>
            </a:xfrm>
            <a:custGeom>
              <a:avLst/>
              <a:gdLst>
                <a:gd name="connsiteX0" fmla="*/ 110002 w 198120"/>
                <a:gd name="connsiteY0" fmla="*/ 21304 h 121920"/>
                <a:gd name="connsiteX1" fmla="*/ 192700 w 198120"/>
                <a:gd name="connsiteY1" fmla="*/ 78570 h 121920"/>
                <a:gd name="connsiteX2" fmla="*/ 95333 w 198120"/>
                <a:gd name="connsiteY2" fmla="*/ 103833 h 121920"/>
                <a:gd name="connsiteX3" fmla="*/ 12636 w 198120"/>
                <a:gd name="connsiteY3" fmla="*/ 46566 h 121920"/>
                <a:gd name="connsiteX4" fmla="*/ 110002 w 198120"/>
                <a:gd name="connsiteY4" fmla="*/ 21304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 h="121920">
                  <a:moveTo>
                    <a:pt x="110002" y="21304"/>
                  </a:moveTo>
                  <a:cubicBezTo>
                    <a:pt x="159725" y="30141"/>
                    <a:pt x="196750" y="55780"/>
                    <a:pt x="192700" y="78570"/>
                  </a:cubicBezTo>
                  <a:cubicBezTo>
                    <a:pt x="188649" y="101360"/>
                    <a:pt x="145057" y="112671"/>
                    <a:pt x="95333" y="103833"/>
                  </a:cubicBezTo>
                  <a:cubicBezTo>
                    <a:pt x="45610" y="94995"/>
                    <a:pt x="8585" y="69356"/>
                    <a:pt x="12636" y="46566"/>
                  </a:cubicBezTo>
                  <a:cubicBezTo>
                    <a:pt x="16687" y="23776"/>
                    <a:pt x="60279" y="12466"/>
                    <a:pt x="110002" y="21304"/>
                  </a:cubicBezTo>
                  <a:close/>
                </a:path>
              </a:pathLst>
            </a:custGeom>
            <a:solidFill>
              <a:srgbClr val="2471A0"/>
            </a:solidFill>
            <a:ln w="7620" cap="flat">
              <a:noFill/>
              <a:prstDash val="solid"/>
              <a:miter/>
            </a:ln>
          </p:spPr>
          <p:txBody>
            <a:bodyPr rtlCol="0" anchor="ctr"/>
            <a:lstStyle/>
            <a:p>
              <a:endParaRPr lang="ru-RU"/>
            </a:p>
          </p:txBody>
        </p:sp>
        <p:sp>
          <p:nvSpPr>
            <p:cNvPr id="132" name="Freeform: Shape 131">
              <a:extLst>
                <a:ext uri="{FF2B5EF4-FFF2-40B4-BE49-F238E27FC236}">
                  <a16:creationId xmlns:a16="http://schemas.microsoft.com/office/drawing/2014/main" id="{718FD6AA-E499-4D88-936F-E5D79B3DA01B}"/>
                </a:ext>
              </a:extLst>
            </p:cNvPr>
            <p:cNvSpPr/>
            <p:nvPr/>
          </p:nvSpPr>
          <p:spPr>
            <a:xfrm>
              <a:off x="5268111" y="3957850"/>
              <a:ext cx="477971" cy="278222"/>
            </a:xfrm>
            <a:custGeom>
              <a:avLst/>
              <a:gdLst>
                <a:gd name="connsiteX0" fmla="*/ 512064 w 510540"/>
                <a:gd name="connsiteY0" fmla="*/ 149352 h 297180"/>
                <a:gd name="connsiteX1" fmla="*/ 479298 w 510540"/>
                <a:gd name="connsiteY1" fmla="*/ 4572 h 297180"/>
                <a:gd name="connsiteX2" fmla="*/ 107442 w 510540"/>
                <a:gd name="connsiteY2" fmla="*/ 174498 h 297180"/>
                <a:gd name="connsiteX3" fmla="*/ 4572 w 510540"/>
                <a:gd name="connsiteY3" fmla="*/ 165354 h 297180"/>
                <a:gd name="connsiteX4" fmla="*/ 25908 w 510540"/>
                <a:gd name="connsiteY4" fmla="*/ 260604 h 297180"/>
                <a:gd name="connsiteX5" fmla="*/ 76962 w 510540"/>
                <a:gd name="connsiteY5" fmla="*/ 292608 h 297180"/>
                <a:gd name="connsiteX6" fmla="*/ 480060 w 510540"/>
                <a:gd name="connsiteY6" fmla="*/ 200406 h 297180"/>
                <a:gd name="connsiteX7" fmla="*/ 512064 w 510540"/>
                <a:gd name="connsiteY7" fmla="*/ 149352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40" h="297180">
                  <a:moveTo>
                    <a:pt x="512064" y="149352"/>
                  </a:moveTo>
                  <a:lnTo>
                    <a:pt x="479298" y="4572"/>
                  </a:lnTo>
                  <a:cubicBezTo>
                    <a:pt x="425196" y="103632"/>
                    <a:pt x="279654" y="174498"/>
                    <a:pt x="107442" y="174498"/>
                  </a:cubicBezTo>
                  <a:cubicBezTo>
                    <a:pt x="71628" y="174498"/>
                    <a:pt x="37338" y="171450"/>
                    <a:pt x="4572" y="165354"/>
                  </a:cubicBezTo>
                  <a:lnTo>
                    <a:pt x="25908" y="260604"/>
                  </a:lnTo>
                  <a:cubicBezTo>
                    <a:pt x="31242" y="283464"/>
                    <a:pt x="54102" y="297942"/>
                    <a:pt x="76962" y="292608"/>
                  </a:cubicBezTo>
                  <a:lnTo>
                    <a:pt x="480060" y="200406"/>
                  </a:lnTo>
                  <a:cubicBezTo>
                    <a:pt x="502920" y="195072"/>
                    <a:pt x="517398" y="172212"/>
                    <a:pt x="512064" y="149352"/>
                  </a:cubicBezTo>
                  <a:close/>
                </a:path>
              </a:pathLst>
            </a:custGeom>
            <a:solidFill>
              <a:srgbClr val="FF9D5A"/>
            </a:solidFill>
            <a:ln w="7620" cap="flat">
              <a:noFill/>
              <a:prstDash val="solid"/>
              <a:miter/>
            </a:ln>
          </p:spPr>
          <p:txBody>
            <a:bodyPr rtlCol="0" anchor="ctr"/>
            <a:lstStyle/>
            <a:p>
              <a:endParaRPr lang="ru-RU"/>
            </a:p>
          </p:txBody>
        </p:sp>
        <p:sp>
          <p:nvSpPr>
            <p:cNvPr id="133" name="Freeform: Shape 132">
              <a:extLst>
                <a:ext uri="{FF2B5EF4-FFF2-40B4-BE49-F238E27FC236}">
                  <a16:creationId xmlns:a16="http://schemas.microsoft.com/office/drawing/2014/main" id="{A3453181-B23C-493E-B9D2-2C91C4488952}"/>
                </a:ext>
              </a:extLst>
            </p:cNvPr>
            <p:cNvSpPr/>
            <p:nvPr/>
          </p:nvSpPr>
          <p:spPr>
            <a:xfrm>
              <a:off x="5818135" y="3890078"/>
              <a:ext cx="463704" cy="185481"/>
            </a:xfrm>
            <a:custGeom>
              <a:avLst/>
              <a:gdLst>
                <a:gd name="connsiteX0" fmla="*/ 285750 w 495300"/>
                <a:gd name="connsiteY0" fmla="*/ 94488 h 198120"/>
                <a:gd name="connsiteX1" fmla="*/ 4572 w 495300"/>
                <a:gd name="connsiteY1" fmla="*/ 112776 h 198120"/>
                <a:gd name="connsiteX2" fmla="*/ 25908 w 495300"/>
                <a:gd name="connsiteY2" fmla="*/ 170688 h 198120"/>
                <a:gd name="connsiteX3" fmla="*/ 80772 w 495300"/>
                <a:gd name="connsiteY3" fmla="*/ 195834 h 198120"/>
                <a:gd name="connsiteX4" fmla="*/ 468630 w 495300"/>
                <a:gd name="connsiteY4" fmla="*/ 53340 h 198120"/>
                <a:gd name="connsiteX5" fmla="*/ 495300 w 495300"/>
                <a:gd name="connsiteY5" fmla="*/ 4572 h 198120"/>
                <a:gd name="connsiteX6" fmla="*/ 285750 w 495300"/>
                <a:gd name="connsiteY6" fmla="*/ 94488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198120">
                  <a:moveTo>
                    <a:pt x="285750" y="94488"/>
                  </a:moveTo>
                  <a:cubicBezTo>
                    <a:pt x="183642" y="121158"/>
                    <a:pt x="85344" y="125730"/>
                    <a:pt x="4572" y="112776"/>
                  </a:cubicBezTo>
                  <a:lnTo>
                    <a:pt x="25908" y="170688"/>
                  </a:lnTo>
                  <a:cubicBezTo>
                    <a:pt x="34290" y="192786"/>
                    <a:pt x="58674" y="204216"/>
                    <a:pt x="80772" y="195834"/>
                  </a:cubicBezTo>
                  <a:lnTo>
                    <a:pt x="468630" y="53340"/>
                  </a:lnTo>
                  <a:cubicBezTo>
                    <a:pt x="488442" y="45720"/>
                    <a:pt x="499872" y="25146"/>
                    <a:pt x="495300" y="4572"/>
                  </a:cubicBezTo>
                  <a:cubicBezTo>
                    <a:pt x="437388" y="42672"/>
                    <a:pt x="365760" y="73914"/>
                    <a:pt x="285750" y="94488"/>
                  </a:cubicBezTo>
                  <a:close/>
                </a:path>
              </a:pathLst>
            </a:custGeom>
            <a:solidFill>
              <a:srgbClr val="FF9D5A"/>
            </a:solidFill>
            <a:ln w="7620" cap="flat">
              <a:noFill/>
              <a:prstDash val="solid"/>
              <a:miter/>
            </a:ln>
          </p:spPr>
          <p:txBody>
            <a:bodyPr rtlCol="0" anchor="ctr"/>
            <a:lstStyle/>
            <a:p>
              <a:endParaRPr lang="ru-RU"/>
            </a:p>
          </p:txBody>
        </p:sp>
        <p:sp>
          <p:nvSpPr>
            <p:cNvPr id="140" name="Freeform: Shape 139">
              <a:extLst>
                <a:ext uri="{FF2B5EF4-FFF2-40B4-BE49-F238E27FC236}">
                  <a16:creationId xmlns:a16="http://schemas.microsoft.com/office/drawing/2014/main" id="{7A55B945-96E1-4FEC-A33A-0AECDBDED214}"/>
                </a:ext>
              </a:extLst>
            </p:cNvPr>
            <p:cNvSpPr/>
            <p:nvPr/>
          </p:nvSpPr>
          <p:spPr>
            <a:xfrm>
              <a:off x="6326782" y="3574759"/>
              <a:ext cx="463704" cy="292490"/>
            </a:xfrm>
            <a:custGeom>
              <a:avLst/>
              <a:gdLst>
                <a:gd name="connsiteX0" fmla="*/ 493014 w 495300"/>
                <a:gd name="connsiteY0" fmla="*/ 115824 h 312420"/>
                <a:gd name="connsiteX1" fmla="*/ 454152 w 495300"/>
                <a:gd name="connsiteY1" fmla="*/ 4572 h 312420"/>
                <a:gd name="connsiteX2" fmla="*/ 170688 w 495300"/>
                <a:gd name="connsiteY2" fmla="*/ 215646 h 312420"/>
                <a:gd name="connsiteX3" fmla="*/ 4572 w 495300"/>
                <a:gd name="connsiteY3" fmla="*/ 227076 h 312420"/>
                <a:gd name="connsiteX4" fmla="*/ 22860 w 495300"/>
                <a:gd name="connsiteY4" fmla="*/ 279654 h 312420"/>
                <a:gd name="connsiteX5" fmla="*/ 76962 w 495300"/>
                <a:gd name="connsiteY5" fmla="*/ 305562 h 312420"/>
                <a:gd name="connsiteX6" fmla="*/ 467106 w 495300"/>
                <a:gd name="connsiteY6" fmla="*/ 169164 h 312420"/>
                <a:gd name="connsiteX7" fmla="*/ 493014 w 495300"/>
                <a:gd name="connsiteY7" fmla="*/ 115824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300" h="312420">
                  <a:moveTo>
                    <a:pt x="493014" y="115824"/>
                  </a:moveTo>
                  <a:lnTo>
                    <a:pt x="454152" y="4572"/>
                  </a:lnTo>
                  <a:cubicBezTo>
                    <a:pt x="423672" y="96774"/>
                    <a:pt x="313944" y="182118"/>
                    <a:pt x="170688" y="215646"/>
                  </a:cubicBezTo>
                  <a:cubicBezTo>
                    <a:pt x="112776" y="229362"/>
                    <a:pt x="55626" y="232410"/>
                    <a:pt x="4572" y="227076"/>
                  </a:cubicBezTo>
                  <a:lnTo>
                    <a:pt x="22860" y="279654"/>
                  </a:lnTo>
                  <a:cubicBezTo>
                    <a:pt x="30480" y="301752"/>
                    <a:pt x="54864" y="313944"/>
                    <a:pt x="76962" y="305562"/>
                  </a:cubicBezTo>
                  <a:lnTo>
                    <a:pt x="467106" y="169164"/>
                  </a:lnTo>
                  <a:cubicBezTo>
                    <a:pt x="488442" y="162306"/>
                    <a:pt x="500634" y="137922"/>
                    <a:pt x="493014" y="115824"/>
                  </a:cubicBezTo>
                  <a:close/>
                </a:path>
              </a:pathLst>
            </a:custGeom>
            <a:solidFill>
              <a:srgbClr val="FF9D5A"/>
            </a:solidFill>
            <a:ln w="7620" cap="flat">
              <a:noFill/>
              <a:prstDash val="solid"/>
              <a:miter/>
            </a:ln>
          </p:spPr>
          <p:txBody>
            <a:bodyPr rtlCol="0" anchor="ctr"/>
            <a:lstStyle/>
            <a:p>
              <a:endParaRPr lang="ru-RU"/>
            </a:p>
          </p:txBody>
        </p:sp>
        <p:sp>
          <p:nvSpPr>
            <p:cNvPr id="141" name="Freeform: Shape 140">
              <a:extLst>
                <a:ext uri="{FF2B5EF4-FFF2-40B4-BE49-F238E27FC236}">
                  <a16:creationId xmlns:a16="http://schemas.microsoft.com/office/drawing/2014/main" id="{871E2611-CE6D-4267-B9FE-58C05143A7FD}"/>
                </a:ext>
              </a:extLst>
            </p:cNvPr>
            <p:cNvSpPr/>
            <p:nvPr/>
          </p:nvSpPr>
          <p:spPr>
            <a:xfrm>
              <a:off x="6834002" y="3559778"/>
              <a:ext cx="477971" cy="128410"/>
            </a:xfrm>
            <a:custGeom>
              <a:avLst/>
              <a:gdLst>
                <a:gd name="connsiteX0" fmla="*/ 502158 w 510540"/>
                <a:gd name="connsiteY0" fmla="*/ 4572 h 137160"/>
                <a:gd name="connsiteX1" fmla="*/ 227838 w 510540"/>
                <a:gd name="connsiteY1" fmla="*/ 92202 h 137160"/>
                <a:gd name="connsiteX2" fmla="*/ 4572 w 510540"/>
                <a:gd name="connsiteY2" fmla="*/ 38100 h 137160"/>
                <a:gd name="connsiteX3" fmla="*/ 9144 w 510540"/>
                <a:gd name="connsiteY3" fmla="*/ 96012 h 137160"/>
                <a:gd name="connsiteX4" fmla="*/ 54864 w 510540"/>
                <a:gd name="connsiteY4" fmla="*/ 135636 h 137160"/>
                <a:gd name="connsiteX5" fmla="*/ 467106 w 510540"/>
                <a:gd name="connsiteY5" fmla="*/ 103632 h 137160"/>
                <a:gd name="connsiteX6" fmla="*/ 506730 w 510540"/>
                <a:gd name="connsiteY6" fmla="*/ 57912 h 137160"/>
                <a:gd name="connsiteX7" fmla="*/ 502158 w 510540"/>
                <a:gd name="connsiteY7" fmla="*/ 4572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40" h="137160">
                  <a:moveTo>
                    <a:pt x="502158" y="4572"/>
                  </a:moveTo>
                  <a:cubicBezTo>
                    <a:pt x="435102" y="58674"/>
                    <a:pt x="336804" y="92202"/>
                    <a:pt x="227838" y="92202"/>
                  </a:cubicBezTo>
                  <a:cubicBezTo>
                    <a:pt x="144018" y="92202"/>
                    <a:pt x="66294" y="71628"/>
                    <a:pt x="4572" y="38100"/>
                  </a:cubicBezTo>
                  <a:lnTo>
                    <a:pt x="9144" y="96012"/>
                  </a:lnTo>
                  <a:cubicBezTo>
                    <a:pt x="10668" y="119634"/>
                    <a:pt x="31242" y="137160"/>
                    <a:pt x="54864" y="135636"/>
                  </a:cubicBezTo>
                  <a:lnTo>
                    <a:pt x="467106" y="103632"/>
                  </a:lnTo>
                  <a:cubicBezTo>
                    <a:pt x="490728" y="102108"/>
                    <a:pt x="508254" y="81534"/>
                    <a:pt x="506730" y="57912"/>
                  </a:cubicBezTo>
                  <a:lnTo>
                    <a:pt x="502158" y="4572"/>
                  </a:lnTo>
                  <a:close/>
                </a:path>
              </a:pathLst>
            </a:custGeom>
            <a:solidFill>
              <a:srgbClr val="FF9D5A"/>
            </a:solidFill>
            <a:ln w="7620" cap="flat">
              <a:noFill/>
              <a:prstDash val="solid"/>
              <a:miter/>
            </a:ln>
          </p:spPr>
          <p:txBody>
            <a:bodyPr rtlCol="0" anchor="ctr"/>
            <a:lstStyle/>
            <a:p>
              <a:endParaRPr lang="ru-RU"/>
            </a:p>
          </p:txBody>
        </p:sp>
        <p:sp>
          <p:nvSpPr>
            <p:cNvPr id="142" name="Freeform: Shape 141">
              <a:extLst>
                <a:ext uri="{FF2B5EF4-FFF2-40B4-BE49-F238E27FC236}">
                  <a16:creationId xmlns:a16="http://schemas.microsoft.com/office/drawing/2014/main" id="{45267182-2F38-45E9-A2E8-540DA7AA3E50}"/>
                </a:ext>
              </a:extLst>
            </p:cNvPr>
            <p:cNvSpPr/>
            <p:nvPr/>
          </p:nvSpPr>
          <p:spPr>
            <a:xfrm>
              <a:off x="7374668" y="3514835"/>
              <a:ext cx="470837" cy="156946"/>
            </a:xfrm>
            <a:custGeom>
              <a:avLst/>
              <a:gdLst>
                <a:gd name="connsiteX0" fmla="*/ 308699 w 502920"/>
                <a:gd name="connsiteY0" fmla="*/ 127254 h 167640"/>
                <a:gd name="connsiteX1" fmla="*/ 9995 w 502920"/>
                <a:gd name="connsiteY1" fmla="*/ 4572 h 167640"/>
                <a:gd name="connsiteX2" fmla="*/ 4661 w 502920"/>
                <a:gd name="connsiteY2" fmla="*/ 96774 h 167640"/>
                <a:gd name="connsiteX3" fmla="*/ 45047 w 502920"/>
                <a:gd name="connsiteY3" fmla="*/ 141732 h 167640"/>
                <a:gd name="connsiteX4" fmla="*/ 457289 w 502920"/>
                <a:gd name="connsiteY4" fmla="*/ 165354 h 167640"/>
                <a:gd name="connsiteX5" fmla="*/ 502247 w 502920"/>
                <a:gd name="connsiteY5" fmla="*/ 124968 h 167640"/>
                <a:gd name="connsiteX6" fmla="*/ 504533 w 502920"/>
                <a:gd name="connsiteY6" fmla="*/ 83058 h 167640"/>
                <a:gd name="connsiteX7" fmla="*/ 308699 w 502920"/>
                <a:gd name="connsiteY7" fmla="*/ 127254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 h="167640">
                  <a:moveTo>
                    <a:pt x="308699" y="127254"/>
                  </a:moveTo>
                  <a:cubicBezTo>
                    <a:pt x="180683" y="127254"/>
                    <a:pt x="68669" y="77724"/>
                    <a:pt x="9995" y="4572"/>
                  </a:cubicBezTo>
                  <a:lnTo>
                    <a:pt x="4661" y="96774"/>
                  </a:lnTo>
                  <a:cubicBezTo>
                    <a:pt x="3137" y="120396"/>
                    <a:pt x="21425" y="140208"/>
                    <a:pt x="45047" y="141732"/>
                  </a:cubicBezTo>
                  <a:lnTo>
                    <a:pt x="457289" y="165354"/>
                  </a:lnTo>
                  <a:cubicBezTo>
                    <a:pt x="480911" y="166878"/>
                    <a:pt x="500723" y="148590"/>
                    <a:pt x="502247" y="124968"/>
                  </a:cubicBezTo>
                  <a:lnTo>
                    <a:pt x="504533" y="83058"/>
                  </a:lnTo>
                  <a:cubicBezTo>
                    <a:pt x="448907" y="111252"/>
                    <a:pt x="381851" y="127254"/>
                    <a:pt x="308699" y="127254"/>
                  </a:cubicBezTo>
                  <a:close/>
                </a:path>
              </a:pathLst>
            </a:custGeom>
            <a:solidFill>
              <a:srgbClr val="FF9D5A"/>
            </a:solidFill>
            <a:ln w="7620" cap="flat">
              <a:noFill/>
              <a:prstDash val="solid"/>
              <a:miter/>
            </a:ln>
          </p:spPr>
          <p:txBody>
            <a:bodyPr rtlCol="0" anchor="ctr"/>
            <a:lstStyle/>
            <a:p>
              <a:endParaRPr lang="ru-RU"/>
            </a:p>
          </p:txBody>
        </p:sp>
        <p:sp>
          <p:nvSpPr>
            <p:cNvPr id="143" name="Freeform: Shape 142">
              <a:extLst>
                <a:ext uri="{FF2B5EF4-FFF2-40B4-BE49-F238E27FC236}">
                  <a16:creationId xmlns:a16="http://schemas.microsoft.com/office/drawing/2014/main" id="{2D4357EF-7336-4211-8C73-F973C2B506E4}"/>
                </a:ext>
              </a:extLst>
            </p:cNvPr>
            <p:cNvSpPr/>
            <p:nvPr/>
          </p:nvSpPr>
          <p:spPr>
            <a:xfrm>
              <a:off x="7904968" y="3524822"/>
              <a:ext cx="477971" cy="221151"/>
            </a:xfrm>
            <a:custGeom>
              <a:avLst/>
              <a:gdLst>
                <a:gd name="connsiteX0" fmla="*/ 268045 w 510540"/>
                <a:gd name="connsiteY0" fmla="*/ 121158 h 236220"/>
                <a:gd name="connsiteX1" fmla="*/ 24205 w 510540"/>
                <a:gd name="connsiteY1" fmla="*/ 4572 h 236220"/>
                <a:gd name="connsiteX2" fmla="*/ 5155 w 510540"/>
                <a:gd name="connsiteY2" fmla="*/ 111252 h 236220"/>
                <a:gd name="connsiteX3" fmla="*/ 39445 w 510540"/>
                <a:gd name="connsiteY3" fmla="*/ 160782 h 236220"/>
                <a:gd name="connsiteX4" fmla="*/ 446354 w 510540"/>
                <a:gd name="connsiteY4" fmla="*/ 233172 h 236220"/>
                <a:gd name="connsiteX5" fmla="*/ 495884 w 510540"/>
                <a:gd name="connsiteY5" fmla="*/ 198882 h 236220"/>
                <a:gd name="connsiteX6" fmla="*/ 511885 w 510540"/>
                <a:gd name="connsiteY6" fmla="*/ 106680 h 236220"/>
                <a:gd name="connsiteX7" fmla="*/ 268045 w 510540"/>
                <a:gd name="connsiteY7" fmla="*/ 121158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40" h="236220">
                  <a:moveTo>
                    <a:pt x="268045" y="121158"/>
                  </a:moveTo>
                  <a:cubicBezTo>
                    <a:pt x="167462" y="102870"/>
                    <a:pt x="81355" y="59436"/>
                    <a:pt x="24205" y="4572"/>
                  </a:cubicBezTo>
                  <a:lnTo>
                    <a:pt x="5155" y="111252"/>
                  </a:lnTo>
                  <a:cubicBezTo>
                    <a:pt x="1345" y="134112"/>
                    <a:pt x="16585" y="156972"/>
                    <a:pt x="39445" y="160782"/>
                  </a:cubicBezTo>
                  <a:lnTo>
                    <a:pt x="446354" y="233172"/>
                  </a:lnTo>
                  <a:cubicBezTo>
                    <a:pt x="469214" y="236982"/>
                    <a:pt x="492074" y="221742"/>
                    <a:pt x="495884" y="198882"/>
                  </a:cubicBezTo>
                  <a:lnTo>
                    <a:pt x="511885" y="106680"/>
                  </a:lnTo>
                  <a:cubicBezTo>
                    <a:pt x="443305" y="131064"/>
                    <a:pt x="357199" y="137160"/>
                    <a:pt x="268045" y="121158"/>
                  </a:cubicBezTo>
                  <a:close/>
                </a:path>
              </a:pathLst>
            </a:custGeom>
            <a:solidFill>
              <a:srgbClr val="FF9D5A"/>
            </a:solidFill>
            <a:ln w="7620" cap="flat">
              <a:noFill/>
              <a:prstDash val="solid"/>
              <a:miter/>
            </a:ln>
          </p:spPr>
          <p:txBody>
            <a:bodyPr rtlCol="0" anchor="ctr"/>
            <a:lstStyle/>
            <a:p>
              <a:endParaRPr lang="ru-RU"/>
            </a:p>
          </p:txBody>
        </p:sp>
        <p:sp>
          <p:nvSpPr>
            <p:cNvPr id="145" name="Freeform: Shape 144">
              <a:extLst>
                <a:ext uri="{FF2B5EF4-FFF2-40B4-BE49-F238E27FC236}">
                  <a16:creationId xmlns:a16="http://schemas.microsoft.com/office/drawing/2014/main" id="{9F2CC5FA-7A78-4A1E-B578-BB98CD57A024}"/>
                </a:ext>
              </a:extLst>
            </p:cNvPr>
            <p:cNvSpPr/>
            <p:nvPr/>
          </p:nvSpPr>
          <p:spPr>
            <a:xfrm>
              <a:off x="3694372" y="4318440"/>
              <a:ext cx="328159" cy="656319"/>
            </a:xfrm>
            <a:custGeom>
              <a:avLst/>
              <a:gdLst>
                <a:gd name="connsiteX0" fmla="*/ 240792 w 350520"/>
                <a:gd name="connsiteY0" fmla="*/ 62133 h 701040"/>
                <a:gd name="connsiteX1" fmla="*/ 4572 w 350520"/>
                <a:gd name="connsiteY1" fmla="*/ 7269 h 701040"/>
                <a:gd name="connsiteX2" fmla="*/ 273558 w 350520"/>
                <a:gd name="connsiteY2" fmla="*/ 208437 h 701040"/>
                <a:gd name="connsiteX3" fmla="*/ 262890 w 350520"/>
                <a:gd name="connsiteY3" fmla="*/ 526191 h 701040"/>
                <a:gd name="connsiteX4" fmla="*/ 185166 w 350520"/>
                <a:gd name="connsiteY4" fmla="*/ 696879 h 701040"/>
                <a:gd name="connsiteX5" fmla="*/ 325374 w 350520"/>
                <a:gd name="connsiteY5" fmla="*/ 470565 h 701040"/>
                <a:gd name="connsiteX6" fmla="*/ 240792 w 350520"/>
                <a:gd name="connsiteY6" fmla="*/ 62133 h 70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520" h="701040">
                  <a:moveTo>
                    <a:pt x="240792" y="62133"/>
                  </a:moveTo>
                  <a:cubicBezTo>
                    <a:pt x="159258" y="2697"/>
                    <a:pt x="65532" y="411"/>
                    <a:pt x="4572" y="7269"/>
                  </a:cubicBezTo>
                  <a:cubicBezTo>
                    <a:pt x="129540" y="411"/>
                    <a:pt x="234696" y="95661"/>
                    <a:pt x="273558" y="208437"/>
                  </a:cubicBezTo>
                  <a:cubicBezTo>
                    <a:pt x="307848" y="309021"/>
                    <a:pt x="298704" y="405795"/>
                    <a:pt x="262890" y="526191"/>
                  </a:cubicBezTo>
                  <a:cubicBezTo>
                    <a:pt x="246126" y="584103"/>
                    <a:pt x="224028" y="649635"/>
                    <a:pt x="185166" y="696879"/>
                  </a:cubicBezTo>
                  <a:cubicBezTo>
                    <a:pt x="251460" y="641253"/>
                    <a:pt x="297942" y="548289"/>
                    <a:pt x="325374" y="470565"/>
                  </a:cubicBezTo>
                  <a:cubicBezTo>
                    <a:pt x="369570" y="343311"/>
                    <a:pt x="374142" y="158145"/>
                    <a:pt x="240792" y="62133"/>
                  </a:cubicBezTo>
                  <a:close/>
                </a:path>
              </a:pathLst>
            </a:custGeom>
            <a:solidFill>
              <a:srgbClr val="2471A0"/>
            </a:solidFill>
            <a:ln w="7620" cap="flat">
              <a:noFill/>
              <a:prstDash val="solid"/>
              <a:miter/>
            </a:ln>
          </p:spPr>
          <p:txBody>
            <a:bodyPr rtlCol="0" anchor="ctr"/>
            <a:lstStyle/>
            <a:p>
              <a:endParaRPr lang="ru-RU"/>
            </a:p>
          </p:txBody>
        </p:sp>
        <p:sp>
          <p:nvSpPr>
            <p:cNvPr id="149" name="Freeform: Shape 148">
              <a:extLst>
                <a:ext uri="{FF2B5EF4-FFF2-40B4-BE49-F238E27FC236}">
                  <a16:creationId xmlns:a16="http://schemas.microsoft.com/office/drawing/2014/main" id="{80337CAE-772F-419F-B3FB-A82BE2D27A73}"/>
                </a:ext>
              </a:extLst>
            </p:cNvPr>
            <p:cNvSpPr/>
            <p:nvPr/>
          </p:nvSpPr>
          <p:spPr>
            <a:xfrm>
              <a:off x="3242083" y="3392132"/>
              <a:ext cx="485105" cy="1005880"/>
            </a:xfrm>
            <a:custGeom>
              <a:avLst/>
              <a:gdLst>
                <a:gd name="connsiteX0" fmla="*/ 477774 w 518160"/>
                <a:gd name="connsiteY0" fmla="*/ 814578 h 1074420"/>
                <a:gd name="connsiteX1" fmla="*/ 435864 w 518160"/>
                <a:gd name="connsiteY1" fmla="*/ 343662 h 1074420"/>
                <a:gd name="connsiteX2" fmla="*/ 176784 w 518160"/>
                <a:gd name="connsiteY2" fmla="*/ 4572 h 1074420"/>
                <a:gd name="connsiteX3" fmla="*/ 265938 w 518160"/>
                <a:gd name="connsiteY3" fmla="*/ 95250 h 1074420"/>
                <a:gd name="connsiteX4" fmla="*/ 410718 w 518160"/>
                <a:gd name="connsiteY4" fmla="*/ 368046 h 1074420"/>
                <a:gd name="connsiteX5" fmla="*/ 430530 w 518160"/>
                <a:gd name="connsiteY5" fmla="*/ 778764 h 1074420"/>
                <a:gd name="connsiteX6" fmla="*/ 127254 w 518160"/>
                <a:gd name="connsiteY6" fmla="*/ 1046226 h 1074420"/>
                <a:gd name="connsiteX7" fmla="*/ 4572 w 518160"/>
                <a:gd name="connsiteY7" fmla="*/ 1064514 h 1074420"/>
                <a:gd name="connsiteX8" fmla="*/ 111252 w 518160"/>
                <a:gd name="connsiteY8" fmla="*/ 1073658 h 1074420"/>
                <a:gd name="connsiteX9" fmla="*/ 477774 w 518160"/>
                <a:gd name="connsiteY9" fmla="*/ 814578 h 10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60" h="1074420">
                  <a:moveTo>
                    <a:pt x="477774" y="814578"/>
                  </a:moveTo>
                  <a:cubicBezTo>
                    <a:pt x="541020" y="678942"/>
                    <a:pt x="521970" y="514350"/>
                    <a:pt x="435864" y="343662"/>
                  </a:cubicBezTo>
                  <a:cubicBezTo>
                    <a:pt x="343662" y="160020"/>
                    <a:pt x="254508" y="54102"/>
                    <a:pt x="176784" y="4572"/>
                  </a:cubicBezTo>
                  <a:cubicBezTo>
                    <a:pt x="211074" y="32004"/>
                    <a:pt x="242316" y="64770"/>
                    <a:pt x="265938" y="95250"/>
                  </a:cubicBezTo>
                  <a:cubicBezTo>
                    <a:pt x="316992" y="160782"/>
                    <a:pt x="365760" y="243840"/>
                    <a:pt x="410718" y="368046"/>
                  </a:cubicBezTo>
                  <a:cubicBezTo>
                    <a:pt x="455676" y="492252"/>
                    <a:pt x="497586" y="628650"/>
                    <a:pt x="430530" y="778764"/>
                  </a:cubicBezTo>
                  <a:cubicBezTo>
                    <a:pt x="362712" y="928878"/>
                    <a:pt x="252222" y="992886"/>
                    <a:pt x="127254" y="1046226"/>
                  </a:cubicBezTo>
                  <a:cubicBezTo>
                    <a:pt x="73152" y="1069086"/>
                    <a:pt x="33528" y="1072134"/>
                    <a:pt x="4572" y="1064514"/>
                  </a:cubicBezTo>
                  <a:cubicBezTo>
                    <a:pt x="30480" y="1079754"/>
                    <a:pt x="77724" y="1079754"/>
                    <a:pt x="111252" y="1073658"/>
                  </a:cubicBezTo>
                  <a:cubicBezTo>
                    <a:pt x="254508" y="1047750"/>
                    <a:pt x="421386" y="934974"/>
                    <a:pt x="477774" y="814578"/>
                  </a:cubicBezTo>
                  <a:close/>
                </a:path>
              </a:pathLst>
            </a:custGeom>
            <a:solidFill>
              <a:srgbClr val="2471A0"/>
            </a:solidFill>
            <a:ln w="7620" cap="flat">
              <a:noFill/>
              <a:prstDash val="solid"/>
              <a:miter/>
            </a:ln>
          </p:spPr>
          <p:txBody>
            <a:bodyPr rtlCol="0" anchor="ctr"/>
            <a:lstStyle/>
            <a:p>
              <a:endParaRPr lang="ru-RU"/>
            </a:p>
          </p:txBody>
        </p:sp>
        <p:sp>
          <p:nvSpPr>
            <p:cNvPr id="150" name="Freeform: Shape 149">
              <a:extLst>
                <a:ext uri="{FF2B5EF4-FFF2-40B4-BE49-F238E27FC236}">
                  <a16:creationId xmlns:a16="http://schemas.microsoft.com/office/drawing/2014/main" id="{4F2E68FF-2099-4D73-BD9E-E6BF9F1FCD2E}"/>
                </a:ext>
              </a:extLst>
            </p:cNvPr>
            <p:cNvSpPr/>
            <p:nvPr/>
          </p:nvSpPr>
          <p:spPr>
            <a:xfrm>
              <a:off x="3455387" y="3195236"/>
              <a:ext cx="691988" cy="428034"/>
            </a:xfrm>
            <a:custGeom>
              <a:avLst/>
              <a:gdLst>
                <a:gd name="connsiteX0" fmla="*/ 152400 w 739140"/>
                <a:gd name="connsiteY0" fmla="*/ 369570 h 457200"/>
                <a:gd name="connsiteX1" fmla="*/ 528828 w 739140"/>
                <a:gd name="connsiteY1" fmla="*/ 381000 h 457200"/>
                <a:gd name="connsiteX2" fmla="*/ 715518 w 739140"/>
                <a:gd name="connsiteY2" fmla="*/ 85344 h 457200"/>
                <a:gd name="connsiteX3" fmla="*/ 742188 w 739140"/>
                <a:gd name="connsiteY3" fmla="*/ 4572 h 457200"/>
                <a:gd name="connsiteX4" fmla="*/ 649986 w 739140"/>
                <a:gd name="connsiteY4" fmla="*/ 180594 h 457200"/>
                <a:gd name="connsiteX5" fmla="*/ 307086 w 739140"/>
                <a:gd name="connsiteY5" fmla="*/ 402336 h 457200"/>
                <a:gd name="connsiteX6" fmla="*/ 27432 w 739140"/>
                <a:gd name="connsiteY6" fmla="*/ 157734 h 457200"/>
                <a:gd name="connsiteX7" fmla="*/ 5334 w 739140"/>
                <a:gd name="connsiteY7" fmla="*/ 103632 h 457200"/>
                <a:gd name="connsiteX8" fmla="*/ 4572 w 739140"/>
                <a:gd name="connsiteY8" fmla="*/ 104394 h 457200"/>
                <a:gd name="connsiteX9" fmla="*/ 152400 w 739140"/>
                <a:gd name="connsiteY9" fmla="*/ 36957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140" h="457200">
                  <a:moveTo>
                    <a:pt x="152400" y="369570"/>
                  </a:moveTo>
                  <a:cubicBezTo>
                    <a:pt x="262890" y="499872"/>
                    <a:pt x="436626" y="464820"/>
                    <a:pt x="528828" y="381000"/>
                  </a:cubicBezTo>
                  <a:cubicBezTo>
                    <a:pt x="621030" y="297180"/>
                    <a:pt x="692658" y="140208"/>
                    <a:pt x="715518" y="85344"/>
                  </a:cubicBezTo>
                  <a:cubicBezTo>
                    <a:pt x="722376" y="68580"/>
                    <a:pt x="732282" y="38100"/>
                    <a:pt x="742188" y="4572"/>
                  </a:cubicBezTo>
                  <a:cubicBezTo>
                    <a:pt x="717804" y="69342"/>
                    <a:pt x="685800" y="133350"/>
                    <a:pt x="649986" y="180594"/>
                  </a:cubicBezTo>
                  <a:cubicBezTo>
                    <a:pt x="566166" y="292608"/>
                    <a:pt x="480822" y="414528"/>
                    <a:pt x="307086" y="402336"/>
                  </a:cubicBezTo>
                  <a:cubicBezTo>
                    <a:pt x="133350" y="390144"/>
                    <a:pt x="27432" y="157734"/>
                    <a:pt x="27432" y="157734"/>
                  </a:cubicBezTo>
                  <a:cubicBezTo>
                    <a:pt x="16002" y="137922"/>
                    <a:pt x="9144" y="120396"/>
                    <a:pt x="5334" y="103632"/>
                  </a:cubicBezTo>
                  <a:cubicBezTo>
                    <a:pt x="4572" y="104394"/>
                    <a:pt x="4572" y="104394"/>
                    <a:pt x="4572" y="104394"/>
                  </a:cubicBezTo>
                  <a:cubicBezTo>
                    <a:pt x="5334" y="107442"/>
                    <a:pt x="41910" y="239268"/>
                    <a:pt x="152400" y="369570"/>
                  </a:cubicBezTo>
                  <a:close/>
                </a:path>
              </a:pathLst>
            </a:custGeom>
            <a:solidFill>
              <a:srgbClr val="2471A0"/>
            </a:solidFill>
            <a:ln w="7620" cap="flat">
              <a:noFill/>
              <a:prstDash val="solid"/>
              <a:miter/>
            </a:ln>
          </p:spPr>
          <p:txBody>
            <a:bodyPr rtlCol="0" anchor="ctr"/>
            <a:lstStyle/>
            <a:p>
              <a:endParaRPr lang="ru-RU"/>
            </a:p>
          </p:txBody>
        </p:sp>
        <p:sp>
          <p:nvSpPr>
            <p:cNvPr id="151" name="Freeform: Shape 150">
              <a:extLst>
                <a:ext uri="{FF2B5EF4-FFF2-40B4-BE49-F238E27FC236}">
                  <a16:creationId xmlns:a16="http://schemas.microsoft.com/office/drawing/2014/main" id="{11D70DEA-4FEB-4FAA-8669-2B3ECF6C4AE2}"/>
                </a:ext>
              </a:extLst>
            </p:cNvPr>
            <p:cNvSpPr/>
            <p:nvPr/>
          </p:nvSpPr>
          <p:spPr>
            <a:xfrm>
              <a:off x="4152019" y="3128891"/>
              <a:ext cx="670587" cy="442302"/>
            </a:xfrm>
            <a:custGeom>
              <a:avLst/>
              <a:gdLst>
                <a:gd name="connsiteX0" fmla="*/ 305936 w 716280"/>
                <a:gd name="connsiteY0" fmla="*/ 464820 h 472440"/>
                <a:gd name="connsiteX1" fmla="*/ 715130 w 716280"/>
                <a:gd name="connsiteY1" fmla="*/ 172212 h 472440"/>
                <a:gd name="connsiteX2" fmla="*/ 705224 w 716280"/>
                <a:gd name="connsiteY2" fmla="*/ 185166 h 472440"/>
                <a:gd name="connsiteX3" fmla="*/ 270122 w 716280"/>
                <a:gd name="connsiteY3" fmla="*/ 419862 h 472440"/>
                <a:gd name="connsiteX4" fmla="*/ 29330 w 716280"/>
                <a:gd name="connsiteY4" fmla="*/ 196596 h 472440"/>
                <a:gd name="connsiteX5" fmla="*/ 115436 w 716280"/>
                <a:gd name="connsiteY5" fmla="*/ 4572 h 472440"/>
                <a:gd name="connsiteX6" fmla="*/ 114674 w 716280"/>
                <a:gd name="connsiteY6" fmla="*/ 4572 h 472440"/>
                <a:gd name="connsiteX7" fmla="*/ 4946 w 716280"/>
                <a:gd name="connsiteY7" fmla="*/ 262890 h 472440"/>
                <a:gd name="connsiteX8" fmla="*/ 305936 w 716280"/>
                <a:gd name="connsiteY8" fmla="*/ 46482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280" h="472440">
                  <a:moveTo>
                    <a:pt x="305936" y="464820"/>
                  </a:moveTo>
                  <a:cubicBezTo>
                    <a:pt x="433190" y="438150"/>
                    <a:pt x="592448" y="369570"/>
                    <a:pt x="715130" y="172212"/>
                  </a:cubicBezTo>
                  <a:cubicBezTo>
                    <a:pt x="712082" y="176784"/>
                    <a:pt x="708272" y="181356"/>
                    <a:pt x="705224" y="185166"/>
                  </a:cubicBezTo>
                  <a:cubicBezTo>
                    <a:pt x="643502" y="264414"/>
                    <a:pt x="489578" y="416814"/>
                    <a:pt x="270122" y="419862"/>
                  </a:cubicBezTo>
                  <a:cubicBezTo>
                    <a:pt x="50666" y="422910"/>
                    <a:pt x="23234" y="268224"/>
                    <a:pt x="29330" y="196596"/>
                  </a:cubicBezTo>
                  <a:cubicBezTo>
                    <a:pt x="34664" y="132588"/>
                    <a:pt x="75812" y="49530"/>
                    <a:pt x="115436" y="4572"/>
                  </a:cubicBezTo>
                  <a:lnTo>
                    <a:pt x="114674" y="4572"/>
                  </a:lnTo>
                  <a:cubicBezTo>
                    <a:pt x="114674" y="4572"/>
                    <a:pt x="13328" y="114300"/>
                    <a:pt x="4946" y="262890"/>
                  </a:cubicBezTo>
                  <a:cubicBezTo>
                    <a:pt x="-4198" y="435864"/>
                    <a:pt x="155822" y="496062"/>
                    <a:pt x="305936" y="464820"/>
                  </a:cubicBezTo>
                  <a:close/>
                </a:path>
              </a:pathLst>
            </a:custGeom>
            <a:solidFill>
              <a:srgbClr val="2471A0"/>
            </a:solidFill>
            <a:ln w="7620" cap="flat">
              <a:noFill/>
              <a:prstDash val="solid"/>
              <a:miter/>
            </a:ln>
          </p:spPr>
          <p:txBody>
            <a:bodyPr rtlCol="0" anchor="ctr"/>
            <a:lstStyle/>
            <a:p>
              <a:endParaRPr lang="ru-RU"/>
            </a:p>
          </p:txBody>
        </p:sp>
        <p:sp>
          <p:nvSpPr>
            <p:cNvPr id="152" name="Freeform: Shape 151">
              <a:extLst>
                <a:ext uri="{FF2B5EF4-FFF2-40B4-BE49-F238E27FC236}">
                  <a16:creationId xmlns:a16="http://schemas.microsoft.com/office/drawing/2014/main" id="{3D6D9EA3-9C3B-47E8-9BED-B2D47DF5D798}"/>
                </a:ext>
              </a:extLst>
            </p:cNvPr>
            <p:cNvSpPr/>
            <p:nvPr/>
          </p:nvSpPr>
          <p:spPr>
            <a:xfrm>
              <a:off x="4605076" y="3355749"/>
              <a:ext cx="556444" cy="684854"/>
            </a:xfrm>
            <a:custGeom>
              <a:avLst/>
              <a:gdLst>
                <a:gd name="connsiteX0" fmla="*/ 36892 w 594360"/>
                <a:gd name="connsiteY0" fmla="*/ 256794 h 731520"/>
                <a:gd name="connsiteX1" fmla="*/ 217486 w 594360"/>
                <a:gd name="connsiteY1" fmla="*/ 698754 h 731520"/>
                <a:gd name="connsiteX2" fmla="*/ 590866 w 594360"/>
                <a:gd name="connsiteY2" fmla="*/ 711708 h 731520"/>
                <a:gd name="connsiteX3" fmla="*/ 369124 w 594360"/>
                <a:gd name="connsiteY3" fmla="*/ 708660 h 731520"/>
                <a:gd name="connsiteX4" fmla="*/ 86422 w 594360"/>
                <a:gd name="connsiteY4" fmla="*/ 470154 h 731520"/>
                <a:gd name="connsiteX5" fmla="*/ 186244 w 594360"/>
                <a:gd name="connsiteY5" fmla="*/ 105918 h 731520"/>
                <a:gd name="connsiteX6" fmla="*/ 300544 w 594360"/>
                <a:gd name="connsiteY6" fmla="*/ 4572 h 731520"/>
                <a:gd name="connsiteX7" fmla="*/ 36892 w 594360"/>
                <a:gd name="connsiteY7" fmla="*/ 256794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360" h="731520">
                  <a:moveTo>
                    <a:pt x="36892" y="256794"/>
                  </a:moveTo>
                  <a:cubicBezTo>
                    <a:pt x="-58358" y="418338"/>
                    <a:pt x="73468" y="633222"/>
                    <a:pt x="217486" y="698754"/>
                  </a:cubicBezTo>
                  <a:cubicBezTo>
                    <a:pt x="344740" y="755904"/>
                    <a:pt x="516952" y="728472"/>
                    <a:pt x="590866" y="711708"/>
                  </a:cubicBezTo>
                  <a:cubicBezTo>
                    <a:pt x="519238" y="720852"/>
                    <a:pt x="439228" y="723900"/>
                    <a:pt x="369124" y="708660"/>
                  </a:cubicBezTo>
                  <a:cubicBezTo>
                    <a:pt x="235012" y="679704"/>
                    <a:pt x="132904" y="605028"/>
                    <a:pt x="86422" y="470154"/>
                  </a:cubicBezTo>
                  <a:cubicBezTo>
                    <a:pt x="28510" y="302514"/>
                    <a:pt x="112330" y="180594"/>
                    <a:pt x="186244" y="105918"/>
                  </a:cubicBezTo>
                  <a:cubicBezTo>
                    <a:pt x="223582" y="68580"/>
                    <a:pt x="260920" y="35052"/>
                    <a:pt x="300544" y="4572"/>
                  </a:cubicBezTo>
                  <a:cubicBezTo>
                    <a:pt x="251014" y="35052"/>
                    <a:pt x="114616" y="125730"/>
                    <a:pt x="36892" y="256794"/>
                  </a:cubicBezTo>
                  <a:close/>
                </a:path>
              </a:pathLst>
            </a:custGeom>
            <a:solidFill>
              <a:srgbClr val="2471A0"/>
            </a:solidFill>
            <a:ln w="7620" cap="flat">
              <a:noFill/>
              <a:prstDash val="solid"/>
              <a:miter/>
            </a:ln>
          </p:spPr>
          <p:txBody>
            <a:bodyPr rtlCol="0" anchor="ctr"/>
            <a:lstStyle/>
            <a:p>
              <a:endParaRPr lang="ru-RU"/>
            </a:p>
          </p:txBody>
        </p:sp>
        <p:sp>
          <p:nvSpPr>
            <p:cNvPr id="153" name="Freeform: Shape 152">
              <a:extLst>
                <a:ext uri="{FF2B5EF4-FFF2-40B4-BE49-F238E27FC236}">
                  <a16:creationId xmlns:a16="http://schemas.microsoft.com/office/drawing/2014/main" id="{CDD43E24-8E02-474F-86DC-A07D16F0C6A4}"/>
                </a:ext>
              </a:extLst>
            </p:cNvPr>
            <p:cNvSpPr/>
            <p:nvPr/>
          </p:nvSpPr>
          <p:spPr>
            <a:xfrm>
              <a:off x="4537719" y="4146898"/>
              <a:ext cx="556444" cy="513641"/>
            </a:xfrm>
            <a:custGeom>
              <a:avLst/>
              <a:gdLst>
                <a:gd name="connsiteX0" fmla="*/ 6730 w 594360"/>
                <a:gd name="connsiteY0" fmla="*/ 224790 h 548640"/>
                <a:gd name="connsiteX1" fmla="*/ 171322 w 594360"/>
                <a:gd name="connsiteY1" fmla="*/ 550926 h 548640"/>
                <a:gd name="connsiteX2" fmla="*/ 79882 w 594360"/>
                <a:gd name="connsiteY2" fmla="*/ 205740 h 548640"/>
                <a:gd name="connsiteX3" fmla="*/ 494410 w 594360"/>
                <a:gd name="connsiteY3" fmla="*/ 16002 h 548640"/>
                <a:gd name="connsiteX4" fmla="*/ 594994 w 594360"/>
                <a:gd name="connsiteY4" fmla="*/ 4572 h 548640"/>
                <a:gd name="connsiteX5" fmla="*/ 250570 w 594360"/>
                <a:gd name="connsiteY5" fmla="*/ 27432 h 548640"/>
                <a:gd name="connsiteX6" fmla="*/ 6730 w 594360"/>
                <a:gd name="connsiteY6" fmla="*/ 22479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60" h="548640">
                  <a:moveTo>
                    <a:pt x="6730" y="224790"/>
                  </a:moveTo>
                  <a:cubicBezTo>
                    <a:pt x="-6224" y="299466"/>
                    <a:pt x="37972" y="469392"/>
                    <a:pt x="171322" y="550926"/>
                  </a:cubicBezTo>
                  <a:cubicBezTo>
                    <a:pt x="88264" y="477774"/>
                    <a:pt x="19684" y="340614"/>
                    <a:pt x="79882" y="205740"/>
                  </a:cubicBezTo>
                  <a:cubicBezTo>
                    <a:pt x="154557" y="38862"/>
                    <a:pt x="361060" y="28194"/>
                    <a:pt x="494410" y="16002"/>
                  </a:cubicBezTo>
                  <a:cubicBezTo>
                    <a:pt x="527937" y="12954"/>
                    <a:pt x="562227" y="9144"/>
                    <a:pt x="594994" y="4572"/>
                  </a:cubicBezTo>
                  <a:cubicBezTo>
                    <a:pt x="540130" y="5334"/>
                    <a:pt x="380872" y="9906"/>
                    <a:pt x="250570" y="27432"/>
                  </a:cubicBezTo>
                  <a:cubicBezTo>
                    <a:pt x="90550" y="49530"/>
                    <a:pt x="21207" y="139446"/>
                    <a:pt x="6730" y="224790"/>
                  </a:cubicBezTo>
                  <a:close/>
                </a:path>
              </a:pathLst>
            </a:custGeom>
            <a:solidFill>
              <a:srgbClr val="2471A0"/>
            </a:solidFill>
            <a:ln w="7620" cap="flat">
              <a:noFill/>
              <a:prstDash val="solid"/>
              <a:miter/>
            </a:ln>
          </p:spPr>
          <p:txBody>
            <a:bodyPr rtlCol="0" anchor="ctr"/>
            <a:lstStyle/>
            <a:p>
              <a:endParaRPr lang="ru-RU"/>
            </a:p>
          </p:txBody>
        </p:sp>
        <p:sp>
          <p:nvSpPr>
            <p:cNvPr id="154" name="Freeform: Shape 153">
              <a:extLst>
                <a:ext uri="{FF2B5EF4-FFF2-40B4-BE49-F238E27FC236}">
                  <a16:creationId xmlns:a16="http://schemas.microsoft.com/office/drawing/2014/main" id="{633FD097-8152-48BD-872C-E5EB6A456F7D}"/>
                </a:ext>
              </a:extLst>
            </p:cNvPr>
            <p:cNvSpPr/>
            <p:nvPr/>
          </p:nvSpPr>
          <p:spPr>
            <a:xfrm>
              <a:off x="4054634" y="4447677"/>
              <a:ext cx="556444" cy="292490"/>
            </a:xfrm>
            <a:custGeom>
              <a:avLst/>
              <a:gdLst>
                <a:gd name="connsiteX0" fmla="*/ 219456 w 594360"/>
                <a:gd name="connsiteY0" fmla="*/ 81063 h 312420"/>
                <a:gd name="connsiteX1" fmla="*/ 556260 w 594360"/>
                <a:gd name="connsiteY1" fmla="*/ 209078 h 312420"/>
                <a:gd name="connsiteX2" fmla="*/ 594360 w 594360"/>
                <a:gd name="connsiteY2" fmla="*/ 270800 h 312420"/>
                <a:gd name="connsiteX3" fmla="*/ 550926 w 594360"/>
                <a:gd name="connsiteY3" fmla="*/ 165644 h 312420"/>
                <a:gd name="connsiteX4" fmla="*/ 338328 w 594360"/>
                <a:gd name="connsiteY4" fmla="*/ 5624 h 312420"/>
                <a:gd name="connsiteX5" fmla="*/ 84582 w 594360"/>
                <a:gd name="connsiteY5" fmla="*/ 134403 h 312420"/>
                <a:gd name="connsiteX6" fmla="*/ 4572 w 594360"/>
                <a:gd name="connsiteY6" fmla="*/ 314234 h 312420"/>
                <a:gd name="connsiteX7" fmla="*/ 219456 w 594360"/>
                <a:gd name="connsiteY7" fmla="*/ 81063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360" h="312420">
                  <a:moveTo>
                    <a:pt x="219456" y="81063"/>
                  </a:moveTo>
                  <a:cubicBezTo>
                    <a:pt x="342138" y="29246"/>
                    <a:pt x="493014" y="119924"/>
                    <a:pt x="556260" y="209078"/>
                  </a:cubicBezTo>
                  <a:cubicBezTo>
                    <a:pt x="571500" y="230414"/>
                    <a:pt x="583692" y="250988"/>
                    <a:pt x="594360" y="270800"/>
                  </a:cubicBezTo>
                  <a:cubicBezTo>
                    <a:pt x="583692" y="237273"/>
                    <a:pt x="569214" y="198410"/>
                    <a:pt x="550926" y="165644"/>
                  </a:cubicBezTo>
                  <a:cubicBezTo>
                    <a:pt x="497586" y="71918"/>
                    <a:pt x="397764" y="10958"/>
                    <a:pt x="338328" y="5624"/>
                  </a:cubicBezTo>
                  <a:cubicBezTo>
                    <a:pt x="225552" y="-5044"/>
                    <a:pt x="128778" y="67346"/>
                    <a:pt x="84582" y="134403"/>
                  </a:cubicBezTo>
                  <a:cubicBezTo>
                    <a:pt x="38862" y="202220"/>
                    <a:pt x="14478" y="275373"/>
                    <a:pt x="4572" y="314234"/>
                  </a:cubicBezTo>
                  <a:cubicBezTo>
                    <a:pt x="41148" y="218223"/>
                    <a:pt x="108966" y="127544"/>
                    <a:pt x="219456" y="81063"/>
                  </a:cubicBezTo>
                  <a:close/>
                </a:path>
              </a:pathLst>
            </a:custGeom>
            <a:solidFill>
              <a:srgbClr val="2471A0"/>
            </a:solidFill>
            <a:ln w="7620" cap="flat">
              <a:noFill/>
              <a:prstDash val="solid"/>
              <a:miter/>
            </a:ln>
          </p:spPr>
          <p:txBody>
            <a:bodyPr rtlCol="0" anchor="ctr"/>
            <a:lstStyle/>
            <a:p>
              <a:endParaRPr lang="ru-RU"/>
            </a:p>
          </p:txBody>
        </p:sp>
      </p:grpSp>
      <p:sp>
        <p:nvSpPr>
          <p:cNvPr id="55" name="Text1">
            <a:extLst>
              <a:ext uri="{FF2B5EF4-FFF2-40B4-BE49-F238E27FC236}">
                <a16:creationId xmlns:a16="http://schemas.microsoft.com/office/drawing/2014/main" id="{E5FC88E3-8887-4277-B546-8D06639A726C}"/>
              </a:ext>
            </a:extLst>
          </p:cNvPr>
          <p:cNvSpPr/>
          <p:nvPr/>
        </p:nvSpPr>
        <p:spPr>
          <a:xfrm>
            <a:off x="1617937" y="2291205"/>
            <a:ext cx="2276556" cy="523220"/>
          </a:xfrm>
          <a:prstGeom prst="rect">
            <a:avLst/>
          </a:prstGeom>
        </p:spPr>
        <p:txBody>
          <a:bodyPr wrap="square">
            <a:spAutoFit/>
          </a:bodyPr>
          <a:lstStyle/>
          <a:p>
            <a:r>
              <a:rPr lang="en-US" sz="1400" dirty="0">
                <a:solidFill>
                  <a:schemeClr val="tx2">
                    <a:lumMod val="75000"/>
                  </a:schemeClr>
                </a:solidFill>
                <a:latin typeface="Segoe UI" panose="020B0502040204020203" pitchFamily="34" charset="0"/>
                <a:cs typeface="Segoe UI" panose="020B0502040204020203" pitchFamily="34" charset="0"/>
              </a:rPr>
              <a:t>Transforming data into information</a:t>
            </a:r>
          </a:p>
        </p:txBody>
      </p:sp>
      <p:sp>
        <p:nvSpPr>
          <p:cNvPr id="56" name="Oval 55">
            <a:extLst>
              <a:ext uri="{FF2B5EF4-FFF2-40B4-BE49-F238E27FC236}">
                <a16:creationId xmlns:a16="http://schemas.microsoft.com/office/drawing/2014/main" id="{E0EB40CE-DBF0-4876-9072-C3AF528CFFFB}"/>
              </a:ext>
            </a:extLst>
          </p:cNvPr>
          <p:cNvSpPr/>
          <p:nvPr/>
        </p:nvSpPr>
        <p:spPr>
          <a:xfrm>
            <a:off x="1073564" y="2347442"/>
            <a:ext cx="435806" cy="435806"/>
          </a:xfrm>
          <a:prstGeom prst="ellipse">
            <a:avLst/>
          </a:pr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Rectangle 56">
            <a:extLst>
              <a:ext uri="{FF2B5EF4-FFF2-40B4-BE49-F238E27FC236}">
                <a16:creationId xmlns:a16="http://schemas.microsoft.com/office/drawing/2014/main" id="{60A8BD7D-8BD0-47DE-ADB9-DA1BDA66D48B}"/>
              </a:ext>
            </a:extLst>
          </p:cNvPr>
          <p:cNvSpPr/>
          <p:nvPr/>
        </p:nvSpPr>
        <p:spPr>
          <a:xfrm>
            <a:off x="1124928" y="2360359"/>
            <a:ext cx="352028" cy="400110"/>
          </a:xfrm>
          <a:prstGeom prst="rect">
            <a:avLst/>
          </a:prstGeom>
        </p:spPr>
        <p:txBody>
          <a:bodyPr wrap="square">
            <a:spAutoFit/>
          </a:bodyPr>
          <a:lstStyle/>
          <a:p>
            <a:r>
              <a:rPr lang="en-US" sz="2000" b="1" dirty="0">
                <a:solidFill>
                  <a:schemeClr val="bg1"/>
                </a:solidFill>
                <a:latin typeface="Segoe UI" panose="020B0502040204020203" pitchFamily="34" charset="0"/>
                <a:cs typeface="Segoe UI" panose="020B0502040204020203" pitchFamily="34" charset="0"/>
              </a:rPr>
              <a:t>1</a:t>
            </a:r>
            <a:endParaRPr lang="ru-RU" sz="2000" b="1" dirty="0">
              <a:solidFill>
                <a:schemeClr val="bg1"/>
              </a:solidFill>
              <a:latin typeface="Segoe UI" panose="020B0502040204020203" pitchFamily="34" charset="0"/>
              <a:cs typeface="Segoe UI" panose="020B0502040204020203" pitchFamily="34" charset="0"/>
            </a:endParaRPr>
          </a:p>
        </p:txBody>
      </p:sp>
      <p:sp>
        <p:nvSpPr>
          <p:cNvPr id="58" name="Oval 57">
            <a:extLst>
              <a:ext uri="{FF2B5EF4-FFF2-40B4-BE49-F238E27FC236}">
                <a16:creationId xmlns:a16="http://schemas.microsoft.com/office/drawing/2014/main" id="{230C63F9-A313-4CAB-89B0-B444B929DC5F}"/>
              </a:ext>
            </a:extLst>
          </p:cNvPr>
          <p:cNvSpPr/>
          <p:nvPr/>
        </p:nvSpPr>
        <p:spPr>
          <a:xfrm>
            <a:off x="1073564" y="3394076"/>
            <a:ext cx="435806" cy="435806"/>
          </a:xfrm>
          <a:prstGeom prst="ellipse">
            <a:avLst/>
          </a:pr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9" name="Rectangle 58">
            <a:extLst>
              <a:ext uri="{FF2B5EF4-FFF2-40B4-BE49-F238E27FC236}">
                <a16:creationId xmlns:a16="http://schemas.microsoft.com/office/drawing/2014/main" id="{47102BF5-265C-416E-924F-784C631EC94F}"/>
              </a:ext>
            </a:extLst>
          </p:cNvPr>
          <p:cNvSpPr/>
          <p:nvPr/>
        </p:nvSpPr>
        <p:spPr>
          <a:xfrm>
            <a:off x="1124928" y="3406993"/>
            <a:ext cx="352028" cy="400110"/>
          </a:xfrm>
          <a:prstGeom prst="rect">
            <a:avLst/>
          </a:prstGeom>
        </p:spPr>
        <p:txBody>
          <a:bodyPr wrap="square">
            <a:spAutoFit/>
          </a:bodyPr>
          <a:lstStyle/>
          <a:p>
            <a:r>
              <a:rPr lang="en-US" sz="2000" b="1" dirty="0">
                <a:solidFill>
                  <a:schemeClr val="bg1"/>
                </a:solidFill>
                <a:latin typeface="Segoe UI" panose="020B0502040204020203" pitchFamily="34" charset="0"/>
                <a:cs typeface="Segoe UI" panose="020B0502040204020203" pitchFamily="34" charset="0"/>
              </a:rPr>
              <a:t>2</a:t>
            </a:r>
            <a:endParaRPr lang="ru-RU" sz="2000" b="1" dirty="0">
              <a:solidFill>
                <a:schemeClr val="bg1"/>
              </a:solidFill>
              <a:latin typeface="Segoe UI" panose="020B0502040204020203" pitchFamily="34" charset="0"/>
              <a:cs typeface="Segoe UI" panose="020B0502040204020203" pitchFamily="34" charset="0"/>
            </a:endParaRPr>
          </a:p>
        </p:txBody>
      </p:sp>
      <p:sp>
        <p:nvSpPr>
          <p:cNvPr id="60" name="Oval 59">
            <a:extLst>
              <a:ext uri="{FF2B5EF4-FFF2-40B4-BE49-F238E27FC236}">
                <a16:creationId xmlns:a16="http://schemas.microsoft.com/office/drawing/2014/main" id="{B7FD3121-0ABB-449C-9769-BEEB1153B908}"/>
              </a:ext>
            </a:extLst>
          </p:cNvPr>
          <p:cNvSpPr/>
          <p:nvPr/>
        </p:nvSpPr>
        <p:spPr>
          <a:xfrm>
            <a:off x="1073564" y="4395275"/>
            <a:ext cx="435806" cy="435806"/>
          </a:xfrm>
          <a:prstGeom prst="ellipse">
            <a:avLst/>
          </a:pr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1" name="Rectangle 60">
            <a:extLst>
              <a:ext uri="{FF2B5EF4-FFF2-40B4-BE49-F238E27FC236}">
                <a16:creationId xmlns:a16="http://schemas.microsoft.com/office/drawing/2014/main" id="{60593572-3B57-4999-BF1D-A99188FC5ED9}"/>
              </a:ext>
            </a:extLst>
          </p:cNvPr>
          <p:cNvSpPr/>
          <p:nvPr/>
        </p:nvSpPr>
        <p:spPr>
          <a:xfrm>
            <a:off x="1124928" y="4408192"/>
            <a:ext cx="352028" cy="400110"/>
          </a:xfrm>
          <a:prstGeom prst="rect">
            <a:avLst/>
          </a:prstGeom>
        </p:spPr>
        <p:txBody>
          <a:bodyPr wrap="square">
            <a:spAutoFit/>
          </a:bodyPr>
          <a:lstStyle/>
          <a:p>
            <a:r>
              <a:rPr lang="en-US" sz="2000" b="1" dirty="0">
                <a:solidFill>
                  <a:schemeClr val="bg1"/>
                </a:solidFill>
                <a:latin typeface="Segoe UI" panose="020B0502040204020203" pitchFamily="34" charset="0"/>
                <a:cs typeface="Segoe UI" panose="020B0502040204020203" pitchFamily="34" charset="0"/>
              </a:rPr>
              <a:t>3</a:t>
            </a:r>
            <a:endParaRPr lang="ru-RU" sz="2000" b="1" dirty="0">
              <a:solidFill>
                <a:schemeClr val="bg1"/>
              </a:solidFill>
              <a:latin typeface="Segoe UI" panose="020B0502040204020203" pitchFamily="34" charset="0"/>
              <a:cs typeface="Segoe UI" panose="020B0502040204020203" pitchFamily="34" charset="0"/>
            </a:endParaRPr>
          </a:p>
        </p:txBody>
      </p:sp>
      <p:sp>
        <p:nvSpPr>
          <p:cNvPr id="62" name="Text2">
            <a:extLst>
              <a:ext uri="{FF2B5EF4-FFF2-40B4-BE49-F238E27FC236}">
                <a16:creationId xmlns:a16="http://schemas.microsoft.com/office/drawing/2014/main" id="{4A6F94AE-1A54-4CEE-BF4A-6224F16922BA}"/>
              </a:ext>
            </a:extLst>
          </p:cNvPr>
          <p:cNvSpPr/>
          <p:nvPr/>
        </p:nvSpPr>
        <p:spPr>
          <a:xfrm>
            <a:off x="1617937" y="3357407"/>
            <a:ext cx="2276556" cy="523220"/>
          </a:xfrm>
          <a:prstGeom prst="rect">
            <a:avLst/>
          </a:prstGeom>
        </p:spPr>
        <p:txBody>
          <a:bodyPr wrap="square">
            <a:spAutoFit/>
          </a:bodyPr>
          <a:lstStyle/>
          <a:p>
            <a:r>
              <a:rPr lang="en-US" sz="1400" dirty="0">
                <a:solidFill>
                  <a:schemeClr val="tx2">
                    <a:lumMod val="75000"/>
                  </a:schemeClr>
                </a:solidFill>
                <a:latin typeface="Segoe UI" panose="020B0502040204020203" pitchFamily="34" charset="0"/>
                <a:cs typeface="Segoe UI" panose="020B0502040204020203" pitchFamily="34" charset="0"/>
              </a:rPr>
              <a:t>Acquisition and creation of knowledge</a:t>
            </a:r>
          </a:p>
        </p:txBody>
      </p:sp>
      <p:sp>
        <p:nvSpPr>
          <p:cNvPr id="63" name="Text3">
            <a:extLst>
              <a:ext uri="{FF2B5EF4-FFF2-40B4-BE49-F238E27FC236}">
                <a16:creationId xmlns:a16="http://schemas.microsoft.com/office/drawing/2014/main" id="{D5E5631E-1A12-4470-A670-D9D60C4A4093}"/>
              </a:ext>
            </a:extLst>
          </p:cNvPr>
          <p:cNvSpPr/>
          <p:nvPr/>
        </p:nvSpPr>
        <p:spPr>
          <a:xfrm>
            <a:off x="1630336" y="4380164"/>
            <a:ext cx="2276556" cy="1600438"/>
          </a:xfrm>
          <a:prstGeom prst="rect">
            <a:avLst/>
          </a:prstGeom>
        </p:spPr>
        <p:txBody>
          <a:bodyPr wrap="square">
            <a:spAutoFit/>
          </a:bodyPr>
          <a:lstStyle/>
          <a:p>
            <a:r>
              <a:rPr lang="en-US" sz="1400" dirty="0">
                <a:solidFill>
                  <a:schemeClr val="tx2">
                    <a:lumMod val="75000"/>
                  </a:schemeClr>
                </a:solidFill>
                <a:latin typeface="Segoe UI" panose="020B0502040204020203" pitchFamily="34" charset="0"/>
                <a:cs typeface="Segoe UI" panose="020B0502040204020203" pitchFamily="34" charset="0"/>
              </a:rPr>
              <a:t>Best practices for dissemination and using information and knowledge for the purpose of quality management and building a quality culture</a:t>
            </a:r>
          </a:p>
        </p:txBody>
      </p:sp>
      <p:sp>
        <p:nvSpPr>
          <p:cNvPr id="51" name="Title 2">
            <a:extLst>
              <a:ext uri="{FF2B5EF4-FFF2-40B4-BE49-F238E27FC236}">
                <a16:creationId xmlns:a16="http://schemas.microsoft.com/office/drawing/2014/main" id="{2E3516FA-4127-4528-897E-2E207E2DB556}"/>
              </a:ext>
            </a:extLst>
          </p:cNvPr>
          <p:cNvSpPr>
            <a:spLocks noGrp="1"/>
          </p:cNvSpPr>
          <p:nvPr>
            <p:ph type="title"/>
          </p:nvPr>
        </p:nvSpPr>
        <p:spPr>
          <a:xfrm>
            <a:off x="920612" y="-35432"/>
            <a:ext cx="10059184" cy="1021383"/>
          </a:xfrm>
        </p:spPr>
        <p:txBody>
          <a:bodyPr/>
          <a:lstStyle/>
          <a:p>
            <a:r>
              <a:rPr lang="en-US" dirty="0"/>
              <a:t>Active Knowledge Management in Quality</a:t>
            </a:r>
            <a:endParaRPr lang="ru-RU" dirty="0"/>
          </a:p>
        </p:txBody>
      </p:sp>
    </p:spTree>
    <p:custDataLst>
      <p:tags r:id="rId1"/>
    </p:custDataLst>
    <p:extLst>
      <p:ext uri="{BB962C8B-B14F-4D97-AF65-F5344CB8AC3E}">
        <p14:creationId xmlns:p14="http://schemas.microsoft.com/office/powerpoint/2010/main" val="13434482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526498" y="533401"/>
            <a:ext cx="9141503" cy="632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38" name="Group 37"/>
          <p:cNvGrpSpPr/>
          <p:nvPr/>
        </p:nvGrpSpPr>
        <p:grpSpPr>
          <a:xfrm>
            <a:off x="7286317" y="1412776"/>
            <a:ext cx="3032217" cy="4320480"/>
            <a:chOff x="5220072" y="1484784"/>
            <a:chExt cx="3096344" cy="4320480"/>
          </a:xfrm>
        </p:grpSpPr>
        <p:sp>
          <p:nvSpPr>
            <p:cNvPr id="39" name="Rectangle 20"/>
            <p:cNvSpPr/>
            <p:nvPr/>
          </p:nvSpPr>
          <p:spPr>
            <a:xfrm>
              <a:off x="5220072" y="1484784"/>
              <a:ext cx="3096344" cy="4320480"/>
            </a:xfrm>
            <a:prstGeom prst="foldedCorner">
              <a:avLst>
                <a:gd name="adj" fmla="val 13650"/>
              </a:avLst>
            </a:prstGeom>
            <a:gradFill>
              <a:gsLst>
                <a:gs pos="100000">
                  <a:schemeClr val="bg1">
                    <a:lumMod val="85000"/>
                  </a:schemeClr>
                </a:gs>
                <a:gs pos="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40" name="Rectangle 39"/>
            <p:cNvSpPr/>
            <p:nvPr/>
          </p:nvSpPr>
          <p:spPr>
            <a:xfrm>
              <a:off x="5423080" y="2308927"/>
              <a:ext cx="2736303" cy="954107"/>
            </a:xfrm>
            <a:prstGeom prst="rect">
              <a:avLst/>
            </a:prstGeom>
          </p:spPr>
          <p:txBody>
            <a:bodyPr wrap="square">
              <a:spAutoFit/>
            </a:bodyPr>
            <a:lstStyle/>
            <a:p>
              <a:pPr marL="285744" indent="-285744">
                <a:buFont typeface="Arial" pitchFamily="34" charset="0"/>
                <a:buChar char="•"/>
              </a:pPr>
              <a:r>
                <a:rPr lang="en-US" sz="1400" dirty="0"/>
                <a:t>Update Processes</a:t>
              </a:r>
            </a:p>
            <a:p>
              <a:pPr marL="285744" indent="-285744">
                <a:buFont typeface="Arial" pitchFamily="34" charset="0"/>
                <a:buChar char="•"/>
              </a:pPr>
              <a:r>
                <a:rPr lang="en-US" sz="1400" dirty="0"/>
                <a:t>Train others </a:t>
              </a:r>
            </a:p>
            <a:p>
              <a:pPr marL="285744" indent="-285744">
                <a:buFont typeface="Arial" pitchFamily="34" charset="0"/>
                <a:buChar char="•"/>
              </a:pPr>
              <a:r>
                <a:rPr lang="en-US" sz="1400" dirty="0"/>
                <a:t>Make sure the knowledge is used</a:t>
              </a:r>
            </a:p>
          </p:txBody>
        </p:sp>
        <p:sp>
          <p:nvSpPr>
            <p:cNvPr id="41" name="Rounded Rectangle 17"/>
            <p:cNvSpPr/>
            <p:nvPr/>
          </p:nvSpPr>
          <p:spPr>
            <a:xfrm>
              <a:off x="5220072" y="1700808"/>
              <a:ext cx="3096344" cy="504056"/>
            </a:xfrm>
            <a:prstGeom prst="rect">
              <a:avLst/>
            </a:prstGeom>
            <a:gradFill>
              <a:gsLst>
                <a:gs pos="100000">
                  <a:schemeClr val="accent1">
                    <a:lumMod val="75000"/>
                  </a:schemeClr>
                </a:gs>
                <a:gs pos="0">
                  <a:schemeClr val="accent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2" name="Rectangle 41"/>
            <p:cNvSpPr/>
            <p:nvPr/>
          </p:nvSpPr>
          <p:spPr>
            <a:xfrm>
              <a:off x="5220072" y="1713824"/>
              <a:ext cx="3096344" cy="461665"/>
            </a:xfrm>
            <a:prstGeom prst="rect">
              <a:avLst/>
            </a:prstGeom>
          </p:spPr>
          <p:txBody>
            <a:bodyPr wrap="square">
              <a:spAutoFit/>
            </a:bodyPr>
            <a:lstStyle/>
            <a:p>
              <a:pPr algn="ctr"/>
              <a:r>
                <a:rPr lang="en-US" sz="2400" b="1" dirty="0">
                  <a:solidFill>
                    <a:schemeClr val="bg1"/>
                  </a:solidFill>
                  <a:effectLst>
                    <a:reflection blurRad="6350" stA="35000" endPos="45500" dir="5400000" sy="-100000" algn="bl" rotWithShape="0"/>
                  </a:effectLst>
                </a:rPr>
                <a:t>Apply</a:t>
              </a:r>
            </a:p>
          </p:txBody>
        </p:sp>
      </p:grpSp>
      <p:grpSp>
        <p:nvGrpSpPr>
          <p:cNvPr id="2" name="Group 1"/>
          <p:cNvGrpSpPr/>
          <p:nvPr/>
        </p:nvGrpSpPr>
        <p:grpSpPr>
          <a:xfrm>
            <a:off x="2005510" y="1276289"/>
            <a:ext cx="4767444" cy="4734291"/>
            <a:chOff x="481509" y="1276289"/>
            <a:chExt cx="4767444" cy="4734290"/>
          </a:xfrm>
        </p:grpSpPr>
        <p:grpSp>
          <p:nvGrpSpPr>
            <p:cNvPr id="33" name="Group 32"/>
            <p:cNvGrpSpPr/>
            <p:nvPr/>
          </p:nvGrpSpPr>
          <p:grpSpPr>
            <a:xfrm>
              <a:off x="481509" y="1276289"/>
              <a:ext cx="4767444" cy="4734290"/>
              <a:chOff x="1613206" y="355957"/>
              <a:chExt cx="5893169" cy="5852191"/>
            </a:xfrm>
            <a:effectLst>
              <a:outerShdw blurRad="76200" sx="101000" sy="101000" algn="ctr" rotWithShape="0">
                <a:prstClr val="black">
                  <a:alpha val="25000"/>
                </a:prstClr>
              </a:outerShdw>
            </a:effectLst>
          </p:grpSpPr>
          <p:sp>
            <p:nvSpPr>
              <p:cNvPr id="34" name="Oval 2"/>
              <p:cNvSpPr/>
              <p:nvPr/>
            </p:nvSpPr>
            <p:spPr>
              <a:xfrm>
                <a:off x="4562553" y="357024"/>
                <a:ext cx="2351543" cy="1711828"/>
              </a:xfrm>
              <a:custGeom>
                <a:avLst/>
                <a:gdLst>
                  <a:gd name="connsiteX0" fmla="*/ 1717 w 2353793"/>
                  <a:gd name="connsiteY0" fmla="*/ 1004642 h 2191959"/>
                  <a:gd name="connsiteX1" fmla="*/ 0 w 2353793"/>
                  <a:gd name="connsiteY1" fmla="*/ 2191369 h 2191959"/>
                  <a:gd name="connsiteX2" fmla="*/ 7384 w 2353793"/>
                  <a:gd name="connsiteY2" fmla="*/ 2191959 h 2191959"/>
                  <a:gd name="connsiteX3" fmla="*/ 1717 w 2353793"/>
                  <a:gd name="connsiteY3" fmla="*/ 1004642 h 2191959"/>
                  <a:gd name="connsiteX4" fmla="*/ 332791 w 2353793"/>
                  <a:gd name="connsiteY4" fmla="*/ 0 h 2191959"/>
                  <a:gd name="connsiteX5" fmla="*/ 2353793 w 2353793"/>
                  <a:gd name="connsiteY5" fmla="*/ 1157783 h 2191959"/>
                  <a:gd name="connsiteX6" fmla="*/ 2087795 w 2353793"/>
                  <a:gd name="connsiteY6" fmla="*/ 1707000 h 2191959"/>
                  <a:gd name="connsiteX7" fmla="*/ 2093828 w 2353793"/>
                  <a:gd name="connsiteY7" fmla="*/ 1707250 h 2191959"/>
                  <a:gd name="connsiteX8" fmla="*/ 2085885 w 2353793"/>
                  <a:gd name="connsiteY8" fmla="*/ 1711828 h 2191959"/>
                  <a:gd name="connsiteX9" fmla="*/ 2250 w 2353793"/>
                  <a:gd name="connsiteY9" fmla="*/ 510226 h 2191959"/>
                  <a:gd name="connsiteX10" fmla="*/ 2264 w 2353793"/>
                  <a:gd name="connsiteY10" fmla="*/ 497407 h 2191959"/>
                  <a:gd name="connsiteX11" fmla="*/ 4359 w 2353793"/>
                  <a:gd name="connsiteY11" fmla="*/ 500600 h 2191959"/>
                  <a:gd name="connsiteX12" fmla="*/ 332791 w 2353793"/>
                  <a:gd name="connsiteY12" fmla="*/ 0 h 2191959"/>
                  <a:gd name="connsiteX0" fmla="*/ 1717 w 2353793"/>
                  <a:gd name="connsiteY0" fmla="*/ 1004642 h 2191369"/>
                  <a:gd name="connsiteX1" fmla="*/ 0 w 2353793"/>
                  <a:gd name="connsiteY1" fmla="*/ 2191369 h 2191369"/>
                  <a:gd name="connsiteX2" fmla="*/ 1717 w 2353793"/>
                  <a:gd name="connsiteY2" fmla="*/ 1004642 h 2191369"/>
                  <a:gd name="connsiteX3" fmla="*/ 332791 w 2353793"/>
                  <a:gd name="connsiteY3" fmla="*/ 0 h 2191369"/>
                  <a:gd name="connsiteX4" fmla="*/ 2353793 w 2353793"/>
                  <a:gd name="connsiteY4" fmla="*/ 1157783 h 2191369"/>
                  <a:gd name="connsiteX5" fmla="*/ 2087795 w 2353793"/>
                  <a:gd name="connsiteY5" fmla="*/ 1707000 h 2191369"/>
                  <a:gd name="connsiteX6" fmla="*/ 2093828 w 2353793"/>
                  <a:gd name="connsiteY6" fmla="*/ 1707250 h 2191369"/>
                  <a:gd name="connsiteX7" fmla="*/ 2085885 w 2353793"/>
                  <a:gd name="connsiteY7" fmla="*/ 1711828 h 2191369"/>
                  <a:gd name="connsiteX8" fmla="*/ 2250 w 2353793"/>
                  <a:gd name="connsiteY8" fmla="*/ 510226 h 2191369"/>
                  <a:gd name="connsiteX9" fmla="*/ 2264 w 2353793"/>
                  <a:gd name="connsiteY9" fmla="*/ 497407 h 2191369"/>
                  <a:gd name="connsiteX10" fmla="*/ 4359 w 2353793"/>
                  <a:gd name="connsiteY10" fmla="*/ 500600 h 2191369"/>
                  <a:gd name="connsiteX11" fmla="*/ 332791 w 2353793"/>
                  <a:gd name="connsiteY11" fmla="*/ 0 h 2191369"/>
                  <a:gd name="connsiteX0" fmla="*/ 330541 w 2351543"/>
                  <a:gd name="connsiteY0" fmla="*/ 0 h 1711828"/>
                  <a:gd name="connsiteX1" fmla="*/ 2351543 w 2351543"/>
                  <a:gd name="connsiteY1" fmla="*/ 1157783 h 1711828"/>
                  <a:gd name="connsiteX2" fmla="*/ 2085545 w 2351543"/>
                  <a:gd name="connsiteY2" fmla="*/ 1707000 h 1711828"/>
                  <a:gd name="connsiteX3" fmla="*/ 2091578 w 2351543"/>
                  <a:gd name="connsiteY3" fmla="*/ 1707250 h 1711828"/>
                  <a:gd name="connsiteX4" fmla="*/ 2083635 w 2351543"/>
                  <a:gd name="connsiteY4" fmla="*/ 1711828 h 1711828"/>
                  <a:gd name="connsiteX5" fmla="*/ 0 w 2351543"/>
                  <a:gd name="connsiteY5" fmla="*/ 510226 h 1711828"/>
                  <a:gd name="connsiteX6" fmla="*/ 14 w 2351543"/>
                  <a:gd name="connsiteY6" fmla="*/ 497407 h 1711828"/>
                  <a:gd name="connsiteX7" fmla="*/ 2109 w 2351543"/>
                  <a:gd name="connsiteY7" fmla="*/ 500600 h 1711828"/>
                  <a:gd name="connsiteX8" fmla="*/ 330541 w 2351543"/>
                  <a:gd name="connsiteY8" fmla="*/ 0 h 171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543" h="1711828">
                    <a:moveTo>
                      <a:pt x="330541" y="0"/>
                    </a:moveTo>
                    <a:cubicBezTo>
                      <a:pt x="1156331" y="91605"/>
                      <a:pt x="1878531" y="525718"/>
                      <a:pt x="2351543" y="1157783"/>
                    </a:cubicBezTo>
                    <a:lnTo>
                      <a:pt x="2085545" y="1707000"/>
                    </a:lnTo>
                    <a:lnTo>
                      <a:pt x="2091578" y="1707250"/>
                    </a:lnTo>
                    <a:lnTo>
                      <a:pt x="2083635" y="1711828"/>
                    </a:lnTo>
                    <a:cubicBezTo>
                      <a:pt x="1667358" y="993333"/>
                      <a:pt x="890035" y="511129"/>
                      <a:pt x="0" y="510226"/>
                    </a:cubicBezTo>
                    <a:cubicBezTo>
                      <a:pt x="5" y="505953"/>
                      <a:pt x="9" y="501680"/>
                      <a:pt x="14" y="497407"/>
                    </a:cubicBezTo>
                    <a:lnTo>
                      <a:pt x="2109" y="500600"/>
                    </a:lnTo>
                    <a:lnTo>
                      <a:pt x="330541" y="0"/>
                    </a:ln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Oval 5"/>
              <p:cNvSpPr/>
              <p:nvPr/>
            </p:nvSpPr>
            <p:spPr>
              <a:xfrm>
                <a:off x="6642881" y="2060105"/>
                <a:ext cx="863494" cy="2433592"/>
              </a:xfrm>
              <a:custGeom>
                <a:avLst/>
                <a:gdLst/>
                <a:ahLst/>
                <a:cxnLst/>
                <a:rect l="l" t="t" r="r" b="b"/>
                <a:pathLst>
                  <a:path w="863494" h="2433592">
                    <a:moveTo>
                      <a:pt x="7114" y="0"/>
                    </a:moveTo>
                    <a:lnTo>
                      <a:pt x="5216" y="3920"/>
                    </a:lnTo>
                    <a:lnTo>
                      <a:pt x="606306" y="28880"/>
                    </a:lnTo>
                    <a:cubicBezTo>
                      <a:pt x="770176" y="393467"/>
                      <a:pt x="863494" y="801554"/>
                      <a:pt x="863494" y="1223175"/>
                    </a:cubicBezTo>
                    <a:cubicBezTo>
                      <a:pt x="863494" y="1637491"/>
                      <a:pt x="777984" y="2031835"/>
                      <a:pt x="621728" y="2388528"/>
                    </a:cubicBezTo>
                    <a:lnTo>
                      <a:pt x="13862" y="2426572"/>
                    </a:lnTo>
                    <a:lnTo>
                      <a:pt x="17446" y="2433592"/>
                    </a:lnTo>
                    <a:lnTo>
                      <a:pt x="8755" y="2428536"/>
                    </a:lnTo>
                    <a:cubicBezTo>
                      <a:pt x="215768" y="2074659"/>
                      <a:pt x="333081" y="1662617"/>
                      <a:pt x="333081" y="1223175"/>
                    </a:cubicBezTo>
                    <a:cubicBezTo>
                      <a:pt x="333081" y="782035"/>
                      <a:pt x="208495" y="358962"/>
                      <a:pt x="0" y="4163"/>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Oval 8"/>
              <p:cNvSpPr/>
              <p:nvPr/>
            </p:nvSpPr>
            <p:spPr>
              <a:xfrm>
                <a:off x="4578201" y="4484725"/>
                <a:ext cx="2353918" cy="1723423"/>
              </a:xfrm>
              <a:custGeom>
                <a:avLst/>
                <a:gdLst/>
                <a:ahLst/>
                <a:cxnLst/>
                <a:rect l="l" t="t" r="r" b="b"/>
                <a:pathLst>
                  <a:path w="2353918" h="1723423">
                    <a:moveTo>
                      <a:pt x="2077714" y="0"/>
                    </a:moveTo>
                    <a:lnTo>
                      <a:pt x="2080865" y="1806"/>
                    </a:lnTo>
                    <a:lnTo>
                      <a:pt x="2078542" y="1952"/>
                    </a:lnTo>
                    <a:lnTo>
                      <a:pt x="2353918" y="541351"/>
                    </a:lnTo>
                    <a:cubicBezTo>
                      <a:pt x="1883508" y="1176959"/>
                      <a:pt x="1158175" y="1623406"/>
                      <a:pt x="334198" y="1723423"/>
                    </a:cubicBezTo>
                    <a:lnTo>
                      <a:pt x="0" y="1214033"/>
                    </a:lnTo>
                    <a:cubicBezTo>
                      <a:pt x="883719" y="1207871"/>
                      <a:pt x="1663892" y="714420"/>
                      <a:pt x="2077714" y="0"/>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11"/>
              <p:cNvSpPr/>
              <p:nvPr/>
            </p:nvSpPr>
            <p:spPr>
              <a:xfrm>
                <a:off x="2182861" y="4484638"/>
                <a:ext cx="2363389" cy="1723461"/>
              </a:xfrm>
              <a:custGeom>
                <a:avLst/>
                <a:gdLst/>
                <a:ahLst/>
                <a:cxnLst/>
                <a:rect l="l" t="t" r="r" b="b"/>
                <a:pathLst>
                  <a:path w="2363389" h="1723461">
                    <a:moveTo>
                      <a:pt x="282132" y="1346"/>
                    </a:moveTo>
                    <a:cubicBezTo>
                      <a:pt x="695710" y="721608"/>
                      <a:pt x="1474249" y="1209866"/>
                      <a:pt x="2363389" y="1214353"/>
                    </a:cubicBezTo>
                    <a:lnTo>
                      <a:pt x="2029376" y="1723461"/>
                    </a:lnTo>
                    <a:cubicBezTo>
                      <a:pt x="1197894" y="1626424"/>
                      <a:pt x="470530" y="1180768"/>
                      <a:pt x="0" y="537997"/>
                    </a:cubicBezTo>
                    <a:close/>
                    <a:moveTo>
                      <a:pt x="281301" y="0"/>
                    </a:moveTo>
                    <a:lnTo>
                      <a:pt x="281462" y="261"/>
                    </a:lnTo>
                    <a:lnTo>
                      <a:pt x="280918" y="220"/>
                    </a:ln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Oval 14"/>
              <p:cNvSpPr/>
              <p:nvPr/>
            </p:nvSpPr>
            <p:spPr>
              <a:xfrm>
                <a:off x="1613206" y="2080834"/>
                <a:ext cx="853065" cy="2403805"/>
              </a:xfrm>
              <a:custGeom>
                <a:avLst/>
                <a:gdLst/>
                <a:ahLst/>
                <a:cxnLst/>
                <a:rect l="l" t="t" r="r" b="b"/>
                <a:pathLst>
                  <a:path w="853065" h="2403805">
                    <a:moveTo>
                      <a:pt x="853065" y="0"/>
                    </a:moveTo>
                    <a:cubicBezTo>
                      <a:pt x="647088" y="353217"/>
                      <a:pt x="530414" y="764207"/>
                      <a:pt x="530414" y="1202447"/>
                    </a:cubicBezTo>
                    <a:cubicBezTo>
                      <a:pt x="530414" y="1639378"/>
                      <a:pt x="646392" y="2049221"/>
                      <a:pt x="851050" y="2401834"/>
                    </a:cubicBezTo>
                    <a:lnTo>
                      <a:pt x="847619" y="2403805"/>
                    </a:lnTo>
                    <a:lnTo>
                      <a:pt x="237474" y="2358271"/>
                    </a:lnTo>
                    <a:cubicBezTo>
                      <a:pt x="83985" y="2004040"/>
                      <a:pt x="0" y="1613051"/>
                      <a:pt x="0" y="1202447"/>
                    </a:cubicBezTo>
                    <a:cubicBezTo>
                      <a:pt x="0" y="785916"/>
                      <a:pt x="86428" y="389570"/>
                      <a:pt x="244392" y="31423"/>
                    </a:cubicBezTo>
                    <a:close/>
                  </a:path>
                </a:pathLst>
              </a:custGeom>
              <a:gradFill>
                <a:gsLst>
                  <a:gs pos="0">
                    <a:schemeClr val="accent1">
                      <a:lumMod val="75000"/>
                    </a:schemeClr>
                  </a:gs>
                  <a:gs pos="50000">
                    <a:schemeClr val="accent1"/>
                  </a:gs>
                  <a:gs pos="100000">
                    <a:schemeClr val="accent1">
                      <a:lumMod val="75000"/>
                    </a:schemeClr>
                  </a:gs>
                </a:gsLst>
                <a:lin ang="4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4" name="Oval 17"/>
              <p:cNvSpPr/>
              <p:nvPr/>
            </p:nvSpPr>
            <p:spPr>
              <a:xfrm>
                <a:off x="2195964" y="355957"/>
                <a:ext cx="2367337" cy="1719061"/>
              </a:xfrm>
              <a:custGeom>
                <a:avLst/>
                <a:gdLst/>
                <a:ahLst/>
                <a:cxnLst/>
                <a:rect l="l" t="t" r="r" b="b"/>
                <a:pathLst>
                  <a:path w="2367337" h="1719061">
                    <a:moveTo>
                      <a:pt x="2039566" y="0"/>
                    </a:moveTo>
                    <a:lnTo>
                      <a:pt x="2367337" y="499594"/>
                    </a:lnTo>
                    <a:cubicBezTo>
                      <a:pt x="2367332" y="503505"/>
                      <a:pt x="2367326" y="507415"/>
                      <a:pt x="2367320" y="511326"/>
                    </a:cubicBezTo>
                    <a:lnTo>
                      <a:pt x="2363826" y="511150"/>
                    </a:lnTo>
                    <a:cubicBezTo>
                      <a:pt x="1470052" y="511150"/>
                      <a:pt x="689622" y="996444"/>
                      <a:pt x="273661" y="1719061"/>
                    </a:cubicBezTo>
                    <a:lnTo>
                      <a:pt x="271671" y="1717924"/>
                    </a:lnTo>
                    <a:lnTo>
                      <a:pt x="0" y="1171115"/>
                    </a:lnTo>
                    <a:cubicBezTo>
                      <a:pt x="474774" y="530141"/>
                      <a:pt x="1204589" y="90041"/>
                      <a:pt x="2039566" y="0"/>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Oval 2"/>
              <p:cNvSpPr/>
              <p:nvPr/>
            </p:nvSpPr>
            <p:spPr>
              <a:xfrm>
                <a:off x="4561126" y="867248"/>
                <a:ext cx="2086050" cy="1914630"/>
              </a:xfrm>
              <a:custGeom>
                <a:avLst/>
                <a:gdLst/>
                <a:ahLst/>
                <a:cxnLst/>
                <a:rect l="l" t="t" r="r" b="b"/>
                <a:pathLst>
                  <a:path w="2086050" h="1914630">
                    <a:moveTo>
                      <a:pt x="1399" y="0"/>
                    </a:moveTo>
                    <a:cubicBezTo>
                      <a:pt x="892114" y="895"/>
                      <a:pt x="1669947" y="483825"/>
                      <a:pt x="2086050" y="1203193"/>
                    </a:cubicBezTo>
                    <a:lnTo>
                      <a:pt x="1722430" y="1412756"/>
                    </a:lnTo>
                    <a:cubicBezTo>
                      <a:pt x="1689040" y="1470003"/>
                      <a:pt x="1716221" y="1522082"/>
                      <a:pt x="1796613" y="1553204"/>
                    </a:cubicBezTo>
                    <a:cubicBezTo>
                      <a:pt x="1933906" y="1606058"/>
                      <a:pt x="1951602" y="1732333"/>
                      <a:pt x="1750865" y="1853571"/>
                    </a:cubicBezTo>
                    <a:cubicBezTo>
                      <a:pt x="1610315" y="1942491"/>
                      <a:pt x="1406763" y="1955579"/>
                      <a:pt x="1446891" y="1746373"/>
                    </a:cubicBezTo>
                    <a:cubicBezTo>
                      <a:pt x="1462987" y="1655837"/>
                      <a:pt x="1410891" y="1622713"/>
                      <a:pt x="1363428" y="1619658"/>
                    </a:cubicBezTo>
                    <a:lnTo>
                      <a:pt x="1015935" y="1819926"/>
                    </a:lnTo>
                    <a:cubicBezTo>
                      <a:pt x="812373" y="1470457"/>
                      <a:pt x="433561" y="1236227"/>
                      <a:pt x="0" y="1235791"/>
                    </a:cubicBezTo>
                    <a:lnTo>
                      <a:pt x="416" y="868480"/>
                    </a:lnTo>
                    <a:cubicBezTo>
                      <a:pt x="24945" y="826973"/>
                      <a:pt x="80398" y="796234"/>
                      <a:pt x="152059" y="856539"/>
                    </a:cubicBezTo>
                    <a:cubicBezTo>
                      <a:pt x="313173" y="995893"/>
                      <a:pt x="403614" y="813068"/>
                      <a:pt x="396883" y="646888"/>
                    </a:cubicBezTo>
                    <a:cubicBezTo>
                      <a:pt x="392256" y="412426"/>
                      <a:pt x="274051" y="364614"/>
                      <a:pt x="159631" y="457086"/>
                    </a:cubicBezTo>
                    <a:cubicBezTo>
                      <a:pt x="92470" y="511157"/>
                      <a:pt x="33768" y="508645"/>
                      <a:pt x="889" y="451074"/>
                    </a:cubicBezTo>
                    <a:cubicBezTo>
                      <a:pt x="1059" y="300716"/>
                      <a:pt x="1229" y="150358"/>
                      <a:pt x="1399"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1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Oval 5"/>
              <p:cNvSpPr/>
              <p:nvPr/>
            </p:nvSpPr>
            <p:spPr>
              <a:xfrm>
                <a:off x="5577389" y="2064267"/>
                <a:ext cx="1398573" cy="2511287"/>
              </a:xfrm>
              <a:custGeom>
                <a:avLst/>
                <a:gdLst/>
                <a:ahLst/>
                <a:cxnLst/>
                <a:rect l="l" t="t" r="r" b="b"/>
                <a:pathLst>
                  <a:path w="1398573" h="2511287">
                    <a:moveTo>
                      <a:pt x="1065492" y="0"/>
                    </a:moveTo>
                    <a:cubicBezTo>
                      <a:pt x="1273987" y="354799"/>
                      <a:pt x="1398573" y="777872"/>
                      <a:pt x="1398573" y="1219012"/>
                    </a:cubicBezTo>
                    <a:cubicBezTo>
                      <a:pt x="1398573" y="1659093"/>
                      <a:pt x="1280918" y="2071694"/>
                      <a:pt x="1073393" y="2425946"/>
                    </a:cubicBezTo>
                    <a:lnTo>
                      <a:pt x="709159" y="2214065"/>
                    </a:lnTo>
                    <a:cubicBezTo>
                      <a:pt x="642648" y="2211838"/>
                      <a:pt x="611006" y="2261441"/>
                      <a:pt x="624273" y="2346768"/>
                    </a:cubicBezTo>
                    <a:cubicBezTo>
                      <a:pt x="647146" y="2492095"/>
                      <a:pt x="546637" y="2570557"/>
                      <a:pt x="341273" y="2457333"/>
                    </a:cubicBezTo>
                    <a:cubicBezTo>
                      <a:pt x="193991" y="2380072"/>
                      <a:pt x="80881" y="2210336"/>
                      <a:pt x="282122" y="2140484"/>
                    </a:cubicBezTo>
                    <a:cubicBezTo>
                      <a:pt x="368226" y="2109284"/>
                      <a:pt x="371192" y="2047977"/>
                      <a:pt x="350386" y="2005361"/>
                    </a:cubicBezTo>
                    <a:lnTo>
                      <a:pt x="5731" y="1804870"/>
                    </a:lnTo>
                    <a:cubicBezTo>
                      <a:pt x="106030" y="1632758"/>
                      <a:pt x="162711" y="1432504"/>
                      <a:pt x="162711" y="1219013"/>
                    </a:cubicBezTo>
                    <a:cubicBezTo>
                      <a:pt x="162711" y="1003514"/>
                      <a:pt x="101850" y="796842"/>
                      <a:pt x="0" y="623521"/>
                    </a:cubicBezTo>
                    <a:lnTo>
                      <a:pt x="343651" y="422418"/>
                    </a:lnTo>
                    <a:cubicBezTo>
                      <a:pt x="391989" y="424079"/>
                      <a:pt x="447126" y="456562"/>
                      <a:pt x="430628" y="549354"/>
                    </a:cubicBezTo>
                    <a:cubicBezTo>
                      <a:pt x="390500" y="758560"/>
                      <a:pt x="594052" y="745472"/>
                      <a:pt x="734602" y="656552"/>
                    </a:cubicBezTo>
                    <a:cubicBezTo>
                      <a:pt x="935339" y="535314"/>
                      <a:pt x="917643" y="409039"/>
                      <a:pt x="780350" y="356185"/>
                    </a:cubicBezTo>
                    <a:cubicBezTo>
                      <a:pt x="696306" y="323649"/>
                      <a:pt x="670417" y="268209"/>
                      <a:pt x="710619" y="20767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7" name="Oval 8"/>
              <p:cNvSpPr/>
              <p:nvPr/>
            </p:nvSpPr>
            <p:spPr>
              <a:xfrm>
                <a:off x="4168398" y="3870191"/>
                <a:ext cx="2487517" cy="1829123"/>
              </a:xfrm>
              <a:custGeom>
                <a:avLst/>
                <a:gdLst/>
                <a:ahLst/>
                <a:cxnLst/>
                <a:rect l="l" t="t" r="r" b="b"/>
                <a:pathLst>
                  <a:path w="2487517" h="1829123">
                    <a:moveTo>
                      <a:pt x="1415358" y="0"/>
                    </a:moveTo>
                    <a:lnTo>
                      <a:pt x="1757812" y="196285"/>
                    </a:lnTo>
                    <a:cubicBezTo>
                      <a:pt x="1780280" y="238971"/>
                      <a:pt x="1779368" y="302580"/>
                      <a:pt x="1691113" y="334560"/>
                    </a:cubicBezTo>
                    <a:cubicBezTo>
                      <a:pt x="1489872" y="404412"/>
                      <a:pt x="1602982" y="574148"/>
                      <a:pt x="1750264" y="651409"/>
                    </a:cubicBezTo>
                    <a:cubicBezTo>
                      <a:pt x="1955628" y="764633"/>
                      <a:pt x="2056137" y="686171"/>
                      <a:pt x="2033264" y="540844"/>
                    </a:cubicBezTo>
                    <a:cubicBezTo>
                      <a:pt x="2019270" y="450839"/>
                      <a:pt x="2055243" y="400583"/>
                      <a:pt x="2129151" y="409127"/>
                    </a:cubicBezTo>
                    <a:lnTo>
                      <a:pt x="2487517" y="614533"/>
                    </a:lnTo>
                    <a:cubicBezTo>
                      <a:pt x="2071249" y="1333175"/>
                      <a:pt x="1284287" y="1828229"/>
                      <a:pt x="394127" y="1829123"/>
                    </a:cubicBezTo>
                    <a:cubicBezTo>
                      <a:pt x="394464" y="1635223"/>
                      <a:pt x="394951" y="1495807"/>
                      <a:pt x="395353" y="1383520"/>
                    </a:cubicBezTo>
                    <a:cubicBezTo>
                      <a:pt x="362318" y="1327548"/>
                      <a:pt x="304108" y="1325608"/>
                      <a:pt x="237602" y="1379152"/>
                    </a:cubicBezTo>
                    <a:cubicBezTo>
                      <a:pt x="123182" y="1471624"/>
                      <a:pt x="4977" y="1423811"/>
                      <a:pt x="350" y="1189349"/>
                    </a:cubicBezTo>
                    <a:cubicBezTo>
                      <a:pt x="-6381" y="1023169"/>
                      <a:pt x="84060" y="840344"/>
                      <a:pt x="245174" y="979699"/>
                    </a:cubicBezTo>
                    <a:cubicBezTo>
                      <a:pt x="315990" y="1039292"/>
                      <a:pt x="370979" y="1009976"/>
                      <a:pt x="395721" y="969036"/>
                    </a:cubicBezTo>
                    <a:cubicBezTo>
                      <a:pt x="395358" y="870583"/>
                      <a:pt x="394439" y="756361"/>
                      <a:pt x="392729" y="593332"/>
                    </a:cubicBezTo>
                    <a:cubicBezTo>
                      <a:pt x="827576" y="592895"/>
                      <a:pt x="1212010" y="351059"/>
                      <a:pt x="1415358"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9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Oval 11"/>
              <p:cNvSpPr/>
              <p:nvPr/>
            </p:nvSpPr>
            <p:spPr>
              <a:xfrm>
                <a:off x="2464162" y="3776409"/>
                <a:ext cx="2099158" cy="1923042"/>
              </a:xfrm>
              <a:custGeom>
                <a:avLst/>
                <a:gdLst/>
                <a:ahLst/>
                <a:cxnLst/>
                <a:rect l="l" t="t" r="r" b="b"/>
                <a:pathLst>
                  <a:path w="2099158" h="1923042">
                    <a:moveTo>
                      <a:pt x="514975" y="454"/>
                    </a:moveTo>
                    <a:cubicBezTo>
                      <a:pt x="605507" y="-5123"/>
                      <a:pt x="674838" y="40014"/>
                      <a:pt x="647480" y="170311"/>
                    </a:cubicBezTo>
                    <a:cubicBezTo>
                      <a:pt x="630836" y="255287"/>
                      <a:pt x="675541" y="290418"/>
                      <a:pt x="720864" y="294980"/>
                    </a:cubicBezTo>
                    <a:lnTo>
                      <a:pt x="1071907" y="93738"/>
                    </a:lnTo>
                    <a:cubicBezTo>
                      <a:pt x="1274889" y="447730"/>
                      <a:pt x="1658255" y="687180"/>
                      <a:pt x="2095631" y="687180"/>
                    </a:cubicBezTo>
                    <a:cubicBezTo>
                      <a:pt x="2096200" y="687180"/>
                      <a:pt x="2096769" y="687180"/>
                      <a:pt x="2097337" y="687094"/>
                    </a:cubicBezTo>
                    <a:cubicBezTo>
                      <a:pt x="2097536" y="757409"/>
                      <a:pt x="2097840" y="899751"/>
                      <a:pt x="2098140" y="1064938"/>
                    </a:cubicBezTo>
                    <a:cubicBezTo>
                      <a:pt x="2073036" y="1104882"/>
                      <a:pt x="2018827" y="1131897"/>
                      <a:pt x="1949410" y="1073481"/>
                    </a:cubicBezTo>
                    <a:cubicBezTo>
                      <a:pt x="1788296" y="934126"/>
                      <a:pt x="1697855" y="1116951"/>
                      <a:pt x="1704586" y="1283131"/>
                    </a:cubicBezTo>
                    <a:cubicBezTo>
                      <a:pt x="1709214" y="1517593"/>
                      <a:pt x="1827419" y="1565406"/>
                      <a:pt x="1941839" y="1472934"/>
                    </a:cubicBezTo>
                    <a:cubicBezTo>
                      <a:pt x="2007822" y="1419810"/>
                      <a:pt x="2065641" y="1421303"/>
                      <a:pt x="2098807" y="1476006"/>
                    </a:cubicBezTo>
                    <a:cubicBezTo>
                      <a:pt x="2099077" y="1669868"/>
                      <a:pt x="2099233" y="1842910"/>
                      <a:pt x="2099123" y="1922866"/>
                    </a:cubicBezTo>
                    <a:cubicBezTo>
                      <a:pt x="2097959" y="1923041"/>
                      <a:pt x="2096794" y="1923042"/>
                      <a:pt x="2095630" y="1923042"/>
                    </a:cubicBezTo>
                    <a:cubicBezTo>
                      <a:pt x="1200294" y="1923042"/>
                      <a:pt x="415517" y="1432871"/>
                      <a:pt x="0" y="708227"/>
                    </a:cubicBezTo>
                    <a:lnTo>
                      <a:pt x="366802" y="497952"/>
                    </a:lnTo>
                    <a:cubicBezTo>
                      <a:pt x="400198" y="441726"/>
                      <a:pt x="373754" y="389654"/>
                      <a:pt x="294439" y="357347"/>
                    </a:cubicBezTo>
                    <a:cubicBezTo>
                      <a:pt x="158090" y="302104"/>
                      <a:pt x="142601" y="175540"/>
                      <a:pt x="345423" y="57823"/>
                    </a:cubicBezTo>
                    <a:cubicBezTo>
                      <a:pt x="398703" y="25404"/>
                      <a:pt x="460655" y="3801"/>
                      <a:pt x="514975" y="454"/>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2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Oval 14"/>
              <p:cNvSpPr/>
              <p:nvPr/>
            </p:nvSpPr>
            <p:spPr>
              <a:xfrm>
                <a:off x="2143619" y="1981522"/>
                <a:ext cx="1394608" cy="2501718"/>
              </a:xfrm>
              <a:custGeom>
                <a:avLst/>
                <a:gdLst/>
                <a:ahLst/>
                <a:cxnLst/>
                <a:rect l="l" t="t" r="r" b="b"/>
                <a:pathLst>
                  <a:path w="1394608" h="2501718">
                    <a:moveTo>
                      <a:pt x="863117" y="862"/>
                    </a:moveTo>
                    <a:cubicBezTo>
                      <a:pt x="909661" y="-4008"/>
                      <a:pt x="971927" y="11495"/>
                      <a:pt x="1048938" y="53954"/>
                    </a:cubicBezTo>
                    <a:cubicBezTo>
                      <a:pt x="1196220" y="131215"/>
                      <a:pt x="1309331" y="300951"/>
                      <a:pt x="1108089" y="370803"/>
                    </a:cubicBezTo>
                    <a:cubicBezTo>
                      <a:pt x="1019387" y="402945"/>
                      <a:pt x="1018916" y="467036"/>
                      <a:pt x="1041714" y="509729"/>
                    </a:cubicBezTo>
                    <a:lnTo>
                      <a:pt x="1394274" y="712891"/>
                    </a:lnTo>
                    <a:cubicBezTo>
                      <a:pt x="1293176" y="885789"/>
                      <a:pt x="1235807" y="1105665"/>
                      <a:pt x="1235863" y="1301758"/>
                    </a:cubicBezTo>
                    <a:cubicBezTo>
                      <a:pt x="1235919" y="1497851"/>
                      <a:pt x="1296156" y="1718556"/>
                      <a:pt x="1394608" y="1889450"/>
                    </a:cubicBezTo>
                    <a:lnTo>
                      <a:pt x="1042696" y="2090132"/>
                    </a:lnTo>
                    <a:cubicBezTo>
                      <a:pt x="996978" y="2085998"/>
                      <a:pt x="951214" y="2051018"/>
                      <a:pt x="968023" y="1965198"/>
                    </a:cubicBezTo>
                    <a:cubicBezTo>
                      <a:pt x="1011795" y="1756724"/>
                      <a:pt x="808046" y="1766258"/>
                      <a:pt x="665966" y="1852711"/>
                    </a:cubicBezTo>
                    <a:cubicBezTo>
                      <a:pt x="463144" y="1970427"/>
                      <a:pt x="478633" y="2096991"/>
                      <a:pt x="614982" y="2152234"/>
                    </a:cubicBezTo>
                    <a:cubicBezTo>
                      <a:pt x="694252" y="2184523"/>
                      <a:pt x="720711" y="2236554"/>
                      <a:pt x="687400" y="2292743"/>
                    </a:cubicBezTo>
                    <a:lnTo>
                      <a:pt x="320944" y="2501718"/>
                    </a:lnTo>
                    <a:cubicBezTo>
                      <a:pt x="116101" y="2148968"/>
                      <a:pt x="0" y="1738921"/>
                      <a:pt x="0" y="1301758"/>
                    </a:cubicBezTo>
                    <a:cubicBezTo>
                      <a:pt x="0" y="862298"/>
                      <a:pt x="117324" y="450241"/>
                      <a:pt x="324278" y="96308"/>
                    </a:cubicBezTo>
                    <a:lnTo>
                      <a:pt x="671442" y="296360"/>
                    </a:lnTo>
                    <a:cubicBezTo>
                      <a:pt x="744419" y="304134"/>
                      <a:pt x="779843" y="253947"/>
                      <a:pt x="765939" y="164519"/>
                    </a:cubicBezTo>
                    <a:cubicBezTo>
                      <a:pt x="751643" y="73690"/>
                      <a:pt x="785543" y="8980"/>
                      <a:pt x="863117" y="862"/>
                    </a:cubicBezTo>
                    <a:close/>
                  </a:path>
                </a:pathLst>
              </a:custGeom>
              <a:gradFill>
                <a:gsLst>
                  <a:gs pos="0">
                    <a:schemeClr val="accent1"/>
                  </a:gs>
                  <a:gs pos="50000">
                    <a:schemeClr val="accent1">
                      <a:lumMod val="60000"/>
                      <a:lumOff val="40000"/>
                    </a:schemeClr>
                  </a:gs>
                  <a:gs pos="100000">
                    <a:schemeClr val="accent1"/>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Oval 17"/>
              <p:cNvSpPr/>
              <p:nvPr/>
            </p:nvSpPr>
            <p:spPr>
              <a:xfrm>
                <a:off x="2468508" y="867109"/>
                <a:ext cx="2489851" cy="1827448"/>
              </a:xfrm>
              <a:custGeom>
                <a:avLst/>
                <a:gdLst/>
                <a:ahLst/>
                <a:cxnLst/>
                <a:rect l="l" t="t" r="r" b="b"/>
                <a:pathLst>
                  <a:path w="2489851" h="1827448">
                    <a:moveTo>
                      <a:pt x="2091282" y="0"/>
                    </a:moveTo>
                    <a:lnTo>
                      <a:pt x="2094776" y="176"/>
                    </a:lnTo>
                    <a:lnTo>
                      <a:pt x="2094123" y="452234"/>
                    </a:lnTo>
                    <a:cubicBezTo>
                      <a:pt x="2127097" y="508813"/>
                      <a:pt x="2185495" y="510968"/>
                      <a:pt x="2252249" y="457225"/>
                    </a:cubicBezTo>
                    <a:cubicBezTo>
                      <a:pt x="2366669" y="364753"/>
                      <a:pt x="2484874" y="412565"/>
                      <a:pt x="2489501" y="647027"/>
                    </a:cubicBezTo>
                    <a:cubicBezTo>
                      <a:pt x="2496232" y="813207"/>
                      <a:pt x="2405791" y="996032"/>
                      <a:pt x="2244677" y="856678"/>
                    </a:cubicBezTo>
                    <a:cubicBezTo>
                      <a:pt x="2173392" y="796689"/>
                      <a:pt x="2118145" y="826792"/>
                      <a:pt x="2093522" y="868050"/>
                    </a:cubicBezTo>
                    <a:cubicBezTo>
                      <a:pt x="2093345" y="990683"/>
                      <a:pt x="2093167" y="1113316"/>
                      <a:pt x="2092990" y="1235949"/>
                    </a:cubicBezTo>
                    <a:lnTo>
                      <a:pt x="2091284" y="1235863"/>
                    </a:lnTo>
                    <a:cubicBezTo>
                      <a:pt x="1656068" y="1235863"/>
                      <a:pt x="1273487" y="1476179"/>
                      <a:pt x="1070045" y="1827448"/>
                    </a:cubicBezTo>
                    <a:lnTo>
                      <a:pt x="716404" y="1623293"/>
                    </a:lnTo>
                    <a:cubicBezTo>
                      <a:pt x="694037" y="1580609"/>
                      <a:pt x="695081" y="1517147"/>
                      <a:pt x="783200" y="1485216"/>
                    </a:cubicBezTo>
                    <a:cubicBezTo>
                      <a:pt x="984442" y="1415364"/>
                      <a:pt x="871331" y="1245628"/>
                      <a:pt x="724049" y="1168367"/>
                    </a:cubicBezTo>
                    <a:cubicBezTo>
                      <a:pt x="518686" y="1055143"/>
                      <a:pt x="418176" y="1133606"/>
                      <a:pt x="441050" y="1278932"/>
                    </a:cubicBezTo>
                    <a:cubicBezTo>
                      <a:pt x="454821" y="1367506"/>
                      <a:pt x="420202" y="1417585"/>
                      <a:pt x="348590" y="1410956"/>
                    </a:cubicBezTo>
                    <a:lnTo>
                      <a:pt x="0" y="1209717"/>
                    </a:lnTo>
                    <a:cubicBezTo>
                      <a:pt x="415753" y="486118"/>
                      <a:pt x="1196749" y="0"/>
                      <a:pt x="2091282"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8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5" name="Group 74"/>
            <p:cNvGrpSpPr/>
            <p:nvPr/>
          </p:nvGrpSpPr>
          <p:grpSpPr>
            <a:xfrm>
              <a:off x="734453" y="1740096"/>
              <a:ext cx="4255980" cy="3808919"/>
              <a:chOff x="2295628" y="1576570"/>
              <a:chExt cx="4553892" cy="4075539"/>
            </a:xfrm>
          </p:grpSpPr>
          <p:sp>
            <p:nvSpPr>
              <p:cNvPr id="76" name="TextBox 75"/>
              <p:cNvSpPr txBox="1"/>
              <p:nvPr/>
            </p:nvSpPr>
            <p:spPr>
              <a:xfrm rot="1800000">
                <a:off x="4423375" y="1582216"/>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1- Generate</a:t>
                </a:r>
              </a:p>
            </p:txBody>
          </p:sp>
          <p:sp>
            <p:nvSpPr>
              <p:cNvPr id="77" name="TextBox 76"/>
              <p:cNvSpPr txBox="1"/>
              <p:nvPr/>
            </p:nvSpPr>
            <p:spPr>
              <a:xfrm rot="5400000">
                <a:off x="5346299" y="3198121"/>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2 - Assess</a:t>
                </a:r>
              </a:p>
            </p:txBody>
          </p:sp>
          <p:sp>
            <p:nvSpPr>
              <p:cNvPr id="78" name="TextBox 77"/>
              <p:cNvSpPr txBox="1"/>
              <p:nvPr/>
            </p:nvSpPr>
            <p:spPr>
              <a:xfrm rot="9060000">
                <a:off x="4411734" y="4787088"/>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3 - Share</a:t>
                </a:r>
              </a:p>
            </p:txBody>
          </p:sp>
          <p:sp>
            <p:nvSpPr>
              <p:cNvPr id="79" name="TextBox 78"/>
              <p:cNvSpPr txBox="1"/>
              <p:nvPr/>
            </p:nvSpPr>
            <p:spPr>
              <a:xfrm rot="19920000">
                <a:off x="2548459" y="1576570"/>
                <a:ext cx="2377583" cy="1052517"/>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Put Text Here</a:t>
                </a:r>
              </a:p>
            </p:txBody>
          </p:sp>
          <p:sp>
            <p:nvSpPr>
              <p:cNvPr id="80" name="TextBox 79"/>
              <p:cNvSpPr txBox="1"/>
              <p:nvPr/>
            </p:nvSpPr>
            <p:spPr>
              <a:xfrm rot="12600000">
                <a:off x="2579222" y="4798065"/>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4- Contextualize</a:t>
                </a:r>
              </a:p>
            </p:txBody>
          </p:sp>
          <p:sp>
            <p:nvSpPr>
              <p:cNvPr id="81" name="TextBox 80"/>
              <p:cNvSpPr txBox="1"/>
              <p:nvPr/>
            </p:nvSpPr>
            <p:spPr>
              <a:xfrm rot="16200000">
                <a:off x="1646451" y="3182342"/>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5 - Apply</a:t>
                </a:r>
              </a:p>
            </p:txBody>
          </p:sp>
          <p:sp>
            <p:nvSpPr>
              <p:cNvPr id="82" name="TextBox 81"/>
              <p:cNvSpPr txBox="1"/>
              <p:nvPr/>
            </p:nvSpPr>
            <p:spPr>
              <a:xfrm rot="20160000">
                <a:off x="3233445" y="207865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Your Text Here</a:t>
                </a:r>
              </a:p>
            </p:txBody>
          </p:sp>
          <p:sp>
            <p:nvSpPr>
              <p:cNvPr id="83" name="TextBox 82"/>
              <p:cNvSpPr txBox="1"/>
              <p:nvPr/>
            </p:nvSpPr>
            <p:spPr>
              <a:xfrm rot="2220000">
                <a:off x="4421252" y="2290944"/>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Create/</a:t>
                </a:r>
              </a:p>
              <a:p>
                <a:pPr algn="ctr"/>
                <a:r>
                  <a:rPr lang="en-US" sz="1400" b="1" dirty="0"/>
                  <a:t>Capture</a:t>
                </a:r>
              </a:p>
            </p:txBody>
          </p:sp>
          <p:sp>
            <p:nvSpPr>
              <p:cNvPr id="84" name="TextBox 83"/>
              <p:cNvSpPr txBox="1"/>
              <p:nvPr/>
            </p:nvSpPr>
            <p:spPr>
              <a:xfrm rot="6000000">
                <a:off x="4836544" y="3337259"/>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Suitability /</a:t>
                </a:r>
              </a:p>
              <a:p>
                <a:pPr algn="ctr"/>
                <a:r>
                  <a:rPr lang="en-US" sz="1400" b="1" dirty="0"/>
                  <a:t>Generalization</a:t>
                </a:r>
              </a:p>
            </p:txBody>
          </p:sp>
          <p:sp>
            <p:nvSpPr>
              <p:cNvPr id="85" name="TextBox 84"/>
              <p:cNvSpPr txBox="1"/>
              <p:nvPr/>
            </p:nvSpPr>
            <p:spPr>
              <a:xfrm rot="9180000">
                <a:off x="4123472" y="4222081"/>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Make knowledge</a:t>
                </a:r>
              </a:p>
              <a:p>
                <a:pPr algn="ctr"/>
                <a:r>
                  <a:rPr lang="en-US" sz="1400" b="1" dirty="0"/>
                  <a:t>available</a:t>
                </a:r>
              </a:p>
            </p:txBody>
          </p:sp>
          <p:sp>
            <p:nvSpPr>
              <p:cNvPr id="86" name="TextBox 85"/>
              <p:cNvSpPr txBox="1"/>
              <p:nvPr/>
            </p:nvSpPr>
            <p:spPr>
              <a:xfrm rot="12939713">
                <a:off x="3092571" y="3931423"/>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Standardize</a:t>
                </a:r>
              </a:p>
              <a:p>
                <a:pPr algn="ctr"/>
                <a:r>
                  <a:rPr lang="en-US" sz="1400" b="1" dirty="0"/>
                  <a:t>(job aids, </a:t>
                </a:r>
              </a:p>
              <a:p>
                <a:pPr algn="ctr"/>
                <a:r>
                  <a:rPr lang="en-US" sz="1400" b="1" dirty="0"/>
                  <a:t>Checklists)</a:t>
                </a:r>
              </a:p>
            </p:txBody>
          </p:sp>
          <p:sp>
            <p:nvSpPr>
              <p:cNvPr id="87" name="TextBox 86"/>
              <p:cNvSpPr txBox="1"/>
              <p:nvPr/>
            </p:nvSpPr>
            <p:spPr>
              <a:xfrm rot="16628652">
                <a:off x="2604086" y="301890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Ensure your </a:t>
                </a:r>
              </a:p>
              <a:p>
                <a:pPr algn="ctr"/>
                <a:r>
                  <a:rPr lang="en-US" sz="1400" b="1" dirty="0"/>
                  <a:t>system uses it</a:t>
                </a:r>
              </a:p>
            </p:txBody>
          </p:sp>
        </p:grpSp>
      </p:grpSp>
      <p:sp>
        <p:nvSpPr>
          <p:cNvPr id="50" name="TextBox 49"/>
          <p:cNvSpPr txBox="1"/>
          <p:nvPr/>
        </p:nvSpPr>
        <p:spPr>
          <a:xfrm>
            <a:off x="9712186" y="6508025"/>
            <a:ext cx="909789" cy="307777"/>
          </a:xfrm>
          <a:prstGeom prst="rect">
            <a:avLst/>
          </a:prstGeom>
          <a:noFill/>
        </p:spPr>
        <p:txBody>
          <a:bodyPr wrap="square" rtlCol="0">
            <a:spAutoFit/>
          </a:bodyPr>
          <a:lstStyle/>
          <a:p>
            <a:pPr algn="r"/>
            <a:r>
              <a:rPr lang="en-US" sz="1400" dirty="0"/>
              <a:t>Your Logo</a:t>
            </a:r>
          </a:p>
        </p:txBody>
      </p:sp>
      <p:sp>
        <p:nvSpPr>
          <p:cNvPr id="3" name="Title 2"/>
          <p:cNvSpPr>
            <a:spLocks noGrp="1"/>
          </p:cNvSpPr>
          <p:nvPr>
            <p:ph type="title" idx="4294967295"/>
          </p:nvPr>
        </p:nvSpPr>
        <p:spPr>
          <a:xfrm>
            <a:off x="0" y="584200"/>
            <a:ext cx="10972800" cy="660400"/>
          </a:xfrm>
        </p:spPr>
        <p:txBody>
          <a:bodyPr>
            <a:normAutofit fontScale="90000"/>
          </a:bodyPr>
          <a:lstStyle/>
          <a:p>
            <a:r>
              <a:rPr lang="en-US" dirty="0"/>
              <a:t>Apply the Knowledge</a:t>
            </a:r>
          </a:p>
        </p:txBody>
      </p:sp>
    </p:spTree>
    <p:custDataLst>
      <p:tags r:id="rId1"/>
    </p:custDataLst>
    <p:extLst>
      <p:ext uri="{BB962C8B-B14F-4D97-AF65-F5344CB8AC3E}">
        <p14:creationId xmlns:p14="http://schemas.microsoft.com/office/powerpoint/2010/main" val="635603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604079" y="838200"/>
            <a:ext cx="9141503" cy="6324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grpSp>
        <p:nvGrpSpPr>
          <p:cNvPr id="38" name="Group 37"/>
          <p:cNvGrpSpPr/>
          <p:nvPr/>
        </p:nvGrpSpPr>
        <p:grpSpPr>
          <a:xfrm>
            <a:off x="7041194" y="265835"/>
            <a:ext cx="4585981" cy="3115090"/>
            <a:chOff x="5210950" y="1333927"/>
            <a:chExt cx="3105466" cy="3070911"/>
          </a:xfrm>
        </p:grpSpPr>
        <p:sp>
          <p:nvSpPr>
            <p:cNvPr id="39" name="Rectangle 20"/>
            <p:cNvSpPr/>
            <p:nvPr/>
          </p:nvSpPr>
          <p:spPr>
            <a:xfrm>
              <a:off x="5210950" y="1333927"/>
              <a:ext cx="3096344" cy="3070911"/>
            </a:xfrm>
            <a:prstGeom prst="foldedCorner">
              <a:avLst>
                <a:gd name="adj" fmla="val 13650"/>
              </a:avLst>
            </a:prstGeom>
            <a:gradFill>
              <a:gsLst>
                <a:gs pos="100000">
                  <a:schemeClr val="bg1">
                    <a:lumMod val="85000"/>
                  </a:schemeClr>
                </a:gs>
                <a:gs pos="0">
                  <a:schemeClr val="bg1">
                    <a:lumMod val="95000"/>
                  </a:scheme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0" name="Rectangle 39"/>
            <p:cNvSpPr/>
            <p:nvPr/>
          </p:nvSpPr>
          <p:spPr>
            <a:xfrm>
              <a:off x="5311921" y="2047668"/>
              <a:ext cx="2736305" cy="2032858"/>
            </a:xfrm>
            <a:prstGeom prst="rect">
              <a:avLst/>
            </a:prstGeom>
          </p:spPr>
          <p:txBody>
            <a:bodyPr wrap="square">
              <a:spAutoFit/>
            </a:bodyPr>
            <a:lstStyle/>
            <a:p>
              <a:pPr marL="285744" indent="-285744">
                <a:buFont typeface="Arial" pitchFamily="34" charset="0"/>
                <a:buChar char="•"/>
              </a:pPr>
              <a:r>
                <a:rPr lang="en-US" sz="1600" dirty="0"/>
                <a:t>Make sure the knowledge is sustained and regularly updated.</a:t>
              </a:r>
            </a:p>
            <a:p>
              <a:pPr marL="285744" indent="-285744">
                <a:buFont typeface="Arial" pitchFamily="34" charset="0"/>
                <a:buChar char="•"/>
              </a:pPr>
              <a:r>
                <a:rPr lang="en-US" sz="1600" dirty="0"/>
                <a:t>Effectiveness Review</a:t>
              </a:r>
            </a:p>
            <a:p>
              <a:pPr marL="285744" indent="-285744">
                <a:buFont typeface="Arial" pitchFamily="34" charset="0"/>
                <a:buChar char="•"/>
              </a:pPr>
              <a:r>
                <a:rPr lang="en-US" sz="1600" dirty="0"/>
                <a:t>Build criteria to measure success into the change</a:t>
              </a:r>
            </a:p>
            <a:p>
              <a:pPr marL="285744" indent="-285744">
                <a:buFont typeface="Arial" pitchFamily="34" charset="0"/>
                <a:buChar char="•"/>
              </a:pPr>
              <a:r>
                <a:rPr lang="en-US" sz="1600" dirty="0"/>
                <a:t>Build into audit/self inspection, process confirmations, “GEMBA” walks</a:t>
              </a:r>
            </a:p>
            <a:p>
              <a:pPr marL="285744" indent="-285744">
                <a:buFont typeface="Arial" pitchFamily="34" charset="0"/>
                <a:buChar char="•"/>
              </a:pPr>
              <a:r>
                <a:rPr lang="en-US" sz="1600" dirty="0"/>
                <a:t>Lessons Learned</a:t>
              </a:r>
            </a:p>
          </p:txBody>
        </p:sp>
        <p:sp>
          <p:nvSpPr>
            <p:cNvPr id="41" name="Rounded Rectangle 17"/>
            <p:cNvSpPr/>
            <p:nvPr/>
          </p:nvSpPr>
          <p:spPr>
            <a:xfrm>
              <a:off x="5220072" y="1458946"/>
              <a:ext cx="3096344" cy="504056"/>
            </a:xfrm>
            <a:prstGeom prst="rect">
              <a:avLst/>
            </a:prstGeom>
            <a:gradFill>
              <a:gsLst>
                <a:gs pos="100000">
                  <a:schemeClr val="accent5">
                    <a:lumMod val="75000"/>
                  </a:schemeClr>
                </a:gs>
                <a:gs pos="0">
                  <a:schemeClr val="accent5"/>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a:p>
          </p:txBody>
        </p:sp>
        <p:sp>
          <p:nvSpPr>
            <p:cNvPr id="42" name="Rectangle 41"/>
            <p:cNvSpPr/>
            <p:nvPr/>
          </p:nvSpPr>
          <p:spPr>
            <a:xfrm>
              <a:off x="5220071" y="1450142"/>
              <a:ext cx="3096344" cy="333753"/>
            </a:xfrm>
            <a:prstGeom prst="rect">
              <a:avLst/>
            </a:prstGeom>
          </p:spPr>
          <p:txBody>
            <a:bodyPr wrap="square">
              <a:spAutoFit/>
            </a:bodyPr>
            <a:lstStyle/>
            <a:p>
              <a:pPr algn="ctr"/>
              <a:r>
                <a:rPr lang="en-US" sz="1600" b="1" dirty="0">
                  <a:solidFill>
                    <a:schemeClr val="bg1"/>
                  </a:solidFill>
                  <a:effectLst>
                    <a:reflection blurRad="6350" stA="35000" endPos="45500" dir="5400000" sy="-100000" algn="bl" rotWithShape="0"/>
                  </a:effectLst>
                </a:rPr>
                <a:t>Update</a:t>
              </a:r>
            </a:p>
          </p:txBody>
        </p:sp>
      </p:grpSp>
      <p:grpSp>
        <p:nvGrpSpPr>
          <p:cNvPr id="2" name="Group 1"/>
          <p:cNvGrpSpPr/>
          <p:nvPr/>
        </p:nvGrpSpPr>
        <p:grpSpPr>
          <a:xfrm>
            <a:off x="2005510" y="1276289"/>
            <a:ext cx="4767444" cy="4734291"/>
            <a:chOff x="481509" y="1276289"/>
            <a:chExt cx="4767444" cy="4734290"/>
          </a:xfrm>
        </p:grpSpPr>
        <p:grpSp>
          <p:nvGrpSpPr>
            <p:cNvPr id="33" name="Group 32"/>
            <p:cNvGrpSpPr/>
            <p:nvPr/>
          </p:nvGrpSpPr>
          <p:grpSpPr>
            <a:xfrm>
              <a:off x="481509" y="1276289"/>
              <a:ext cx="4767444" cy="4734290"/>
              <a:chOff x="1613206" y="355957"/>
              <a:chExt cx="5893169" cy="5852191"/>
            </a:xfrm>
            <a:effectLst>
              <a:outerShdw blurRad="76200" sx="101000" sy="101000" algn="ctr" rotWithShape="0">
                <a:prstClr val="black">
                  <a:alpha val="25000"/>
                </a:prstClr>
              </a:outerShdw>
            </a:effectLst>
          </p:grpSpPr>
          <p:sp>
            <p:nvSpPr>
              <p:cNvPr id="34" name="Oval 2"/>
              <p:cNvSpPr/>
              <p:nvPr/>
            </p:nvSpPr>
            <p:spPr>
              <a:xfrm>
                <a:off x="4562553" y="357024"/>
                <a:ext cx="2351543" cy="1711828"/>
              </a:xfrm>
              <a:custGeom>
                <a:avLst/>
                <a:gdLst>
                  <a:gd name="connsiteX0" fmla="*/ 1717 w 2353793"/>
                  <a:gd name="connsiteY0" fmla="*/ 1004642 h 2191959"/>
                  <a:gd name="connsiteX1" fmla="*/ 0 w 2353793"/>
                  <a:gd name="connsiteY1" fmla="*/ 2191369 h 2191959"/>
                  <a:gd name="connsiteX2" fmla="*/ 7384 w 2353793"/>
                  <a:gd name="connsiteY2" fmla="*/ 2191959 h 2191959"/>
                  <a:gd name="connsiteX3" fmla="*/ 1717 w 2353793"/>
                  <a:gd name="connsiteY3" fmla="*/ 1004642 h 2191959"/>
                  <a:gd name="connsiteX4" fmla="*/ 332791 w 2353793"/>
                  <a:gd name="connsiteY4" fmla="*/ 0 h 2191959"/>
                  <a:gd name="connsiteX5" fmla="*/ 2353793 w 2353793"/>
                  <a:gd name="connsiteY5" fmla="*/ 1157783 h 2191959"/>
                  <a:gd name="connsiteX6" fmla="*/ 2087795 w 2353793"/>
                  <a:gd name="connsiteY6" fmla="*/ 1707000 h 2191959"/>
                  <a:gd name="connsiteX7" fmla="*/ 2093828 w 2353793"/>
                  <a:gd name="connsiteY7" fmla="*/ 1707250 h 2191959"/>
                  <a:gd name="connsiteX8" fmla="*/ 2085885 w 2353793"/>
                  <a:gd name="connsiteY8" fmla="*/ 1711828 h 2191959"/>
                  <a:gd name="connsiteX9" fmla="*/ 2250 w 2353793"/>
                  <a:gd name="connsiteY9" fmla="*/ 510226 h 2191959"/>
                  <a:gd name="connsiteX10" fmla="*/ 2264 w 2353793"/>
                  <a:gd name="connsiteY10" fmla="*/ 497407 h 2191959"/>
                  <a:gd name="connsiteX11" fmla="*/ 4359 w 2353793"/>
                  <a:gd name="connsiteY11" fmla="*/ 500600 h 2191959"/>
                  <a:gd name="connsiteX12" fmla="*/ 332791 w 2353793"/>
                  <a:gd name="connsiteY12" fmla="*/ 0 h 2191959"/>
                  <a:gd name="connsiteX0" fmla="*/ 1717 w 2353793"/>
                  <a:gd name="connsiteY0" fmla="*/ 1004642 h 2191369"/>
                  <a:gd name="connsiteX1" fmla="*/ 0 w 2353793"/>
                  <a:gd name="connsiteY1" fmla="*/ 2191369 h 2191369"/>
                  <a:gd name="connsiteX2" fmla="*/ 1717 w 2353793"/>
                  <a:gd name="connsiteY2" fmla="*/ 1004642 h 2191369"/>
                  <a:gd name="connsiteX3" fmla="*/ 332791 w 2353793"/>
                  <a:gd name="connsiteY3" fmla="*/ 0 h 2191369"/>
                  <a:gd name="connsiteX4" fmla="*/ 2353793 w 2353793"/>
                  <a:gd name="connsiteY4" fmla="*/ 1157783 h 2191369"/>
                  <a:gd name="connsiteX5" fmla="*/ 2087795 w 2353793"/>
                  <a:gd name="connsiteY5" fmla="*/ 1707000 h 2191369"/>
                  <a:gd name="connsiteX6" fmla="*/ 2093828 w 2353793"/>
                  <a:gd name="connsiteY6" fmla="*/ 1707250 h 2191369"/>
                  <a:gd name="connsiteX7" fmla="*/ 2085885 w 2353793"/>
                  <a:gd name="connsiteY7" fmla="*/ 1711828 h 2191369"/>
                  <a:gd name="connsiteX8" fmla="*/ 2250 w 2353793"/>
                  <a:gd name="connsiteY8" fmla="*/ 510226 h 2191369"/>
                  <a:gd name="connsiteX9" fmla="*/ 2264 w 2353793"/>
                  <a:gd name="connsiteY9" fmla="*/ 497407 h 2191369"/>
                  <a:gd name="connsiteX10" fmla="*/ 4359 w 2353793"/>
                  <a:gd name="connsiteY10" fmla="*/ 500600 h 2191369"/>
                  <a:gd name="connsiteX11" fmla="*/ 332791 w 2353793"/>
                  <a:gd name="connsiteY11" fmla="*/ 0 h 2191369"/>
                  <a:gd name="connsiteX0" fmla="*/ 330541 w 2351543"/>
                  <a:gd name="connsiteY0" fmla="*/ 0 h 1711828"/>
                  <a:gd name="connsiteX1" fmla="*/ 2351543 w 2351543"/>
                  <a:gd name="connsiteY1" fmla="*/ 1157783 h 1711828"/>
                  <a:gd name="connsiteX2" fmla="*/ 2085545 w 2351543"/>
                  <a:gd name="connsiteY2" fmla="*/ 1707000 h 1711828"/>
                  <a:gd name="connsiteX3" fmla="*/ 2091578 w 2351543"/>
                  <a:gd name="connsiteY3" fmla="*/ 1707250 h 1711828"/>
                  <a:gd name="connsiteX4" fmla="*/ 2083635 w 2351543"/>
                  <a:gd name="connsiteY4" fmla="*/ 1711828 h 1711828"/>
                  <a:gd name="connsiteX5" fmla="*/ 0 w 2351543"/>
                  <a:gd name="connsiteY5" fmla="*/ 510226 h 1711828"/>
                  <a:gd name="connsiteX6" fmla="*/ 14 w 2351543"/>
                  <a:gd name="connsiteY6" fmla="*/ 497407 h 1711828"/>
                  <a:gd name="connsiteX7" fmla="*/ 2109 w 2351543"/>
                  <a:gd name="connsiteY7" fmla="*/ 500600 h 1711828"/>
                  <a:gd name="connsiteX8" fmla="*/ 330541 w 2351543"/>
                  <a:gd name="connsiteY8" fmla="*/ 0 h 171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543" h="1711828">
                    <a:moveTo>
                      <a:pt x="330541" y="0"/>
                    </a:moveTo>
                    <a:cubicBezTo>
                      <a:pt x="1156331" y="91605"/>
                      <a:pt x="1878531" y="525718"/>
                      <a:pt x="2351543" y="1157783"/>
                    </a:cubicBezTo>
                    <a:lnTo>
                      <a:pt x="2085545" y="1707000"/>
                    </a:lnTo>
                    <a:lnTo>
                      <a:pt x="2091578" y="1707250"/>
                    </a:lnTo>
                    <a:lnTo>
                      <a:pt x="2083635" y="1711828"/>
                    </a:lnTo>
                    <a:cubicBezTo>
                      <a:pt x="1667358" y="993333"/>
                      <a:pt x="890035" y="511129"/>
                      <a:pt x="0" y="510226"/>
                    </a:cubicBezTo>
                    <a:cubicBezTo>
                      <a:pt x="5" y="505953"/>
                      <a:pt x="9" y="501680"/>
                      <a:pt x="14" y="497407"/>
                    </a:cubicBezTo>
                    <a:lnTo>
                      <a:pt x="2109" y="500600"/>
                    </a:lnTo>
                    <a:lnTo>
                      <a:pt x="330541" y="0"/>
                    </a:ln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Oval 5"/>
              <p:cNvSpPr/>
              <p:nvPr/>
            </p:nvSpPr>
            <p:spPr>
              <a:xfrm>
                <a:off x="6642881" y="2060105"/>
                <a:ext cx="863494" cy="2433592"/>
              </a:xfrm>
              <a:custGeom>
                <a:avLst/>
                <a:gdLst/>
                <a:ahLst/>
                <a:cxnLst/>
                <a:rect l="l" t="t" r="r" b="b"/>
                <a:pathLst>
                  <a:path w="863494" h="2433592">
                    <a:moveTo>
                      <a:pt x="7114" y="0"/>
                    </a:moveTo>
                    <a:lnTo>
                      <a:pt x="5216" y="3920"/>
                    </a:lnTo>
                    <a:lnTo>
                      <a:pt x="606306" y="28880"/>
                    </a:lnTo>
                    <a:cubicBezTo>
                      <a:pt x="770176" y="393467"/>
                      <a:pt x="863494" y="801554"/>
                      <a:pt x="863494" y="1223175"/>
                    </a:cubicBezTo>
                    <a:cubicBezTo>
                      <a:pt x="863494" y="1637491"/>
                      <a:pt x="777984" y="2031835"/>
                      <a:pt x="621728" y="2388528"/>
                    </a:cubicBezTo>
                    <a:lnTo>
                      <a:pt x="13862" y="2426572"/>
                    </a:lnTo>
                    <a:lnTo>
                      <a:pt x="17446" y="2433592"/>
                    </a:lnTo>
                    <a:lnTo>
                      <a:pt x="8755" y="2428536"/>
                    </a:lnTo>
                    <a:cubicBezTo>
                      <a:pt x="215768" y="2074659"/>
                      <a:pt x="333081" y="1662617"/>
                      <a:pt x="333081" y="1223175"/>
                    </a:cubicBezTo>
                    <a:cubicBezTo>
                      <a:pt x="333081" y="782035"/>
                      <a:pt x="208495" y="358962"/>
                      <a:pt x="0" y="4163"/>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Oval 8"/>
              <p:cNvSpPr/>
              <p:nvPr/>
            </p:nvSpPr>
            <p:spPr>
              <a:xfrm>
                <a:off x="4578201" y="4484725"/>
                <a:ext cx="2353918" cy="1723423"/>
              </a:xfrm>
              <a:custGeom>
                <a:avLst/>
                <a:gdLst/>
                <a:ahLst/>
                <a:cxnLst/>
                <a:rect l="l" t="t" r="r" b="b"/>
                <a:pathLst>
                  <a:path w="2353918" h="1723423">
                    <a:moveTo>
                      <a:pt x="2077714" y="0"/>
                    </a:moveTo>
                    <a:lnTo>
                      <a:pt x="2080865" y="1806"/>
                    </a:lnTo>
                    <a:lnTo>
                      <a:pt x="2078542" y="1952"/>
                    </a:lnTo>
                    <a:lnTo>
                      <a:pt x="2353918" y="541351"/>
                    </a:lnTo>
                    <a:cubicBezTo>
                      <a:pt x="1883508" y="1176959"/>
                      <a:pt x="1158175" y="1623406"/>
                      <a:pt x="334198" y="1723423"/>
                    </a:cubicBezTo>
                    <a:lnTo>
                      <a:pt x="0" y="1214033"/>
                    </a:lnTo>
                    <a:cubicBezTo>
                      <a:pt x="883719" y="1207871"/>
                      <a:pt x="1663892" y="714420"/>
                      <a:pt x="2077714" y="0"/>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11"/>
              <p:cNvSpPr/>
              <p:nvPr/>
            </p:nvSpPr>
            <p:spPr>
              <a:xfrm>
                <a:off x="2182861" y="4484638"/>
                <a:ext cx="2363389" cy="1723461"/>
              </a:xfrm>
              <a:custGeom>
                <a:avLst/>
                <a:gdLst/>
                <a:ahLst/>
                <a:cxnLst/>
                <a:rect l="l" t="t" r="r" b="b"/>
                <a:pathLst>
                  <a:path w="2363389" h="1723461">
                    <a:moveTo>
                      <a:pt x="282132" y="1346"/>
                    </a:moveTo>
                    <a:cubicBezTo>
                      <a:pt x="695710" y="721608"/>
                      <a:pt x="1474249" y="1209866"/>
                      <a:pt x="2363389" y="1214353"/>
                    </a:cubicBezTo>
                    <a:lnTo>
                      <a:pt x="2029376" y="1723461"/>
                    </a:lnTo>
                    <a:cubicBezTo>
                      <a:pt x="1197894" y="1626424"/>
                      <a:pt x="470530" y="1180768"/>
                      <a:pt x="0" y="537997"/>
                    </a:cubicBezTo>
                    <a:close/>
                    <a:moveTo>
                      <a:pt x="281301" y="0"/>
                    </a:moveTo>
                    <a:lnTo>
                      <a:pt x="281462" y="261"/>
                    </a:lnTo>
                    <a:lnTo>
                      <a:pt x="280918" y="220"/>
                    </a:ln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1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Oval 14"/>
              <p:cNvSpPr/>
              <p:nvPr/>
            </p:nvSpPr>
            <p:spPr>
              <a:xfrm>
                <a:off x="1613206" y="2080834"/>
                <a:ext cx="853065" cy="2403805"/>
              </a:xfrm>
              <a:custGeom>
                <a:avLst/>
                <a:gdLst/>
                <a:ahLst/>
                <a:cxnLst/>
                <a:rect l="l" t="t" r="r" b="b"/>
                <a:pathLst>
                  <a:path w="853065" h="2403805">
                    <a:moveTo>
                      <a:pt x="853065" y="0"/>
                    </a:moveTo>
                    <a:cubicBezTo>
                      <a:pt x="647088" y="353217"/>
                      <a:pt x="530414" y="764207"/>
                      <a:pt x="530414" y="1202447"/>
                    </a:cubicBezTo>
                    <a:cubicBezTo>
                      <a:pt x="530414" y="1639378"/>
                      <a:pt x="646392" y="2049221"/>
                      <a:pt x="851050" y="2401834"/>
                    </a:cubicBezTo>
                    <a:lnTo>
                      <a:pt x="847619" y="2403805"/>
                    </a:lnTo>
                    <a:lnTo>
                      <a:pt x="237474" y="2358271"/>
                    </a:lnTo>
                    <a:cubicBezTo>
                      <a:pt x="83985" y="2004040"/>
                      <a:pt x="0" y="1613051"/>
                      <a:pt x="0" y="1202447"/>
                    </a:cubicBezTo>
                    <a:cubicBezTo>
                      <a:pt x="0" y="785916"/>
                      <a:pt x="86428" y="389570"/>
                      <a:pt x="244392" y="31423"/>
                    </a:cubicBezTo>
                    <a:close/>
                  </a:path>
                </a:pathLst>
              </a:custGeom>
              <a:gradFill>
                <a:gsLst>
                  <a:gs pos="0">
                    <a:schemeClr val="tx2">
                      <a:lumMod val="75000"/>
                      <a:lumOff val="25000"/>
                    </a:schemeClr>
                  </a:gs>
                  <a:gs pos="50000">
                    <a:schemeClr val="tx2">
                      <a:lumMod val="50000"/>
                      <a:lumOff val="50000"/>
                    </a:schemeClr>
                  </a:gs>
                  <a:gs pos="100000">
                    <a:schemeClr val="tx2">
                      <a:lumMod val="75000"/>
                      <a:lumOff val="25000"/>
                    </a:schemeClr>
                  </a:gs>
                </a:gsLst>
                <a:lin ang="4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4" name="Oval 17"/>
              <p:cNvSpPr/>
              <p:nvPr/>
            </p:nvSpPr>
            <p:spPr>
              <a:xfrm>
                <a:off x="2195964" y="355957"/>
                <a:ext cx="2367337" cy="1719061"/>
              </a:xfrm>
              <a:custGeom>
                <a:avLst/>
                <a:gdLst/>
                <a:ahLst/>
                <a:cxnLst/>
                <a:rect l="l" t="t" r="r" b="b"/>
                <a:pathLst>
                  <a:path w="2367337" h="1719061">
                    <a:moveTo>
                      <a:pt x="2039566" y="0"/>
                    </a:moveTo>
                    <a:lnTo>
                      <a:pt x="2367337" y="499594"/>
                    </a:lnTo>
                    <a:cubicBezTo>
                      <a:pt x="2367332" y="503505"/>
                      <a:pt x="2367326" y="507415"/>
                      <a:pt x="2367320" y="511326"/>
                    </a:cubicBezTo>
                    <a:lnTo>
                      <a:pt x="2363826" y="511150"/>
                    </a:lnTo>
                    <a:cubicBezTo>
                      <a:pt x="1470052" y="511150"/>
                      <a:pt x="689622" y="996444"/>
                      <a:pt x="273661" y="1719061"/>
                    </a:cubicBezTo>
                    <a:lnTo>
                      <a:pt x="271671" y="1717924"/>
                    </a:lnTo>
                    <a:lnTo>
                      <a:pt x="0" y="1171115"/>
                    </a:lnTo>
                    <a:cubicBezTo>
                      <a:pt x="474774" y="530141"/>
                      <a:pt x="1204589" y="90041"/>
                      <a:pt x="2039566" y="0"/>
                    </a:cubicBezTo>
                    <a:close/>
                  </a:path>
                </a:pathLst>
              </a:custGeom>
              <a:gradFill>
                <a:gsLst>
                  <a:gs pos="0">
                    <a:schemeClr val="accent5">
                      <a:lumMod val="75000"/>
                    </a:schemeClr>
                  </a:gs>
                  <a:gs pos="50000">
                    <a:schemeClr val="accent5"/>
                  </a:gs>
                  <a:gs pos="100000">
                    <a:schemeClr val="accent5">
                      <a:lumMod val="75000"/>
                    </a:schemeClr>
                  </a:gs>
                </a:gsLst>
                <a:lin ang="9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Oval 2"/>
              <p:cNvSpPr/>
              <p:nvPr/>
            </p:nvSpPr>
            <p:spPr>
              <a:xfrm>
                <a:off x="4561126" y="867248"/>
                <a:ext cx="2086050" cy="1914630"/>
              </a:xfrm>
              <a:custGeom>
                <a:avLst/>
                <a:gdLst/>
                <a:ahLst/>
                <a:cxnLst/>
                <a:rect l="l" t="t" r="r" b="b"/>
                <a:pathLst>
                  <a:path w="2086050" h="1914630">
                    <a:moveTo>
                      <a:pt x="1399" y="0"/>
                    </a:moveTo>
                    <a:cubicBezTo>
                      <a:pt x="892114" y="895"/>
                      <a:pt x="1669947" y="483825"/>
                      <a:pt x="2086050" y="1203193"/>
                    </a:cubicBezTo>
                    <a:lnTo>
                      <a:pt x="1722430" y="1412756"/>
                    </a:lnTo>
                    <a:cubicBezTo>
                      <a:pt x="1689040" y="1470003"/>
                      <a:pt x="1716221" y="1522082"/>
                      <a:pt x="1796613" y="1553204"/>
                    </a:cubicBezTo>
                    <a:cubicBezTo>
                      <a:pt x="1933906" y="1606058"/>
                      <a:pt x="1951602" y="1732333"/>
                      <a:pt x="1750865" y="1853571"/>
                    </a:cubicBezTo>
                    <a:cubicBezTo>
                      <a:pt x="1610315" y="1942491"/>
                      <a:pt x="1406763" y="1955579"/>
                      <a:pt x="1446891" y="1746373"/>
                    </a:cubicBezTo>
                    <a:cubicBezTo>
                      <a:pt x="1462987" y="1655837"/>
                      <a:pt x="1410891" y="1622713"/>
                      <a:pt x="1363428" y="1619658"/>
                    </a:cubicBezTo>
                    <a:lnTo>
                      <a:pt x="1015935" y="1819926"/>
                    </a:lnTo>
                    <a:cubicBezTo>
                      <a:pt x="812373" y="1470457"/>
                      <a:pt x="433561" y="1236227"/>
                      <a:pt x="0" y="1235791"/>
                    </a:cubicBezTo>
                    <a:lnTo>
                      <a:pt x="416" y="868480"/>
                    </a:lnTo>
                    <a:cubicBezTo>
                      <a:pt x="24945" y="826973"/>
                      <a:pt x="80398" y="796234"/>
                      <a:pt x="152059" y="856539"/>
                    </a:cubicBezTo>
                    <a:cubicBezTo>
                      <a:pt x="313173" y="995893"/>
                      <a:pt x="403614" y="813068"/>
                      <a:pt x="396883" y="646888"/>
                    </a:cubicBezTo>
                    <a:cubicBezTo>
                      <a:pt x="392256" y="412426"/>
                      <a:pt x="274051" y="364614"/>
                      <a:pt x="159631" y="457086"/>
                    </a:cubicBezTo>
                    <a:cubicBezTo>
                      <a:pt x="92470" y="511157"/>
                      <a:pt x="33768" y="508645"/>
                      <a:pt x="889" y="451074"/>
                    </a:cubicBezTo>
                    <a:cubicBezTo>
                      <a:pt x="1059" y="300716"/>
                      <a:pt x="1229" y="150358"/>
                      <a:pt x="1399"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18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Oval 5"/>
              <p:cNvSpPr/>
              <p:nvPr/>
            </p:nvSpPr>
            <p:spPr>
              <a:xfrm>
                <a:off x="5577389" y="2064267"/>
                <a:ext cx="1398573" cy="2511287"/>
              </a:xfrm>
              <a:custGeom>
                <a:avLst/>
                <a:gdLst/>
                <a:ahLst/>
                <a:cxnLst/>
                <a:rect l="l" t="t" r="r" b="b"/>
                <a:pathLst>
                  <a:path w="1398573" h="2511287">
                    <a:moveTo>
                      <a:pt x="1065492" y="0"/>
                    </a:moveTo>
                    <a:cubicBezTo>
                      <a:pt x="1273987" y="354799"/>
                      <a:pt x="1398573" y="777872"/>
                      <a:pt x="1398573" y="1219012"/>
                    </a:cubicBezTo>
                    <a:cubicBezTo>
                      <a:pt x="1398573" y="1659093"/>
                      <a:pt x="1280918" y="2071694"/>
                      <a:pt x="1073393" y="2425946"/>
                    </a:cubicBezTo>
                    <a:lnTo>
                      <a:pt x="709159" y="2214065"/>
                    </a:lnTo>
                    <a:cubicBezTo>
                      <a:pt x="642648" y="2211838"/>
                      <a:pt x="611006" y="2261441"/>
                      <a:pt x="624273" y="2346768"/>
                    </a:cubicBezTo>
                    <a:cubicBezTo>
                      <a:pt x="647146" y="2492095"/>
                      <a:pt x="546637" y="2570557"/>
                      <a:pt x="341273" y="2457333"/>
                    </a:cubicBezTo>
                    <a:cubicBezTo>
                      <a:pt x="193991" y="2380072"/>
                      <a:pt x="80881" y="2210336"/>
                      <a:pt x="282122" y="2140484"/>
                    </a:cubicBezTo>
                    <a:cubicBezTo>
                      <a:pt x="368226" y="2109284"/>
                      <a:pt x="371192" y="2047977"/>
                      <a:pt x="350386" y="2005361"/>
                    </a:cubicBezTo>
                    <a:lnTo>
                      <a:pt x="5731" y="1804870"/>
                    </a:lnTo>
                    <a:cubicBezTo>
                      <a:pt x="106030" y="1632758"/>
                      <a:pt x="162711" y="1432504"/>
                      <a:pt x="162711" y="1219013"/>
                    </a:cubicBezTo>
                    <a:cubicBezTo>
                      <a:pt x="162711" y="1003514"/>
                      <a:pt x="101850" y="796842"/>
                      <a:pt x="0" y="623521"/>
                    </a:cubicBezTo>
                    <a:lnTo>
                      <a:pt x="343651" y="422418"/>
                    </a:lnTo>
                    <a:cubicBezTo>
                      <a:pt x="391989" y="424079"/>
                      <a:pt x="447126" y="456562"/>
                      <a:pt x="430628" y="549354"/>
                    </a:cubicBezTo>
                    <a:cubicBezTo>
                      <a:pt x="390500" y="758560"/>
                      <a:pt x="594052" y="745472"/>
                      <a:pt x="734602" y="656552"/>
                    </a:cubicBezTo>
                    <a:cubicBezTo>
                      <a:pt x="935339" y="535314"/>
                      <a:pt x="917643" y="409039"/>
                      <a:pt x="780350" y="356185"/>
                    </a:cubicBezTo>
                    <a:cubicBezTo>
                      <a:pt x="696306" y="323649"/>
                      <a:pt x="670417" y="268209"/>
                      <a:pt x="710619" y="20767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7" name="Oval 8"/>
              <p:cNvSpPr/>
              <p:nvPr/>
            </p:nvSpPr>
            <p:spPr>
              <a:xfrm>
                <a:off x="4168398" y="3870191"/>
                <a:ext cx="2487517" cy="1829123"/>
              </a:xfrm>
              <a:custGeom>
                <a:avLst/>
                <a:gdLst/>
                <a:ahLst/>
                <a:cxnLst/>
                <a:rect l="l" t="t" r="r" b="b"/>
                <a:pathLst>
                  <a:path w="2487517" h="1829123">
                    <a:moveTo>
                      <a:pt x="1415358" y="0"/>
                    </a:moveTo>
                    <a:lnTo>
                      <a:pt x="1757812" y="196285"/>
                    </a:lnTo>
                    <a:cubicBezTo>
                      <a:pt x="1780280" y="238971"/>
                      <a:pt x="1779368" y="302580"/>
                      <a:pt x="1691113" y="334560"/>
                    </a:cubicBezTo>
                    <a:cubicBezTo>
                      <a:pt x="1489872" y="404412"/>
                      <a:pt x="1602982" y="574148"/>
                      <a:pt x="1750264" y="651409"/>
                    </a:cubicBezTo>
                    <a:cubicBezTo>
                      <a:pt x="1955628" y="764633"/>
                      <a:pt x="2056137" y="686171"/>
                      <a:pt x="2033264" y="540844"/>
                    </a:cubicBezTo>
                    <a:cubicBezTo>
                      <a:pt x="2019270" y="450839"/>
                      <a:pt x="2055243" y="400583"/>
                      <a:pt x="2129151" y="409127"/>
                    </a:cubicBezTo>
                    <a:lnTo>
                      <a:pt x="2487517" y="614533"/>
                    </a:lnTo>
                    <a:cubicBezTo>
                      <a:pt x="2071249" y="1333175"/>
                      <a:pt x="1284287" y="1828229"/>
                      <a:pt x="394127" y="1829123"/>
                    </a:cubicBezTo>
                    <a:cubicBezTo>
                      <a:pt x="394464" y="1635223"/>
                      <a:pt x="394951" y="1495807"/>
                      <a:pt x="395353" y="1383520"/>
                    </a:cubicBezTo>
                    <a:cubicBezTo>
                      <a:pt x="362318" y="1327548"/>
                      <a:pt x="304108" y="1325608"/>
                      <a:pt x="237602" y="1379152"/>
                    </a:cubicBezTo>
                    <a:cubicBezTo>
                      <a:pt x="123182" y="1471624"/>
                      <a:pt x="4977" y="1423811"/>
                      <a:pt x="350" y="1189349"/>
                    </a:cubicBezTo>
                    <a:cubicBezTo>
                      <a:pt x="-6381" y="1023169"/>
                      <a:pt x="84060" y="840344"/>
                      <a:pt x="245174" y="979699"/>
                    </a:cubicBezTo>
                    <a:cubicBezTo>
                      <a:pt x="315990" y="1039292"/>
                      <a:pt x="370979" y="1009976"/>
                      <a:pt x="395721" y="969036"/>
                    </a:cubicBezTo>
                    <a:cubicBezTo>
                      <a:pt x="395358" y="870583"/>
                      <a:pt x="394439" y="756361"/>
                      <a:pt x="392729" y="593332"/>
                    </a:cubicBezTo>
                    <a:cubicBezTo>
                      <a:pt x="827576" y="592895"/>
                      <a:pt x="1212010" y="351059"/>
                      <a:pt x="1415358" y="0"/>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9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Oval 11"/>
              <p:cNvSpPr/>
              <p:nvPr/>
            </p:nvSpPr>
            <p:spPr>
              <a:xfrm>
                <a:off x="2464162" y="3776409"/>
                <a:ext cx="2099158" cy="1923042"/>
              </a:xfrm>
              <a:custGeom>
                <a:avLst/>
                <a:gdLst/>
                <a:ahLst/>
                <a:cxnLst/>
                <a:rect l="l" t="t" r="r" b="b"/>
                <a:pathLst>
                  <a:path w="2099158" h="1923042">
                    <a:moveTo>
                      <a:pt x="514975" y="454"/>
                    </a:moveTo>
                    <a:cubicBezTo>
                      <a:pt x="605507" y="-5123"/>
                      <a:pt x="674838" y="40014"/>
                      <a:pt x="647480" y="170311"/>
                    </a:cubicBezTo>
                    <a:cubicBezTo>
                      <a:pt x="630836" y="255287"/>
                      <a:pt x="675541" y="290418"/>
                      <a:pt x="720864" y="294980"/>
                    </a:cubicBezTo>
                    <a:lnTo>
                      <a:pt x="1071907" y="93738"/>
                    </a:lnTo>
                    <a:cubicBezTo>
                      <a:pt x="1274889" y="447730"/>
                      <a:pt x="1658255" y="687180"/>
                      <a:pt x="2095631" y="687180"/>
                    </a:cubicBezTo>
                    <a:cubicBezTo>
                      <a:pt x="2096200" y="687180"/>
                      <a:pt x="2096769" y="687180"/>
                      <a:pt x="2097337" y="687094"/>
                    </a:cubicBezTo>
                    <a:cubicBezTo>
                      <a:pt x="2097536" y="757409"/>
                      <a:pt x="2097840" y="899751"/>
                      <a:pt x="2098140" y="1064938"/>
                    </a:cubicBezTo>
                    <a:cubicBezTo>
                      <a:pt x="2073036" y="1104882"/>
                      <a:pt x="2018827" y="1131897"/>
                      <a:pt x="1949410" y="1073481"/>
                    </a:cubicBezTo>
                    <a:cubicBezTo>
                      <a:pt x="1788296" y="934126"/>
                      <a:pt x="1697855" y="1116951"/>
                      <a:pt x="1704586" y="1283131"/>
                    </a:cubicBezTo>
                    <a:cubicBezTo>
                      <a:pt x="1709214" y="1517593"/>
                      <a:pt x="1827419" y="1565406"/>
                      <a:pt x="1941839" y="1472934"/>
                    </a:cubicBezTo>
                    <a:cubicBezTo>
                      <a:pt x="2007822" y="1419810"/>
                      <a:pt x="2065641" y="1421303"/>
                      <a:pt x="2098807" y="1476006"/>
                    </a:cubicBezTo>
                    <a:cubicBezTo>
                      <a:pt x="2099077" y="1669868"/>
                      <a:pt x="2099233" y="1842910"/>
                      <a:pt x="2099123" y="1922866"/>
                    </a:cubicBezTo>
                    <a:cubicBezTo>
                      <a:pt x="2097959" y="1923041"/>
                      <a:pt x="2096794" y="1923042"/>
                      <a:pt x="2095630" y="1923042"/>
                    </a:cubicBezTo>
                    <a:cubicBezTo>
                      <a:pt x="1200294" y="1923042"/>
                      <a:pt x="415517" y="1432871"/>
                      <a:pt x="0" y="708227"/>
                    </a:cubicBezTo>
                    <a:lnTo>
                      <a:pt x="366802" y="497952"/>
                    </a:lnTo>
                    <a:cubicBezTo>
                      <a:pt x="400198" y="441726"/>
                      <a:pt x="373754" y="389654"/>
                      <a:pt x="294439" y="357347"/>
                    </a:cubicBezTo>
                    <a:cubicBezTo>
                      <a:pt x="158090" y="302104"/>
                      <a:pt x="142601" y="175540"/>
                      <a:pt x="345423" y="57823"/>
                    </a:cubicBezTo>
                    <a:cubicBezTo>
                      <a:pt x="398703" y="25404"/>
                      <a:pt x="460655" y="3801"/>
                      <a:pt x="514975" y="454"/>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2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Oval 14"/>
              <p:cNvSpPr/>
              <p:nvPr/>
            </p:nvSpPr>
            <p:spPr>
              <a:xfrm>
                <a:off x="2143619" y="1981522"/>
                <a:ext cx="1394608" cy="2501718"/>
              </a:xfrm>
              <a:custGeom>
                <a:avLst/>
                <a:gdLst/>
                <a:ahLst/>
                <a:cxnLst/>
                <a:rect l="l" t="t" r="r" b="b"/>
                <a:pathLst>
                  <a:path w="1394608" h="2501718">
                    <a:moveTo>
                      <a:pt x="863117" y="862"/>
                    </a:moveTo>
                    <a:cubicBezTo>
                      <a:pt x="909661" y="-4008"/>
                      <a:pt x="971927" y="11495"/>
                      <a:pt x="1048938" y="53954"/>
                    </a:cubicBezTo>
                    <a:cubicBezTo>
                      <a:pt x="1196220" y="131215"/>
                      <a:pt x="1309331" y="300951"/>
                      <a:pt x="1108089" y="370803"/>
                    </a:cubicBezTo>
                    <a:cubicBezTo>
                      <a:pt x="1019387" y="402945"/>
                      <a:pt x="1018916" y="467036"/>
                      <a:pt x="1041714" y="509729"/>
                    </a:cubicBezTo>
                    <a:lnTo>
                      <a:pt x="1394274" y="712891"/>
                    </a:lnTo>
                    <a:cubicBezTo>
                      <a:pt x="1293176" y="885789"/>
                      <a:pt x="1235807" y="1105665"/>
                      <a:pt x="1235863" y="1301758"/>
                    </a:cubicBezTo>
                    <a:cubicBezTo>
                      <a:pt x="1235919" y="1497851"/>
                      <a:pt x="1296156" y="1718556"/>
                      <a:pt x="1394608" y="1889450"/>
                    </a:cubicBezTo>
                    <a:lnTo>
                      <a:pt x="1042696" y="2090132"/>
                    </a:lnTo>
                    <a:cubicBezTo>
                      <a:pt x="996978" y="2085998"/>
                      <a:pt x="951214" y="2051018"/>
                      <a:pt x="968023" y="1965198"/>
                    </a:cubicBezTo>
                    <a:cubicBezTo>
                      <a:pt x="1011795" y="1756724"/>
                      <a:pt x="808046" y="1766258"/>
                      <a:pt x="665966" y="1852711"/>
                    </a:cubicBezTo>
                    <a:cubicBezTo>
                      <a:pt x="463144" y="1970427"/>
                      <a:pt x="478633" y="2096991"/>
                      <a:pt x="614982" y="2152234"/>
                    </a:cubicBezTo>
                    <a:cubicBezTo>
                      <a:pt x="694252" y="2184523"/>
                      <a:pt x="720711" y="2236554"/>
                      <a:pt x="687400" y="2292743"/>
                    </a:cubicBezTo>
                    <a:lnTo>
                      <a:pt x="320944" y="2501718"/>
                    </a:lnTo>
                    <a:cubicBezTo>
                      <a:pt x="116101" y="2148968"/>
                      <a:pt x="0" y="1738921"/>
                      <a:pt x="0" y="1301758"/>
                    </a:cubicBezTo>
                    <a:cubicBezTo>
                      <a:pt x="0" y="862298"/>
                      <a:pt x="117324" y="450241"/>
                      <a:pt x="324278" y="96308"/>
                    </a:cubicBezTo>
                    <a:lnTo>
                      <a:pt x="671442" y="296360"/>
                    </a:lnTo>
                    <a:cubicBezTo>
                      <a:pt x="744419" y="304134"/>
                      <a:pt x="779843" y="253947"/>
                      <a:pt x="765939" y="164519"/>
                    </a:cubicBezTo>
                    <a:cubicBezTo>
                      <a:pt x="751643" y="73690"/>
                      <a:pt x="785543" y="8980"/>
                      <a:pt x="863117" y="862"/>
                    </a:cubicBezTo>
                    <a:close/>
                  </a:path>
                </a:pathLst>
              </a:custGeom>
              <a:gradFill>
                <a:gsLst>
                  <a:gs pos="0">
                    <a:schemeClr val="tx2">
                      <a:lumMod val="50000"/>
                      <a:lumOff val="50000"/>
                    </a:schemeClr>
                  </a:gs>
                  <a:gs pos="50000">
                    <a:schemeClr val="tx2">
                      <a:lumMod val="25000"/>
                      <a:lumOff val="75000"/>
                    </a:schemeClr>
                  </a:gs>
                  <a:gs pos="100000">
                    <a:schemeClr val="tx2">
                      <a:lumMod val="50000"/>
                      <a:lumOff val="5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Oval 17"/>
              <p:cNvSpPr/>
              <p:nvPr/>
            </p:nvSpPr>
            <p:spPr>
              <a:xfrm>
                <a:off x="2468508" y="867109"/>
                <a:ext cx="2489851" cy="1827448"/>
              </a:xfrm>
              <a:custGeom>
                <a:avLst/>
                <a:gdLst/>
                <a:ahLst/>
                <a:cxnLst/>
                <a:rect l="l" t="t" r="r" b="b"/>
                <a:pathLst>
                  <a:path w="2489851" h="1827448">
                    <a:moveTo>
                      <a:pt x="2091282" y="0"/>
                    </a:moveTo>
                    <a:lnTo>
                      <a:pt x="2094776" y="176"/>
                    </a:lnTo>
                    <a:lnTo>
                      <a:pt x="2094123" y="452234"/>
                    </a:lnTo>
                    <a:cubicBezTo>
                      <a:pt x="2127097" y="508813"/>
                      <a:pt x="2185495" y="510968"/>
                      <a:pt x="2252249" y="457225"/>
                    </a:cubicBezTo>
                    <a:cubicBezTo>
                      <a:pt x="2366669" y="364753"/>
                      <a:pt x="2484874" y="412565"/>
                      <a:pt x="2489501" y="647027"/>
                    </a:cubicBezTo>
                    <a:cubicBezTo>
                      <a:pt x="2496232" y="813207"/>
                      <a:pt x="2405791" y="996032"/>
                      <a:pt x="2244677" y="856678"/>
                    </a:cubicBezTo>
                    <a:cubicBezTo>
                      <a:pt x="2173392" y="796689"/>
                      <a:pt x="2118145" y="826792"/>
                      <a:pt x="2093522" y="868050"/>
                    </a:cubicBezTo>
                    <a:cubicBezTo>
                      <a:pt x="2093345" y="990683"/>
                      <a:pt x="2093167" y="1113316"/>
                      <a:pt x="2092990" y="1235949"/>
                    </a:cubicBezTo>
                    <a:lnTo>
                      <a:pt x="2091284" y="1235863"/>
                    </a:lnTo>
                    <a:cubicBezTo>
                      <a:pt x="1656068" y="1235863"/>
                      <a:pt x="1273487" y="1476179"/>
                      <a:pt x="1070045" y="1827448"/>
                    </a:cubicBezTo>
                    <a:lnTo>
                      <a:pt x="716404" y="1623293"/>
                    </a:lnTo>
                    <a:cubicBezTo>
                      <a:pt x="694037" y="1580609"/>
                      <a:pt x="695081" y="1517147"/>
                      <a:pt x="783200" y="1485216"/>
                    </a:cubicBezTo>
                    <a:cubicBezTo>
                      <a:pt x="984442" y="1415364"/>
                      <a:pt x="871331" y="1245628"/>
                      <a:pt x="724049" y="1168367"/>
                    </a:cubicBezTo>
                    <a:cubicBezTo>
                      <a:pt x="518686" y="1055143"/>
                      <a:pt x="418176" y="1133606"/>
                      <a:pt x="441050" y="1278932"/>
                    </a:cubicBezTo>
                    <a:cubicBezTo>
                      <a:pt x="454821" y="1367506"/>
                      <a:pt x="420202" y="1417585"/>
                      <a:pt x="348590" y="1410956"/>
                    </a:cubicBezTo>
                    <a:lnTo>
                      <a:pt x="0" y="1209717"/>
                    </a:lnTo>
                    <a:cubicBezTo>
                      <a:pt x="415753" y="486118"/>
                      <a:pt x="1196749" y="0"/>
                      <a:pt x="2091282" y="0"/>
                    </a:cubicBezTo>
                    <a:close/>
                  </a:path>
                </a:pathLst>
              </a:custGeom>
              <a:gradFill>
                <a:gsLst>
                  <a:gs pos="0">
                    <a:schemeClr val="accent5"/>
                  </a:gs>
                  <a:gs pos="50000">
                    <a:schemeClr val="accent5">
                      <a:lumMod val="60000"/>
                      <a:lumOff val="40000"/>
                    </a:schemeClr>
                  </a:gs>
                  <a:gs pos="100000">
                    <a:schemeClr val="accent5"/>
                  </a:gs>
                </a:gsLst>
                <a:lin ang="8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23" name="Group 22"/>
            <p:cNvGrpSpPr/>
            <p:nvPr/>
          </p:nvGrpSpPr>
          <p:grpSpPr>
            <a:xfrm>
              <a:off x="734453" y="1740096"/>
              <a:ext cx="4255980" cy="3808919"/>
              <a:chOff x="2295628" y="1576570"/>
              <a:chExt cx="4553892" cy="4075539"/>
            </a:xfrm>
          </p:grpSpPr>
          <p:sp>
            <p:nvSpPr>
              <p:cNvPr id="24" name="TextBox 23"/>
              <p:cNvSpPr txBox="1"/>
              <p:nvPr/>
            </p:nvSpPr>
            <p:spPr>
              <a:xfrm rot="1800000">
                <a:off x="4423375" y="1582216"/>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1- Generate</a:t>
                </a:r>
              </a:p>
            </p:txBody>
          </p:sp>
          <p:sp>
            <p:nvSpPr>
              <p:cNvPr id="25" name="TextBox 24"/>
              <p:cNvSpPr txBox="1"/>
              <p:nvPr/>
            </p:nvSpPr>
            <p:spPr>
              <a:xfrm rot="5400000">
                <a:off x="5346299" y="3198121"/>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2 - Assess</a:t>
                </a:r>
              </a:p>
            </p:txBody>
          </p:sp>
          <p:sp>
            <p:nvSpPr>
              <p:cNvPr id="26" name="TextBox 25"/>
              <p:cNvSpPr txBox="1"/>
              <p:nvPr/>
            </p:nvSpPr>
            <p:spPr>
              <a:xfrm rot="9060000">
                <a:off x="4411734" y="4787088"/>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3 - Share</a:t>
                </a:r>
              </a:p>
            </p:txBody>
          </p:sp>
          <p:sp>
            <p:nvSpPr>
              <p:cNvPr id="27" name="TextBox 26"/>
              <p:cNvSpPr txBox="1"/>
              <p:nvPr/>
            </p:nvSpPr>
            <p:spPr>
              <a:xfrm rot="19920000">
                <a:off x="2548459" y="1576570"/>
                <a:ext cx="2377583" cy="1052517"/>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6 - Update</a:t>
                </a:r>
              </a:p>
            </p:txBody>
          </p:sp>
          <p:sp>
            <p:nvSpPr>
              <p:cNvPr id="28" name="TextBox 27"/>
              <p:cNvSpPr txBox="1"/>
              <p:nvPr/>
            </p:nvSpPr>
            <p:spPr>
              <a:xfrm rot="12600000">
                <a:off x="2579222" y="4798065"/>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4- Contextualize</a:t>
                </a:r>
              </a:p>
            </p:txBody>
          </p:sp>
          <p:sp>
            <p:nvSpPr>
              <p:cNvPr id="29" name="TextBox 28"/>
              <p:cNvSpPr txBox="1"/>
              <p:nvPr/>
            </p:nvSpPr>
            <p:spPr>
              <a:xfrm rot="16200000">
                <a:off x="1646451" y="3182342"/>
                <a:ext cx="2152397" cy="854044"/>
              </a:xfrm>
              <a:prstGeom prst="rect">
                <a:avLst/>
              </a:prstGeom>
              <a:noFill/>
              <a:scene3d>
                <a:camera prst="orthographicFront"/>
                <a:lightRig rig="threePt" dir="t"/>
              </a:scene3d>
            </p:spPr>
            <p:txBody>
              <a:bodyPr wrap="none" rtlCol="0">
                <a:prstTxWarp prst="textArchUp">
                  <a:avLst/>
                </a:prstTxWarp>
                <a:spAutoFit/>
              </a:bodyPr>
              <a:lstStyle/>
              <a:p>
                <a:pPr algn="ctr"/>
                <a:r>
                  <a:rPr lang="en-US" sz="1351" b="1" dirty="0"/>
                  <a:t>5 - Apply</a:t>
                </a:r>
              </a:p>
            </p:txBody>
          </p:sp>
          <p:sp>
            <p:nvSpPr>
              <p:cNvPr id="30" name="TextBox 29"/>
              <p:cNvSpPr txBox="1"/>
              <p:nvPr/>
            </p:nvSpPr>
            <p:spPr>
              <a:xfrm rot="20160000">
                <a:off x="3320342" y="237528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Knowledge </a:t>
                </a:r>
              </a:p>
              <a:p>
                <a:pPr algn="ctr"/>
                <a:r>
                  <a:rPr lang="en-US" sz="1400" b="1" dirty="0"/>
                  <a:t>Is</a:t>
                </a:r>
              </a:p>
              <a:p>
                <a:pPr algn="ctr"/>
                <a:r>
                  <a:rPr lang="en-US" sz="1400" b="1" dirty="0"/>
                  <a:t>sustained</a:t>
                </a:r>
              </a:p>
            </p:txBody>
          </p:sp>
          <p:sp>
            <p:nvSpPr>
              <p:cNvPr id="31" name="TextBox 30"/>
              <p:cNvSpPr txBox="1"/>
              <p:nvPr/>
            </p:nvSpPr>
            <p:spPr>
              <a:xfrm rot="2220000">
                <a:off x="4421252" y="2290944"/>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Create/</a:t>
                </a:r>
              </a:p>
              <a:p>
                <a:pPr algn="ctr"/>
                <a:r>
                  <a:rPr lang="en-US" sz="1400" b="1" dirty="0"/>
                  <a:t>Capture</a:t>
                </a:r>
              </a:p>
            </p:txBody>
          </p:sp>
          <p:sp>
            <p:nvSpPr>
              <p:cNvPr id="32" name="TextBox 31"/>
              <p:cNvSpPr txBox="1"/>
              <p:nvPr/>
            </p:nvSpPr>
            <p:spPr>
              <a:xfrm rot="6000000">
                <a:off x="4836544" y="3337259"/>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Suitability /</a:t>
                </a:r>
              </a:p>
              <a:p>
                <a:pPr algn="ctr"/>
                <a:r>
                  <a:rPr lang="en-US" sz="1400" b="1" dirty="0"/>
                  <a:t>Generalization</a:t>
                </a:r>
              </a:p>
            </p:txBody>
          </p:sp>
          <p:sp>
            <p:nvSpPr>
              <p:cNvPr id="51" name="TextBox 50"/>
              <p:cNvSpPr txBox="1"/>
              <p:nvPr/>
            </p:nvSpPr>
            <p:spPr>
              <a:xfrm rot="9180000">
                <a:off x="4123472" y="4222081"/>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Make knowledge</a:t>
                </a:r>
              </a:p>
              <a:p>
                <a:pPr algn="ctr"/>
                <a:r>
                  <a:rPr lang="en-US" sz="1400" b="1" dirty="0"/>
                  <a:t>available</a:t>
                </a:r>
              </a:p>
            </p:txBody>
          </p:sp>
          <p:sp>
            <p:nvSpPr>
              <p:cNvPr id="52" name="TextBox 51"/>
              <p:cNvSpPr txBox="1"/>
              <p:nvPr/>
            </p:nvSpPr>
            <p:spPr>
              <a:xfrm rot="12939713">
                <a:off x="3058721" y="382521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Standardize</a:t>
                </a:r>
              </a:p>
              <a:p>
                <a:pPr algn="ctr"/>
                <a:r>
                  <a:rPr lang="en-US" sz="1400" b="1" dirty="0"/>
                  <a:t>(job aids, </a:t>
                </a:r>
              </a:p>
              <a:p>
                <a:pPr algn="ctr"/>
                <a:r>
                  <a:rPr lang="en-US" sz="1400" b="1" dirty="0"/>
                  <a:t>Checklists)</a:t>
                </a:r>
              </a:p>
            </p:txBody>
          </p:sp>
          <p:sp>
            <p:nvSpPr>
              <p:cNvPr id="53" name="TextBox 52"/>
              <p:cNvSpPr txBox="1"/>
              <p:nvPr/>
            </p:nvSpPr>
            <p:spPr>
              <a:xfrm rot="16628652">
                <a:off x="2604086" y="3018905"/>
                <a:ext cx="1742411" cy="854044"/>
              </a:xfrm>
              <a:prstGeom prst="rect">
                <a:avLst/>
              </a:prstGeom>
              <a:noFill/>
              <a:scene3d>
                <a:camera prst="orthographicFront"/>
                <a:lightRig rig="threePt" dir="t"/>
              </a:scene3d>
            </p:spPr>
            <p:txBody>
              <a:bodyPr wrap="none" rtlCol="0">
                <a:prstTxWarp prst="textArchUp">
                  <a:avLst>
                    <a:gd name="adj" fmla="val 5966432"/>
                  </a:avLst>
                </a:prstTxWarp>
                <a:spAutoFit/>
              </a:bodyPr>
              <a:lstStyle/>
              <a:p>
                <a:pPr algn="ctr"/>
                <a:r>
                  <a:rPr lang="en-US" sz="1400" b="1" dirty="0"/>
                  <a:t>Ensure your </a:t>
                </a:r>
              </a:p>
              <a:p>
                <a:pPr algn="ctr"/>
                <a:r>
                  <a:rPr lang="en-US" sz="1400" b="1" dirty="0"/>
                  <a:t>system uses it</a:t>
                </a:r>
              </a:p>
            </p:txBody>
          </p:sp>
        </p:grpSp>
      </p:grpSp>
      <p:sp>
        <p:nvSpPr>
          <p:cNvPr id="3" name="Title 2"/>
          <p:cNvSpPr>
            <a:spLocks noGrp="1"/>
          </p:cNvSpPr>
          <p:nvPr>
            <p:ph type="title" idx="4294967295"/>
          </p:nvPr>
        </p:nvSpPr>
        <p:spPr>
          <a:xfrm>
            <a:off x="0" y="584200"/>
            <a:ext cx="10972800" cy="660400"/>
          </a:xfrm>
        </p:spPr>
        <p:txBody>
          <a:bodyPr>
            <a:normAutofit fontScale="90000"/>
          </a:bodyPr>
          <a:lstStyle/>
          <a:p>
            <a:r>
              <a:rPr lang="en-US" dirty="0"/>
              <a:t> Sustain and Update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156" y="3988969"/>
            <a:ext cx="4239064" cy="286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8125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nvestigationsquality.files.wordpress.com/2018/12/KM-and-LL.jpg?w=9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240" y="4177100"/>
            <a:ext cx="3394075" cy="25455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3495644621"/>
              </p:ext>
            </p:extLst>
          </p:nvPr>
        </p:nvGraphicFramePr>
        <p:xfrm>
          <a:off x="1371600" y="1106482"/>
          <a:ext cx="5604660" cy="48583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p:cNvSpPr txBox="1"/>
          <p:nvPr/>
        </p:nvSpPr>
        <p:spPr>
          <a:xfrm>
            <a:off x="4954772" y="1434655"/>
            <a:ext cx="1600200" cy="461665"/>
          </a:xfrm>
          <a:prstGeom prst="rect">
            <a:avLst/>
          </a:prstGeom>
          <a:noFill/>
        </p:spPr>
        <p:txBody>
          <a:bodyPr wrap="square" rtlCol="0">
            <a:spAutoFit/>
          </a:bodyPr>
          <a:lstStyle/>
          <a:p>
            <a:r>
              <a:rPr lang="en-US" sz="1200" dirty="0"/>
              <a:t>Review, Analyze, Generalize</a:t>
            </a:r>
          </a:p>
        </p:txBody>
      </p:sp>
      <p:cxnSp>
        <p:nvCxnSpPr>
          <p:cNvPr id="12" name="Straight Arrow Connector 11"/>
          <p:cNvCxnSpPr>
            <a:cxnSpLocks/>
          </p:cNvCxnSpPr>
          <p:nvPr/>
        </p:nvCxnSpPr>
        <p:spPr>
          <a:xfrm flipH="1" flipV="1">
            <a:off x="4267200" y="1804334"/>
            <a:ext cx="1378688" cy="2372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86300" y="2374972"/>
            <a:ext cx="533400" cy="276999"/>
          </a:xfrm>
          <a:prstGeom prst="rect">
            <a:avLst/>
          </a:prstGeom>
          <a:noFill/>
        </p:spPr>
        <p:txBody>
          <a:bodyPr wrap="square" rtlCol="0">
            <a:spAutoFit/>
          </a:bodyPr>
          <a:lstStyle/>
          <a:p>
            <a:r>
              <a:rPr lang="en-US" sz="1200" dirty="0"/>
              <a:t>Fix</a:t>
            </a:r>
          </a:p>
        </p:txBody>
      </p:sp>
      <p:sp>
        <p:nvSpPr>
          <p:cNvPr id="14" name="TextBox 13"/>
          <p:cNvSpPr txBox="1"/>
          <p:nvPr/>
        </p:nvSpPr>
        <p:spPr>
          <a:xfrm>
            <a:off x="3497277" y="4038601"/>
            <a:ext cx="1455723" cy="276999"/>
          </a:xfrm>
          <a:prstGeom prst="rect">
            <a:avLst/>
          </a:prstGeom>
          <a:noFill/>
        </p:spPr>
        <p:txBody>
          <a:bodyPr wrap="square" rtlCol="0">
            <a:spAutoFit/>
          </a:bodyPr>
          <a:lstStyle/>
          <a:p>
            <a:r>
              <a:rPr lang="en-US" sz="1200" dirty="0"/>
              <a:t>Assign Actions</a:t>
            </a:r>
          </a:p>
        </p:txBody>
      </p:sp>
      <p:sp>
        <p:nvSpPr>
          <p:cNvPr id="15" name="TextBox 14"/>
          <p:cNvSpPr txBox="1"/>
          <p:nvPr/>
        </p:nvSpPr>
        <p:spPr>
          <a:xfrm>
            <a:off x="834239" y="3946267"/>
            <a:ext cx="1600200" cy="461665"/>
          </a:xfrm>
          <a:prstGeom prst="rect">
            <a:avLst/>
          </a:prstGeom>
          <a:noFill/>
        </p:spPr>
        <p:txBody>
          <a:bodyPr wrap="square" rtlCol="0">
            <a:spAutoFit/>
          </a:bodyPr>
          <a:lstStyle/>
          <a:p>
            <a:r>
              <a:rPr lang="en-US" sz="1200" dirty="0"/>
              <a:t>Train, Educate, Broadcast</a:t>
            </a:r>
          </a:p>
        </p:txBody>
      </p:sp>
      <p:sp>
        <p:nvSpPr>
          <p:cNvPr id="2" name="Title 1"/>
          <p:cNvSpPr>
            <a:spLocks noGrp="1"/>
          </p:cNvSpPr>
          <p:nvPr>
            <p:ph type="title" idx="4294967295"/>
          </p:nvPr>
        </p:nvSpPr>
        <p:spPr>
          <a:xfrm>
            <a:off x="0" y="277400"/>
            <a:ext cx="10972800" cy="660400"/>
          </a:xfrm>
        </p:spPr>
        <p:txBody>
          <a:bodyPr>
            <a:normAutofit fontScale="90000"/>
          </a:bodyPr>
          <a:lstStyle/>
          <a:p>
            <a:r>
              <a:rPr lang="en-US" dirty="0"/>
              <a:t>Lessons Learned</a:t>
            </a:r>
          </a:p>
        </p:txBody>
      </p:sp>
      <p:sp>
        <p:nvSpPr>
          <p:cNvPr id="3" name="TextBox 2"/>
          <p:cNvSpPr txBox="1"/>
          <p:nvPr/>
        </p:nvSpPr>
        <p:spPr>
          <a:xfrm>
            <a:off x="7281060" y="377876"/>
            <a:ext cx="3996540" cy="3693319"/>
          </a:xfrm>
          <a:prstGeom prst="rect">
            <a:avLst/>
          </a:prstGeom>
          <a:noFill/>
        </p:spPr>
        <p:txBody>
          <a:bodyPr wrap="square" rtlCol="0">
            <a:spAutoFit/>
          </a:bodyPr>
          <a:lstStyle/>
          <a:p>
            <a:r>
              <a:rPr lang="en-US" b="1" dirty="0"/>
              <a:t>Successful lessons learned:</a:t>
            </a:r>
          </a:p>
          <a:p>
            <a:endParaRPr lang="en-US" dirty="0"/>
          </a:p>
          <a:p>
            <a:pPr marL="285744" indent="-285744">
              <a:buFont typeface="Arial" panose="020B0604020202020204" pitchFamily="34" charset="0"/>
              <a:buChar char="•"/>
            </a:pPr>
            <a:r>
              <a:rPr lang="en-US" dirty="0"/>
              <a:t>Are based on solid performance data</a:t>
            </a:r>
          </a:p>
          <a:p>
            <a:pPr marL="285744" indent="-285744">
              <a:buFont typeface="Arial" panose="020B0604020202020204" pitchFamily="34" charset="0"/>
              <a:buChar char="•"/>
            </a:pPr>
            <a:r>
              <a:rPr lang="en-US" dirty="0"/>
              <a:t>Look at positive and negative experiences.</a:t>
            </a:r>
          </a:p>
          <a:p>
            <a:pPr marL="285744" indent="-285744">
              <a:buFont typeface="Arial" panose="020B0604020202020204" pitchFamily="34" charset="0"/>
              <a:buChar char="•"/>
            </a:pPr>
            <a:r>
              <a:rPr lang="en-US" dirty="0"/>
              <a:t>Refer back to the change management process, objectives of the change, and other success criteria</a:t>
            </a:r>
          </a:p>
          <a:p>
            <a:pPr marL="285744" indent="-285744">
              <a:buFont typeface="Arial" panose="020B0604020202020204" pitchFamily="34" charset="0"/>
              <a:buChar char="•"/>
            </a:pPr>
            <a:r>
              <a:rPr lang="en-US" dirty="0"/>
              <a:t>Separate experience from opinion as much as possible</a:t>
            </a:r>
          </a:p>
          <a:p>
            <a:pPr marL="285744" indent="-285744">
              <a:buFont typeface="Arial" panose="020B0604020202020204" pitchFamily="34" charset="0"/>
              <a:buChar char="•"/>
            </a:pPr>
            <a:r>
              <a:rPr lang="en-US" dirty="0"/>
              <a:t>Generate distinct lessons from which others can learn and take action. A good action avoids generalities.</a:t>
            </a:r>
          </a:p>
        </p:txBody>
      </p:sp>
    </p:spTree>
    <p:custDataLst>
      <p:tags r:id="rId1"/>
    </p:custDataLst>
    <p:extLst>
      <p:ext uri="{BB962C8B-B14F-4D97-AF65-F5344CB8AC3E}">
        <p14:creationId xmlns:p14="http://schemas.microsoft.com/office/powerpoint/2010/main" val="1999152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85000"/>
                <a:lumOff val="15000"/>
              </a:schemeClr>
            </a:gs>
            <a:gs pos="100000">
              <a:schemeClr val="tx1">
                <a:lumMod val="75000"/>
                <a:lumOff val="25000"/>
              </a:schemeClr>
            </a:gs>
          </a:gsLst>
          <a:lin ang="2700000" scaled="1"/>
        </a:gradFill>
        <a:effectLst/>
      </p:bgPr>
    </p:bg>
    <p:spTree>
      <p:nvGrpSpPr>
        <p:cNvPr id="1" name=""/>
        <p:cNvGrpSpPr/>
        <p:nvPr/>
      </p:nvGrpSpPr>
      <p:grpSpPr>
        <a:xfrm>
          <a:off x="0" y="0"/>
          <a:ext cx="0" cy="0"/>
          <a:chOff x="0" y="0"/>
          <a:chExt cx="0" cy="0"/>
        </a:xfrm>
      </p:grpSpPr>
      <p:sp>
        <p:nvSpPr>
          <p:cNvPr id="47" name="Freeform: Shape 46">
            <a:extLst>
              <a:ext uri="{FF2B5EF4-FFF2-40B4-BE49-F238E27FC236}">
                <a16:creationId xmlns:a16="http://schemas.microsoft.com/office/drawing/2014/main" id="{844A4220-1178-3B3E-85BC-7CCFAB3E2555}"/>
              </a:ext>
            </a:extLst>
          </p:cNvPr>
          <p:cNvSpPr/>
          <p:nvPr/>
        </p:nvSpPr>
        <p:spPr>
          <a:xfrm rot="621888">
            <a:off x="-572260" y="-685404"/>
            <a:ext cx="6544178" cy="7943019"/>
          </a:xfrm>
          <a:custGeom>
            <a:avLst/>
            <a:gdLst>
              <a:gd name="connsiteX0" fmla="*/ 0 w 6544178"/>
              <a:gd name="connsiteY0" fmla="*/ 1196926 h 7943019"/>
              <a:gd name="connsiteX1" fmla="*/ 6544178 w 6544178"/>
              <a:gd name="connsiteY1" fmla="*/ 0 h 7943019"/>
              <a:gd name="connsiteX2" fmla="*/ 6544178 w 6544178"/>
              <a:gd name="connsiteY2" fmla="*/ 6971764 h 7943019"/>
              <a:gd name="connsiteX3" fmla="*/ 1233856 w 6544178"/>
              <a:gd name="connsiteY3" fmla="*/ 7943019 h 7943019"/>
              <a:gd name="connsiteX4" fmla="*/ 0 w 6544178"/>
              <a:gd name="connsiteY4" fmla="*/ 1196926 h 7943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4178" h="7943019">
                <a:moveTo>
                  <a:pt x="0" y="1196926"/>
                </a:moveTo>
                <a:lnTo>
                  <a:pt x="6544178" y="0"/>
                </a:lnTo>
                <a:lnTo>
                  <a:pt x="6544178" y="6971764"/>
                </a:lnTo>
                <a:lnTo>
                  <a:pt x="1233856" y="7943019"/>
                </a:lnTo>
                <a:lnTo>
                  <a:pt x="0" y="1196926"/>
                </a:lnTo>
                <a:close/>
              </a:path>
            </a:pathLst>
          </a:custGeom>
          <a:gradFill>
            <a:gsLst>
              <a:gs pos="0">
                <a:schemeClr val="accent5"/>
              </a:gs>
              <a:gs pos="100000">
                <a:schemeClr val="accent5">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218987"/>
            <a:endParaRPr lang="en-IN" sz="2400">
              <a:solidFill>
                <a:prstClr val="white"/>
              </a:solidFill>
              <a:latin typeface="Segoe UI"/>
            </a:endParaRPr>
          </a:p>
        </p:txBody>
      </p:sp>
      <p:sp>
        <p:nvSpPr>
          <p:cNvPr id="69" name="Rectangle: Rounded Corners 68">
            <a:extLst>
              <a:ext uri="{FF2B5EF4-FFF2-40B4-BE49-F238E27FC236}">
                <a16:creationId xmlns:a16="http://schemas.microsoft.com/office/drawing/2014/main" id="{B309226B-5258-537F-01E2-00015A5842B0}"/>
              </a:ext>
            </a:extLst>
          </p:cNvPr>
          <p:cNvSpPr/>
          <p:nvPr/>
        </p:nvSpPr>
        <p:spPr>
          <a:xfrm>
            <a:off x="685457" y="909673"/>
            <a:ext cx="4660649" cy="936104"/>
          </a:xfrm>
          <a:prstGeom prst="roundRect">
            <a:avLst/>
          </a:prstGeom>
          <a:gradFill flip="none" rotWithShape="1">
            <a:gsLst>
              <a:gs pos="1000">
                <a:schemeClr val="bg1"/>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70" name="Rectangle: Rounded Corners 69">
            <a:extLst>
              <a:ext uri="{FF2B5EF4-FFF2-40B4-BE49-F238E27FC236}">
                <a16:creationId xmlns:a16="http://schemas.microsoft.com/office/drawing/2014/main" id="{6CD9071C-EC25-5D87-42F0-7DF5B33ACAF7}"/>
              </a:ext>
            </a:extLst>
          </p:cNvPr>
          <p:cNvSpPr/>
          <p:nvPr/>
        </p:nvSpPr>
        <p:spPr>
          <a:xfrm>
            <a:off x="685457" y="1921335"/>
            <a:ext cx="4660649" cy="936104"/>
          </a:xfrm>
          <a:prstGeom prst="roundRect">
            <a:avLst/>
          </a:prstGeom>
          <a:gradFill flip="none" rotWithShape="1">
            <a:gsLst>
              <a:gs pos="1000">
                <a:schemeClr val="bg1"/>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71" name="Rectangle: Rounded Corners 70">
            <a:extLst>
              <a:ext uri="{FF2B5EF4-FFF2-40B4-BE49-F238E27FC236}">
                <a16:creationId xmlns:a16="http://schemas.microsoft.com/office/drawing/2014/main" id="{2F889042-E997-DCA7-D7FC-CF6FF7F7B637}"/>
              </a:ext>
            </a:extLst>
          </p:cNvPr>
          <p:cNvSpPr/>
          <p:nvPr/>
        </p:nvSpPr>
        <p:spPr>
          <a:xfrm>
            <a:off x="685457" y="2932997"/>
            <a:ext cx="4660649" cy="936104"/>
          </a:xfrm>
          <a:prstGeom prst="roundRect">
            <a:avLst/>
          </a:prstGeom>
          <a:gradFill flip="none" rotWithShape="1">
            <a:gsLst>
              <a:gs pos="1000">
                <a:schemeClr val="bg1"/>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72" name="Rectangle: Rounded Corners 71">
            <a:extLst>
              <a:ext uri="{FF2B5EF4-FFF2-40B4-BE49-F238E27FC236}">
                <a16:creationId xmlns:a16="http://schemas.microsoft.com/office/drawing/2014/main" id="{6257709E-EEB7-3F9A-1EC5-A36BD0DD41BE}"/>
              </a:ext>
            </a:extLst>
          </p:cNvPr>
          <p:cNvSpPr/>
          <p:nvPr/>
        </p:nvSpPr>
        <p:spPr>
          <a:xfrm>
            <a:off x="685457" y="3944659"/>
            <a:ext cx="4660649" cy="936104"/>
          </a:xfrm>
          <a:prstGeom prst="roundRect">
            <a:avLst/>
          </a:prstGeom>
          <a:gradFill flip="none" rotWithShape="1">
            <a:gsLst>
              <a:gs pos="1000">
                <a:schemeClr val="bg1"/>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73" name="Rectangle: Rounded Corners 72">
            <a:extLst>
              <a:ext uri="{FF2B5EF4-FFF2-40B4-BE49-F238E27FC236}">
                <a16:creationId xmlns:a16="http://schemas.microsoft.com/office/drawing/2014/main" id="{1C5F80B4-D055-2354-1490-6DFDBD5E0F43}"/>
              </a:ext>
            </a:extLst>
          </p:cNvPr>
          <p:cNvSpPr/>
          <p:nvPr/>
        </p:nvSpPr>
        <p:spPr>
          <a:xfrm>
            <a:off x="6994752" y="909673"/>
            <a:ext cx="4660649" cy="936104"/>
          </a:xfrm>
          <a:prstGeom prst="roundRect">
            <a:avLst/>
          </a:prstGeom>
          <a:gradFill flip="none" rotWithShape="1">
            <a:gsLst>
              <a:gs pos="1000">
                <a:schemeClr val="bg1"/>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74" name="Rectangle: Rounded Corners 73">
            <a:extLst>
              <a:ext uri="{FF2B5EF4-FFF2-40B4-BE49-F238E27FC236}">
                <a16:creationId xmlns:a16="http://schemas.microsoft.com/office/drawing/2014/main" id="{1317315C-38FC-B5F1-B319-861BC85063CC}"/>
              </a:ext>
            </a:extLst>
          </p:cNvPr>
          <p:cNvSpPr/>
          <p:nvPr/>
        </p:nvSpPr>
        <p:spPr>
          <a:xfrm>
            <a:off x="6994752" y="1878803"/>
            <a:ext cx="4660649" cy="936104"/>
          </a:xfrm>
          <a:prstGeom prst="roundRect">
            <a:avLst/>
          </a:prstGeom>
          <a:gradFill flip="none" rotWithShape="1">
            <a:gsLst>
              <a:gs pos="1000">
                <a:schemeClr val="bg1"/>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75" name="Rectangle: Rounded Corners 74">
            <a:extLst>
              <a:ext uri="{FF2B5EF4-FFF2-40B4-BE49-F238E27FC236}">
                <a16:creationId xmlns:a16="http://schemas.microsoft.com/office/drawing/2014/main" id="{A8353188-D3CB-8DFC-87C6-4D2656BC83A5}"/>
              </a:ext>
            </a:extLst>
          </p:cNvPr>
          <p:cNvSpPr/>
          <p:nvPr/>
        </p:nvSpPr>
        <p:spPr>
          <a:xfrm>
            <a:off x="6994752" y="2890465"/>
            <a:ext cx="4660649" cy="936104"/>
          </a:xfrm>
          <a:prstGeom prst="roundRect">
            <a:avLst/>
          </a:prstGeom>
          <a:gradFill flip="none" rotWithShape="1">
            <a:gsLst>
              <a:gs pos="1000">
                <a:schemeClr val="bg1"/>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76" name="Rectangle: Rounded Corners 75">
            <a:extLst>
              <a:ext uri="{FF2B5EF4-FFF2-40B4-BE49-F238E27FC236}">
                <a16:creationId xmlns:a16="http://schemas.microsoft.com/office/drawing/2014/main" id="{3020A089-6ABA-B228-9FF6-004B0DA19749}"/>
              </a:ext>
            </a:extLst>
          </p:cNvPr>
          <p:cNvSpPr/>
          <p:nvPr/>
        </p:nvSpPr>
        <p:spPr>
          <a:xfrm>
            <a:off x="6994752" y="3902127"/>
            <a:ext cx="4660649" cy="936104"/>
          </a:xfrm>
          <a:prstGeom prst="roundRect">
            <a:avLst/>
          </a:prstGeom>
          <a:gradFill flip="none" rotWithShape="1">
            <a:gsLst>
              <a:gs pos="1000">
                <a:schemeClr val="bg1"/>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dirty="0">
              <a:solidFill>
                <a:prstClr val="white"/>
              </a:solidFill>
              <a:latin typeface="Segoe UI"/>
            </a:endParaRPr>
          </a:p>
        </p:txBody>
      </p:sp>
      <p:sp>
        <p:nvSpPr>
          <p:cNvPr id="93" name="TextBox 92">
            <a:extLst>
              <a:ext uri="{FF2B5EF4-FFF2-40B4-BE49-F238E27FC236}">
                <a16:creationId xmlns:a16="http://schemas.microsoft.com/office/drawing/2014/main" id="{D88B3441-C43A-1496-5AC2-B070804FAFCA}"/>
              </a:ext>
            </a:extLst>
          </p:cNvPr>
          <p:cNvSpPr txBox="1"/>
          <p:nvPr/>
        </p:nvSpPr>
        <p:spPr>
          <a:xfrm>
            <a:off x="685456" y="199618"/>
            <a:ext cx="3096344" cy="530327"/>
          </a:xfrm>
          <a:prstGeom prst="rect">
            <a:avLst/>
          </a:prstGeom>
          <a:noFill/>
        </p:spPr>
        <p:txBody>
          <a:bodyPr wrap="square" lIns="0" tIns="0" rIns="0" bIns="0" rtlCol="0" anchor="ctr">
            <a:noAutofit/>
          </a:bodyPr>
          <a:lstStyle/>
          <a:p>
            <a:pPr defTabSz="1218987"/>
            <a:r>
              <a:rPr lang="en-IN" sz="3200" b="1" dirty="0">
                <a:solidFill>
                  <a:prstClr val="white"/>
                </a:solidFill>
                <a:latin typeface="Segoe UI"/>
              </a:rPr>
              <a:t>Process Map</a:t>
            </a:r>
          </a:p>
        </p:txBody>
      </p:sp>
      <p:sp>
        <p:nvSpPr>
          <p:cNvPr id="94" name="TextBox 93">
            <a:extLst>
              <a:ext uri="{FF2B5EF4-FFF2-40B4-BE49-F238E27FC236}">
                <a16:creationId xmlns:a16="http://schemas.microsoft.com/office/drawing/2014/main" id="{4790A9EF-7FA5-62C6-0655-2D989A009244}"/>
              </a:ext>
            </a:extLst>
          </p:cNvPr>
          <p:cNvSpPr txBox="1"/>
          <p:nvPr/>
        </p:nvSpPr>
        <p:spPr>
          <a:xfrm>
            <a:off x="6617558" y="199618"/>
            <a:ext cx="3585288" cy="530327"/>
          </a:xfrm>
          <a:prstGeom prst="rect">
            <a:avLst/>
          </a:prstGeom>
          <a:noFill/>
        </p:spPr>
        <p:txBody>
          <a:bodyPr wrap="square" lIns="0" tIns="0" rIns="0" bIns="0" rtlCol="0" anchor="ctr">
            <a:noAutofit/>
          </a:bodyPr>
          <a:lstStyle/>
          <a:p>
            <a:pPr algn="r" defTabSz="1218987"/>
            <a:r>
              <a:rPr lang="en-IN" sz="3200" b="1" dirty="0">
                <a:solidFill>
                  <a:prstClr val="white"/>
                </a:solidFill>
                <a:latin typeface="Segoe UI"/>
              </a:rPr>
              <a:t>Knowledge Map</a:t>
            </a:r>
          </a:p>
        </p:txBody>
      </p:sp>
      <p:sp>
        <p:nvSpPr>
          <p:cNvPr id="119" name="Rectangle 118">
            <a:extLst>
              <a:ext uri="{FF2B5EF4-FFF2-40B4-BE49-F238E27FC236}">
                <a16:creationId xmlns:a16="http://schemas.microsoft.com/office/drawing/2014/main" id="{F270BF12-405B-4601-0698-BB0060F39B41}"/>
              </a:ext>
            </a:extLst>
          </p:cNvPr>
          <p:cNvSpPr/>
          <p:nvPr/>
        </p:nvSpPr>
        <p:spPr>
          <a:xfrm>
            <a:off x="914400" y="1098376"/>
            <a:ext cx="4221126" cy="558698"/>
          </a:xfrm>
          <a:prstGeom prst="rect">
            <a:avLst/>
          </a:prstGeom>
        </p:spPr>
        <p:txBody>
          <a:bodyPr wrap="square" lIns="0" tIns="0" rIns="0" bIns="0" anchor="ctr">
            <a:noAutofit/>
          </a:bodyPr>
          <a:lstStyle/>
          <a:p>
            <a:pPr defTabSz="1218987"/>
            <a:r>
              <a:rPr lang="en-US" sz="1600" dirty="0">
                <a:solidFill>
                  <a:prstClr val="black">
                    <a:lumMod val="95000"/>
                    <a:lumOff val="5000"/>
                  </a:prstClr>
                </a:solidFill>
                <a:latin typeface="Segoe UI"/>
                <a:ea typeface="Open Sans" panose="020B0606030504020204" pitchFamily="34" charset="0"/>
                <a:cs typeface="Open Sans" panose="020B0606030504020204" pitchFamily="34" charset="0"/>
              </a:rPr>
              <a:t>Describes the steps that inputs undertake to transform into a final output</a:t>
            </a:r>
          </a:p>
        </p:txBody>
      </p:sp>
      <p:sp>
        <p:nvSpPr>
          <p:cNvPr id="120" name="Rectangle 119">
            <a:extLst>
              <a:ext uri="{FF2B5EF4-FFF2-40B4-BE49-F238E27FC236}">
                <a16:creationId xmlns:a16="http://schemas.microsoft.com/office/drawing/2014/main" id="{C550EA57-98AC-4F4B-B17D-5CBACD787260}"/>
              </a:ext>
            </a:extLst>
          </p:cNvPr>
          <p:cNvSpPr/>
          <p:nvPr/>
        </p:nvSpPr>
        <p:spPr>
          <a:xfrm>
            <a:off x="914400" y="3121700"/>
            <a:ext cx="4221126" cy="558698"/>
          </a:xfrm>
          <a:prstGeom prst="rect">
            <a:avLst/>
          </a:prstGeom>
        </p:spPr>
        <p:txBody>
          <a:bodyPr wrap="square" lIns="0" tIns="0" rIns="0" bIns="0" anchor="ctr">
            <a:noAutofit/>
          </a:bodyPr>
          <a:lstStyle/>
          <a:p>
            <a:pPr defTabSz="1218987"/>
            <a:r>
              <a:rPr lang="en-US" sz="1600" dirty="0">
                <a:solidFill>
                  <a:prstClr val="black">
                    <a:lumMod val="95000"/>
                    <a:lumOff val="5000"/>
                  </a:prstClr>
                </a:solidFill>
                <a:latin typeface="Segoe UI"/>
                <a:ea typeface="Open Sans" panose="020B0606030504020204" pitchFamily="34" charset="0"/>
                <a:cs typeface="Open Sans" panose="020B0606030504020204" pitchFamily="34" charset="0"/>
              </a:rPr>
              <a:t>Identifies who completes a given step</a:t>
            </a:r>
          </a:p>
        </p:txBody>
      </p:sp>
      <p:sp>
        <p:nvSpPr>
          <p:cNvPr id="121" name="Rectangle 120">
            <a:extLst>
              <a:ext uri="{FF2B5EF4-FFF2-40B4-BE49-F238E27FC236}">
                <a16:creationId xmlns:a16="http://schemas.microsoft.com/office/drawing/2014/main" id="{DCD8FF21-DFDE-ED71-B4DD-D6CCC5C3816B}"/>
              </a:ext>
            </a:extLst>
          </p:cNvPr>
          <p:cNvSpPr/>
          <p:nvPr/>
        </p:nvSpPr>
        <p:spPr>
          <a:xfrm>
            <a:off x="914400" y="2110038"/>
            <a:ext cx="4221126" cy="558698"/>
          </a:xfrm>
          <a:prstGeom prst="rect">
            <a:avLst/>
          </a:prstGeom>
        </p:spPr>
        <p:txBody>
          <a:bodyPr wrap="square" lIns="0" tIns="0" rIns="0" bIns="0" anchor="ctr">
            <a:noAutofit/>
          </a:bodyPr>
          <a:lstStyle/>
          <a:p>
            <a:pPr defTabSz="1218987"/>
            <a:r>
              <a:rPr lang="en-US" sz="1600" dirty="0">
                <a:solidFill>
                  <a:prstClr val="black">
                    <a:lumMod val="95000"/>
                    <a:lumOff val="5000"/>
                  </a:prstClr>
                </a:solidFill>
                <a:latin typeface="Segoe UI"/>
                <a:ea typeface="Open Sans" panose="020B0606030504020204" pitchFamily="34" charset="0"/>
                <a:cs typeface="Open Sans" panose="020B0606030504020204" pitchFamily="34" charset="0"/>
              </a:rPr>
              <a:t>Shows directional/sequential steps of a process and/or process phases</a:t>
            </a:r>
          </a:p>
        </p:txBody>
      </p:sp>
      <p:sp>
        <p:nvSpPr>
          <p:cNvPr id="122" name="Rectangle 121">
            <a:extLst>
              <a:ext uri="{FF2B5EF4-FFF2-40B4-BE49-F238E27FC236}">
                <a16:creationId xmlns:a16="http://schemas.microsoft.com/office/drawing/2014/main" id="{5B8984C3-A74E-84F1-988D-149C7803DE6B}"/>
              </a:ext>
            </a:extLst>
          </p:cNvPr>
          <p:cNvSpPr/>
          <p:nvPr/>
        </p:nvSpPr>
        <p:spPr>
          <a:xfrm>
            <a:off x="914400" y="4133362"/>
            <a:ext cx="4306186" cy="558698"/>
          </a:xfrm>
          <a:prstGeom prst="rect">
            <a:avLst/>
          </a:prstGeom>
        </p:spPr>
        <p:txBody>
          <a:bodyPr wrap="square" lIns="0" tIns="0" rIns="0" bIns="0" anchor="ctr">
            <a:noAutofit/>
          </a:bodyPr>
          <a:lstStyle/>
          <a:p>
            <a:pPr defTabSz="1218987"/>
            <a:r>
              <a:rPr lang="en-US" sz="1600" dirty="0">
                <a:solidFill>
                  <a:prstClr val="black">
                    <a:lumMod val="95000"/>
                    <a:lumOff val="5000"/>
                  </a:prstClr>
                </a:solidFill>
                <a:latin typeface="Segoe UI"/>
                <a:ea typeface="Open Sans" panose="020B0606030504020204" pitchFamily="34" charset="0"/>
                <a:cs typeface="Open Sans" panose="020B0606030504020204" pitchFamily="34" charset="0"/>
              </a:rPr>
              <a:t>May show cross-functional points of hand offs/interdependencies</a:t>
            </a:r>
          </a:p>
        </p:txBody>
      </p:sp>
      <p:sp>
        <p:nvSpPr>
          <p:cNvPr id="3" name="Rectangle: Rounded Corners 2">
            <a:extLst>
              <a:ext uri="{FF2B5EF4-FFF2-40B4-BE49-F238E27FC236}">
                <a16:creationId xmlns:a16="http://schemas.microsoft.com/office/drawing/2014/main" id="{A6DD3580-0C56-55F2-6662-2F50EFEFE38B}"/>
              </a:ext>
            </a:extLst>
          </p:cNvPr>
          <p:cNvSpPr/>
          <p:nvPr/>
        </p:nvSpPr>
        <p:spPr>
          <a:xfrm>
            <a:off x="685455" y="4956321"/>
            <a:ext cx="4660649" cy="936104"/>
          </a:xfrm>
          <a:prstGeom prst="roundRect">
            <a:avLst/>
          </a:prstGeom>
          <a:gradFill flip="none" rotWithShape="1">
            <a:gsLst>
              <a:gs pos="1000">
                <a:schemeClr val="bg1"/>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5" name="Rectangle 4">
            <a:extLst>
              <a:ext uri="{FF2B5EF4-FFF2-40B4-BE49-F238E27FC236}">
                <a16:creationId xmlns:a16="http://schemas.microsoft.com/office/drawing/2014/main" id="{4DB381A1-2692-9DBF-D469-D9594CB2A59B}"/>
              </a:ext>
            </a:extLst>
          </p:cNvPr>
          <p:cNvSpPr/>
          <p:nvPr/>
        </p:nvSpPr>
        <p:spPr>
          <a:xfrm>
            <a:off x="990715" y="5094820"/>
            <a:ext cx="4306186" cy="558698"/>
          </a:xfrm>
          <a:prstGeom prst="rect">
            <a:avLst/>
          </a:prstGeom>
        </p:spPr>
        <p:txBody>
          <a:bodyPr wrap="square" lIns="0" tIns="0" rIns="0" bIns="0" anchor="ctr">
            <a:noAutofit/>
          </a:bodyPr>
          <a:lstStyle/>
          <a:p>
            <a:pPr defTabSz="1218987"/>
            <a:r>
              <a:rPr lang="en-US" sz="1600" dirty="0">
                <a:solidFill>
                  <a:prstClr val="black">
                    <a:lumMod val="95000"/>
                    <a:lumOff val="5000"/>
                  </a:prstClr>
                </a:solidFill>
                <a:latin typeface="Segoe UI"/>
                <a:ea typeface="Open Sans" panose="020B0606030504020204" pitchFamily="34" charset="0"/>
                <a:cs typeface="Open Sans" panose="020B0606030504020204" pitchFamily="34" charset="0"/>
              </a:rPr>
              <a:t>May identify points where decisions are made and alternate process paths maybe followed</a:t>
            </a:r>
          </a:p>
        </p:txBody>
      </p:sp>
      <p:sp>
        <p:nvSpPr>
          <p:cNvPr id="6" name="Rectangle 5">
            <a:extLst>
              <a:ext uri="{FF2B5EF4-FFF2-40B4-BE49-F238E27FC236}">
                <a16:creationId xmlns:a16="http://schemas.microsoft.com/office/drawing/2014/main" id="{5C899AD9-FB32-776A-EBF6-97A204E7A976}"/>
              </a:ext>
            </a:extLst>
          </p:cNvPr>
          <p:cNvSpPr/>
          <p:nvPr/>
        </p:nvSpPr>
        <p:spPr>
          <a:xfrm>
            <a:off x="7171983" y="1045509"/>
            <a:ext cx="4306186" cy="558698"/>
          </a:xfrm>
          <a:prstGeom prst="rect">
            <a:avLst/>
          </a:prstGeom>
        </p:spPr>
        <p:txBody>
          <a:bodyPr wrap="square" lIns="0" tIns="0" rIns="0" bIns="0" anchor="ctr">
            <a:noAutofit/>
          </a:bodyPr>
          <a:lstStyle/>
          <a:p>
            <a:pPr defTabSz="1218987"/>
            <a:r>
              <a:rPr lang="en-US" sz="1600" dirty="0">
                <a:solidFill>
                  <a:prstClr val="black">
                    <a:lumMod val="95000"/>
                    <a:lumOff val="5000"/>
                  </a:prstClr>
                </a:solidFill>
                <a:latin typeface="Segoe UI"/>
                <a:ea typeface="Open Sans" panose="020B0606030504020204" pitchFamily="34" charset="0"/>
                <a:cs typeface="Open Sans" panose="020B0606030504020204" pitchFamily="34" charset="0"/>
              </a:rPr>
              <a:t>Documents the knowledge required to successfully complete the process right first time (both explicit and tacit)</a:t>
            </a:r>
          </a:p>
        </p:txBody>
      </p:sp>
      <p:sp>
        <p:nvSpPr>
          <p:cNvPr id="7" name="Rectangle 6">
            <a:extLst>
              <a:ext uri="{FF2B5EF4-FFF2-40B4-BE49-F238E27FC236}">
                <a16:creationId xmlns:a16="http://schemas.microsoft.com/office/drawing/2014/main" id="{5BD863E4-FA99-F5DB-7AFB-50573D8E0C05}"/>
              </a:ext>
            </a:extLst>
          </p:cNvPr>
          <p:cNvSpPr/>
          <p:nvPr/>
        </p:nvSpPr>
        <p:spPr>
          <a:xfrm>
            <a:off x="7171983" y="2110038"/>
            <a:ext cx="4306186" cy="558698"/>
          </a:xfrm>
          <a:prstGeom prst="rect">
            <a:avLst/>
          </a:prstGeom>
        </p:spPr>
        <p:txBody>
          <a:bodyPr wrap="square" lIns="0" tIns="0" rIns="0" bIns="0" anchor="ctr">
            <a:noAutofit/>
          </a:bodyPr>
          <a:lstStyle/>
          <a:p>
            <a:pPr defTabSz="1218987"/>
            <a:r>
              <a:rPr lang="en-US" sz="1600" dirty="0">
                <a:solidFill>
                  <a:prstClr val="black">
                    <a:lumMod val="95000"/>
                    <a:lumOff val="5000"/>
                  </a:prstClr>
                </a:solidFill>
                <a:latin typeface="Segoe UI"/>
                <a:ea typeface="Open Sans" panose="020B0606030504020204" pitchFamily="34" charset="0"/>
                <a:cs typeface="Open Sans" panose="020B0606030504020204" pitchFamily="34" charset="0"/>
              </a:rPr>
              <a:t>Captures where knowledge is used in the flow of daily work for a given process</a:t>
            </a:r>
          </a:p>
        </p:txBody>
      </p:sp>
      <p:sp>
        <p:nvSpPr>
          <p:cNvPr id="8" name="Rectangle 7">
            <a:extLst>
              <a:ext uri="{FF2B5EF4-FFF2-40B4-BE49-F238E27FC236}">
                <a16:creationId xmlns:a16="http://schemas.microsoft.com/office/drawing/2014/main" id="{D9A15AEA-5D48-EC15-E567-234D1FB4F9CA}"/>
              </a:ext>
            </a:extLst>
          </p:cNvPr>
          <p:cNvSpPr/>
          <p:nvPr/>
        </p:nvSpPr>
        <p:spPr>
          <a:xfrm>
            <a:off x="7243020" y="3121700"/>
            <a:ext cx="4306186" cy="558698"/>
          </a:xfrm>
          <a:prstGeom prst="rect">
            <a:avLst/>
          </a:prstGeom>
        </p:spPr>
        <p:txBody>
          <a:bodyPr wrap="square" lIns="0" tIns="0" rIns="0" bIns="0" anchor="ctr">
            <a:noAutofit/>
          </a:bodyPr>
          <a:lstStyle/>
          <a:p>
            <a:pPr marL="380990" indent="-380990"/>
            <a:r>
              <a:rPr lang="en-US" sz="1600" dirty="0"/>
              <a:t>Captures current sources of knowledge</a:t>
            </a:r>
          </a:p>
        </p:txBody>
      </p:sp>
      <p:sp>
        <p:nvSpPr>
          <p:cNvPr id="9" name="Rectangle 8">
            <a:extLst>
              <a:ext uri="{FF2B5EF4-FFF2-40B4-BE49-F238E27FC236}">
                <a16:creationId xmlns:a16="http://schemas.microsoft.com/office/drawing/2014/main" id="{C8D00AB7-0AB1-D0AC-7681-113E4F0C26E3}"/>
              </a:ext>
            </a:extLst>
          </p:cNvPr>
          <p:cNvSpPr/>
          <p:nvPr/>
        </p:nvSpPr>
        <p:spPr>
          <a:xfrm>
            <a:off x="7304093" y="4133362"/>
            <a:ext cx="4306186" cy="558698"/>
          </a:xfrm>
          <a:prstGeom prst="rect">
            <a:avLst/>
          </a:prstGeom>
        </p:spPr>
        <p:txBody>
          <a:bodyPr wrap="square" lIns="0" tIns="0" rIns="0" bIns="0" anchor="ctr">
            <a:noAutofit/>
          </a:bodyPr>
          <a:lstStyle/>
          <a:p>
            <a:pPr defTabSz="1218987"/>
            <a:r>
              <a:rPr lang="en-US" sz="1600" dirty="0">
                <a:solidFill>
                  <a:prstClr val="black">
                    <a:lumMod val="95000"/>
                    <a:lumOff val="5000"/>
                  </a:prstClr>
                </a:solidFill>
                <a:latin typeface="Segoe UI"/>
                <a:ea typeface="Open Sans" panose="020B0606030504020204" pitchFamily="34" charset="0"/>
                <a:cs typeface="Open Sans" panose="020B0606030504020204" pitchFamily="34" charset="0"/>
              </a:rPr>
              <a:t>Captures who is accountable for the knowledge existing</a:t>
            </a:r>
          </a:p>
        </p:txBody>
      </p:sp>
      <p:sp>
        <p:nvSpPr>
          <p:cNvPr id="10" name="Rectangle: Rounded Corners 9">
            <a:extLst>
              <a:ext uri="{FF2B5EF4-FFF2-40B4-BE49-F238E27FC236}">
                <a16:creationId xmlns:a16="http://schemas.microsoft.com/office/drawing/2014/main" id="{D6239B33-76C1-A681-0CCB-9BDAD86D05C8}"/>
              </a:ext>
            </a:extLst>
          </p:cNvPr>
          <p:cNvSpPr/>
          <p:nvPr/>
        </p:nvSpPr>
        <p:spPr>
          <a:xfrm>
            <a:off x="6994752" y="4883255"/>
            <a:ext cx="4660649" cy="936104"/>
          </a:xfrm>
          <a:prstGeom prst="roundRect">
            <a:avLst/>
          </a:prstGeom>
          <a:gradFill flip="none" rotWithShape="1">
            <a:gsLst>
              <a:gs pos="1000">
                <a:schemeClr val="bg1"/>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1" name="Rectangle 10">
            <a:extLst>
              <a:ext uri="{FF2B5EF4-FFF2-40B4-BE49-F238E27FC236}">
                <a16:creationId xmlns:a16="http://schemas.microsoft.com/office/drawing/2014/main" id="{1EB1B307-505A-2146-C2B9-8652CEE34CA5}"/>
              </a:ext>
            </a:extLst>
          </p:cNvPr>
          <p:cNvSpPr/>
          <p:nvPr/>
        </p:nvSpPr>
        <p:spPr>
          <a:xfrm>
            <a:off x="7304093" y="5069466"/>
            <a:ext cx="4306186" cy="558698"/>
          </a:xfrm>
          <a:prstGeom prst="rect">
            <a:avLst/>
          </a:prstGeom>
        </p:spPr>
        <p:txBody>
          <a:bodyPr wrap="square" lIns="0" tIns="0" rIns="0" bIns="0" anchor="ctr">
            <a:noAutofit/>
          </a:bodyPr>
          <a:lstStyle/>
          <a:p>
            <a:pPr defTabSz="1218987"/>
            <a:r>
              <a:rPr lang="en-US" sz="1600" dirty="0">
                <a:solidFill>
                  <a:prstClr val="black">
                    <a:lumMod val="95000"/>
                    <a:lumOff val="5000"/>
                  </a:prstClr>
                </a:solidFill>
                <a:latin typeface="Segoe UI"/>
                <a:ea typeface="Open Sans" panose="020B0606030504020204" pitchFamily="34" charset="0"/>
                <a:cs typeface="Open Sans" panose="020B0606030504020204" pitchFamily="34" charset="0"/>
              </a:rPr>
              <a:t>Identifies points in the process where knowledge flow may be obstructed</a:t>
            </a:r>
          </a:p>
        </p:txBody>
      </p:sp>
      <p:sp>
        <p:nvSpPr>
          <p:cNvPr id="12" name="Rectangle: Rounded Corners 11">
            <a:extLst>
              <a:ext uri="{FF2B5EF4-FFF2-40B4-BE49-F238E27FC236}">
                <a16:creationId xmlns:a16="http://schemas.microsoft.com/office/drawing/2014/main" id="{D19D48D3-75FE-EDC5-C0A8-AB98E18E4BF5}"/>
              </a:ext>
            </a:extLst>
          </p:cNvPr>
          <p:cNvSpPr/>
          <p:nvPr/>
        </p:nvSpPr>
        <p:spPr>
          <a:xfrm>
            <a:off x="6994751" y="5863754"/>
            <a:ext cx="4660649" cy="936104"/>
          </a:xfrm>
          <a:prstGeom prst="roundRect">
            <a:avLst/>
          </a:prstGeom>
          <a:gradFill flip="none" rotWithShape="1">
            <a:gsLst>
              <a:gs pos="1000">
                <a:schemeClr val="bg1"/>
              </a:gs>
              <a:gs pos="100000">
                <a:schemeClr val="bg1">
                  <a:lumMod val="9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IN" sz="2400">
              <a:solidFill>
                <a:prstClr val="white"/>
              </a:solidFill>
              <a:latin typeface="Segoe UI"/>
            </a:endParaRPr>
          </a:p>
        </p:txBody>
      </p:sp>
      <p:sp>
        <p:nvSpPr>
          <p:cNvPr id="13" name="Rectangle 12">
            <a:extLst>
              <a:ext uri="{FF2B5EF4-FFF2-40B4-BE49-F238E27FC236}">
                <a16:creationId xmlns:a16="http://schemas.microsoft.com/office/drawing/2014/main" id="{9CED87B2-7028-F387-8DD2-3329C2EB7387}"/>
              </a:ext>
            </a:extLst>
          </p:cNvPr>
          <p:cNvSpPr/>
          <p:nvPr/>
        </p:nvSpPr>
        <p:spPr>
          <a:xfrm>
            <a:off x="7304093" y="6094989"/>
            <a:ext cx="4306186" cy="558698"/>
          </a:xfrm>
          <a:prstGeom prst="rect">
            <a:avLst/>
          </a:prstGeom>
        </p:spPr>
        <p:txBody>
          <a:bodyPr wrap="square" lIns="0" tIns="0" rIns="0" bIns="0" anchor="ctr">
            <a:noAutofit/>
          </a:bodyPr>
          <a:lstStyle/>
          <a:p>
            <a:pPr marL="380990" indent="-380990"/>
            <a:r>
              <a:rPr lang="en-US" sz="1600" dirty="0"/>
              <a:t>Gaps may be identified by evaluating whether people have the knowledge they need when and where they need it</a:t>
            </a:r>
          </a:p>
        </p:txBody>
      </p:sp>
    </p:spTree>
    <p:custDataLst>
      <p:tags r:id="rId2"/>
    </p:custDataLst>
    <p:extLst>
      <p:ext uri="{BB962C8B-B14F-4D97-AF65-F5344CB8AC3E}">
        <p14:creationId xmlns:p14="http://schemas.microsoft.com/office/powerpoint/2010/main" val="201817292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817072-C405-43C0-96F1-428525FAE0BB}"/>
              </a:ext>
            </a:extLst>
          </p:cNvPr>
          <p:cNvSpPr>
            <a:spLocks noGrp="1"/>
          </p:cNvSpPr>
          <p:nvPr>
            <p:ph type="title"/>
          </p:nvPr>
        </p:nvSpPr>
        <p:spPr/>
        <p:txBody>
          <a:bodyPr/>
          <a:lstStyle/>
          <a:p>
            <a:r>
              <a:rPr lang="en-US" dirty="0"/>
              <a:t>Knowledge Management Mapping</a:t>
            </a:r>
          </a:p>
        </p:txBody>
      </p:sp>
      <p:sp>
        <p:nvSpPr>
          <p:cNvPr id="5" name="Slide Number Placeholder 4">
            <a:extLst>
              <a:ext uri="{FF2B5EF4-FFF2-40B4-BE49-F238E27FC236}">
                <a16:creationId xmlns:a16="http://schemas.microsoft.com/office/drawing/2014/main" id="{550A39F9-0D14-4BA8-B6FA-2E894A36C247}"/>
              </a:ext>
            </a:extLst>
          </p:cNvPr>
          <p:cNvSpPr>
            <a:spLocks noGrp="1"/>
          </p:cNvSpPr>
          <p:nvPr>
            <p:ph type="sldNum" sz="quarter" idx="11"/>
          </p:nvPr>
        </p:nvSpPr>
        <p:spPr/>
        <p:txBody>
          <a:bodyPr/>
          <a:lstStyle/>
          <a:p>
            <a:fld id="{6EA09C4E-544F-7548-A558-D75837BF8019}" type="slidenum">
              <a:rPr lang="en-US" smtClean="0"/>
              <a:pPr/>
              <a:t>24</a:t>
            </a:fld>
            <a:endParaRPr lang="en-US"/>
          </a:p>
        </p:txBody>
      </p:sp>
      <p:graphicFrame>
        <p:nvGraphicFramePr>
          <p:cNvPr id="8" name="Table 8">
            <a:extLst>
              <a:ext uri="{FF2B5EF4-FFF2-40B4-BE49-F238E27FC236}">
                <a16:creationId xmlns:a16="http://schemas.microsoft.com/office/drawing/2014/main" id="{8B446C81-B34E-4958-A2BD-A9A3FD457A9A}"/>
              </a:ext>
            </a:extLst>
          </p:cNvPr>
          <p:cNvGraphicFramePr>
            <a:graphicFrameLocks noGrp="1"/>
          </p:cNvGraphicFramePr>
          <p:nvPr/>
        </p:nvGraphicFramePr>
        <p:xfrm>
          <a:off x="609600" y="1402419"/>
          <a:ext cx="10643617" cy="2844800"/>
        </p:xfrm>
        <a:graphic>
          <a:graphicData uri="http://schemas.openxmlformats.org/drawingml/2006/table">
            <a:tbl>
              <a:tblPr firstRow="1" bandRow="1">
                <a:tableStyleId>{9D7B26C5-4107-4FEC-AEDC-1716B250A1EF}</a:tableStyleId>
              </a:tblPr>
              <a:tblGrid>
                <a:gridCol w="2140915">
                  <a:extLst>
                    <a:ext uri="{9D8B030D-6E8A-4147-A177-3AD203B41FA5}">
                      <a16:colId xmlns:a16="http://schemas.microsoft.com/office/drawing/2014/main" val="502757650"/>
                    </a:ext>
                  </a:extLst>
                </a:gridCol>
                <a:gridCol w="2140915">
                  <a:extLst>
                    <a:ext uri="{9D8B030D-6E8A-4147-A177-3AD203B41FA5}">
                      <a16:colId xmlns:a16="http://schemas.microsoft.com/office/drawing/2014/main" val="505366045"/>
                    </a:ext>
                  </a:extLst>
                </a:gridCol>
                <a:gridCol w="2140915">
                  <a:extLst>
                    <a:ext uri="{9D8B030D-6E8A-4147-A177-3AD203B41FA5}">
                      <a16:colId xmlns:a16="http://schemas.microsoft.com/office/drawing/2014/main" val="2680267879"/>
                    </a:ext>
                  </a:extLst>
                </a:gridCol>
                <a:gridCol w="4220872">
                  <a:extLst>
                    <a:ext uri="{9D8B030D-6E8A-4147-A177-3AD203B41FA5}">
                      <a16:colId xmlns:a16="http://schemas.microsoft.com/office/drawing/2014/main" val="331437436"/>
                    </a:ext>
                  </a:extLst>
                </a:gridCol>
              </a:tblGrid>
              <a:tr h="1097280">
                <a:tc>
                  <a:txBody>
                    <a:bodyPr/>
                    <a:lstStyle/>
                    <a:p>
                      <a:r>
                        <a:rPr lang="en-US" sz="2100" dirty="0"/>
                        <a:t>Process Step</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Activity</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Who executes/needs this knowledge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Knowledge Inputs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840189"/>
                  </a:ext>
                </a:extLst>
              </a:tr>
              <a:tr h="1747520">
                <a:tc>
                  <a:txBody>
                    <a:bodyPr/>
                    <a:lstStyle/>
                    <a:p>
                      <a:endParaRPr lang="en-US" sz="21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What knowledge is needed to perform this step? </a:t>
                      </a:r>
                    </a:p>
                    <a:p>
                      <a:endParaRPr lang="en-US" sz="2100" dirty="0"/>
                    </a:p>
                    <a:p>
                      <a:r>
                        <a:rPr lang="en-US" sz="2100" dirty="0"/>
                        <a:t>List these on individual lines</a:t>
                      </a:r>
                    </a:p>
                    <a:p>
                      <a:endParaRPr lang="en-US" sz="21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1898601"/>
                  </a:ext>
                </a:extLst>
              </a:tr>
            </a:tbl>
          </a:graphicData>
        </a:graphic>
      </p:graphicFrame>
    </p:spTree>
    <p:custDataLst>
      <p:tags r:id="rId1"/>
    </p:custDataLst>
    <p:extLst>
      <p:ext uri="{BB962C8B-B14F-4D97-AF65-F5344CB8AC3E}">
        <p14:creationId xmlns:p14="http://schemas.microsoft.com/office/powerpoint/2010/main" val="2195621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E817072-C405-43C0-96F1-428525FAE0BB}"/>
              </a:ext>
            </a:extLst>
          </p:cNvPr>
          <p:cNvSpPr>
            <a:spLocks noGrp="1"/>
          </p:cNvSpPr>
          <p:nvPr>
            <p:ph type="title"/>
          </p:nvPr>
        </p:nvSpPr>
        <p:spPr/>
        <p:txBody>
          <a:bodyPr/>
          <a:lstStyle/>
          <a:p>
            <a:r>
              <a:rPr lang="en-US" dirty="0"/>
              <a:t>Knowledge Management Mapping</a:t>
            </a:r>
          </a:p>
        </p:txBody>
      </p:sp>
      <p:sp>
        <p:nvSpPr>
          <p:cNvPr id="5" name="Slide Number Placeholder 4">
            <a:extLst>
              <a:ext uri="{FF2B5EF4-FFF2-40B4-BE49-F238E27FC236}">
                <a16:creationId xmlns:a16="http://schemas.microsoft.com/office/drawing/2014/main" id="{550A39F9-0D14-4BA8-B6FA-2E894A36C247}"/>
              </a:ext>
            </a:extLst>
          </p:cNvPr>
          <p:cNvSpPr>
            <a:spLocks noGrp="1"/>
          </p:cNvSpPr>
          <p:nvPr>
            <p:ph type="sldNum" sz="quarter" idx="11"/>
          </p:nvPr>
        </p:nvSpPr>
        <p:spPr/>
        <p:txBody>
          <a:bodyPr/>
          <a:lstStyle/>
          <a:p>
            <a:fld id="{6EA09C4E-544F-7548-A558-D75837BF8019}" type="slidenum">
              <a:rPr lang="en-US" smtClean="0"/>
              <a:pPr/>
              <a:t>25</a:t>
            </a:fld>
            <a:endParaRPr lang="en-US"/>
          </a:p>
        </p:txBody>
      </p:sp>
      <p:graphicFrame>
        <p:nvGraphicFramePr>
          <p:cNvPr id="8" name="Table 8">
            <a:extLst>
              <a:ext uri="{FF2B5EF4-FFF2-40B4-BE49-F238E27FC236}">
                <a16:creationId xmlns:a16="http://schemas.microsoft.com/office/drawing/2014/main" id="{8B446C81-B34E-4958-A2BD-A9A3FD457A9A}"/>
              </a:ext>
            </a:extLst>
          </p:cNvPr>
          <p:cNvGraphicFramePr>
            <a:graphicFrameLocks noGrp="1"/>
          </p:cNvGraphicFramePr>
          <p:nvPr/>
        </p:nvGraphicFramePr>
        <p:xfrm>
          <a:off x="609600" y="1402419"/>
          <a:ext cx="10863072" cy="2567093"/>
        </p:xfrm>
        <a:graphic>
          <a:graphicData uri="http://schemas.openxmlformats.org/drawingml/2006/table">
            <a:tbl>
              <a:tblPr firstRow="1" bandRow="1">
                <a:tableStyleId>{9D7B26C5-4107-4FEC-AEDC-1716B250A1EF}</a:tableStyleId>
              </a:tblPr>
              <a:tblGrid>
                <a:gridCol w="2715768">
                  <a:extLst>
                    <a:ext uri="{9D8B030D-6E8A-4147-A177-3AD203B41FA5}">
                      <a16:colId xmlns:a16="http://schemas.microsoft.com/office/drawing/2014/main" val="502757650"/>
                    </a:ext>
                  </a:extLst>
                </a:gridCol>
                <a:gridCol w="2715768">
                  <a:extLst>
                    <a:ext uri="{9D8B030D-6E8A-4147-A177-3AD203B41FA5}">
                      <a16:colId xmlns:a16="http://schemas.microsoft.com/office/drawing/2014/main" val="505366045"/>
                    </a:ext>
                  </a:extLst>
                </a:gridCol>
                <a:gridCol w="2715768">
                  <a:extLst>
                    <a:ext uri="{9D8B030D-6E8A-4147-A177-3AD203B41FA5}">
                      <a16:colId xmlns:a16="http://schemas.microsoft.com/office/drawing/2014/main" val="2680267879"/>
                    </a:ext>
                  </a:extLst>
                </a:gridCol>
                <a:gridCol w="2715768">
                  <a:extLst>
                    <a:ext uri="{9D8B030D-6E8A-4147-A177-3AD203B41FA5}">
                      <a16:colId xmlns:a16="http://schemas.microsoft.com/office/drawing/2014/main" val="331437436"/>
                    </a:ext>
                  </a:extLst>
                </a:gridCol>
              </a:tblGrid>
              <a:tr h="494453">
                <a:tc>
                  <a:txBody>
                    <a:bodyPr/>
                    <a:lstStyle/>
                    <a:p>
                      <a:r>
                        <a:rPr lang="en-US" sz="2100" dirty="0"/>
                        <a:t>Knowledge Type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Knowledge Owner</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Knowledge Source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Knowledge Outputs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840189"/>
                  </a:ext>
                </a:extLst>
              </a:tr>
              <a:tr h="2072640">
                <a:tc>
                  <a:txBody>
                    <a:bodyPr/>
                    <a:lstStyle/>
                    <a:p>
                      <a:r>
                        <a:rPr lang="en-US" sz="2100" dirty="0"/>
                        <a:t>Tacit or Explicit</a:t>
                      </a:r>
                    </a:p>
                    <a:p>
                      <a:endParaRPr lang="en-US" sz="2100" dirty="0"/>
                    </a:p>
                    <a:p>
                      <a:r>
                        <a:rPr lang="en-US" sz="2100" dirty="0"/>
                        <a:t>If an input contains both aspects include them on separate lines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Who is accountable for this knowledge existing</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Where does the knowledge come from – person, document, other?</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100" dirty="0"/>
                        <a:t>How are the inputs transformed into outputs?</a:t>
                      </a:r>
                    </a:p>
                    <a:p>
                      <a:endParaRPr lang="en-US" sz="2100" dirty="0"/>
                    </a:p>
                    <a:p>
                      <a:r>
                        <a:rPr lang="en-US" sz="2100" dirty="0"/>
                        <a:t>Consider both explicit and tacit outputs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1898601"/>
                  </a:ext>
                </a:extLst>
              </a:tr>
            </a:tbl>
          </a:graphicData>
        </a:graphic>
      </p:graphicFrame>
    </p:spTree>
    <p:custDataLst>
      <p:tags r:id="rId1"/>
    </p:custDataLst>
    <p:extLst>
      <p:ext uri="{BB962C8B-B14F-4D97-AF65-F5344CB8AC3E}">
        <p14:creationId xmlns:p14="http://schemas.microsoft.com/office/powerpoint/2010/main" val="281093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0CC32B0-E240-4828-8229-14BA2A626E9A}"/>
              </a:ext>
            </a:extLst>
          </p:cNvPr>
          <p:cNvSpPr>
            <a:spLocks noGrp="1"/>
          </p:cNvSpPr>
          <p:nvPr>
            <p:ph type="title"/>
          </p:nvPr>
        </p:nvSpPr>
        <p:spPr>
          <a:xfrm>
            <a:off x="661695" y="-114735"/>
            <a:ext cx="10515600" cy="1325563"/>
          </a:xfrm>
        </p:spPr>
        <p:txBody>
          <a:bodyPr/>
          <a:lstStyle/>
          <a:p>
            <a:r>
              <a:rPr lang="en-US" dirty="0"/>
              <a:t>Knowledge Management within Quality</a:t>
            </a:r>
          </a:p>
        </p:txBody>
      </p:sp>
      <p:sp>
        <p:nvSpPr>
          <p:cNvPr id="13" name="Slide Number Placeholder 12">
            <a:extLst>
              <a:ext uri="{FF2B5EF4-FFF2-40B4-BE49-F238E27FC236}">
                <a16:creationId xmlns:a16="http://schemas.microsoft.com/office/drawing/2014/main" id="{4015FE22-084C-4E2C-8B3F-CF1B02E304DD}"/>
              </a:ext>
            </a:extLst>
          </p:cNvPr>
          <p:cNvSpPr>
            <a:spLocks noGrp="1"/>
          </p:cNvSpPr>
          <p:nvPr>
            <p:ph type="sldNum" sz="quarter" idx="12"/>
          </p:nvPr>
        </p:nvSpPr>
        <p:spPr/>
        <p:txBody>
          <a:bodyPr/>
          <a:lstStyle/>
          <a:p>
            <a:fld id="{04A9E15C-CF56-4B8D-B1F7-01715C1EA848}" type="slidenum">
              <a:rPr lang="en-US" smtClean="0"/>
              <a:pPr/>
              <a:t>26</a:t>
            </a:fld>
            <a:endParaRPr lang="en-US" dirty="0"/>
          </a:p>
        </p:txBody>
      </p:sp>
      <p:grpSp>
        <p:nvGrpSpPr>
          <p:cNvPr id="87" name="Group 86">
            <a:extLst>
              <a:ext uri="{FF2B5EF4-FFF2-40B4-BE49-F238E27FC236}">
                <a16:creationId xmlns:a16="http://schemas.microsoft.com/office/drawing/2014/main" id="{B9B7574E-87BF-CE60-2B0C-487ADFFB1141}"/>
              </a:ext>
            </a:extLst>
          </p:cNvPr>
          <p:cNvGrpSpPr/>
          <p:nvPr/>
        </p:nvGrpSpPr>
        <p:grpSpPr>
          <a:xfrm>
            <a:off x="406396" y="920784"/>
            <a:ext cx="11379209" cy="5663043"/>
            <a:chOff x="406395" y="920784"/>
            <a:chExt cx="11379209" cy="5663043"/>
          </a:xfrm>
        </p:grpSpPr>
        <p:sp>
          <p:nvSpPr>
            <p:cNvPr id="55" name="TextBox 54">
              <a:extLst>
                <a:ext uri="{FF2B5EF4-FFF2-40B4-BE49-F238E27FC236}">
                  <a16:creationId xmlns:a16="http://schemas.microsoft.com/office/drawing/2014/main" id="{687A2E90-F99C-4F87-A121-52EE161CB67C}"/>
                </a:ext>
              </a:extLst>
            </p:cNvPr>
            <p:cNvSpPr txBox="1"/>
            <p:nvPr/>
          </p:nvSpPr>
          <p:spPr>
            <a:xfrm>
              <a:off x="2489160" y="3792270"/>
              <a:ext cx="1009014"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Objectives</a:t>
              </a:r>
            </a:p>
          </p:txBody>
        </p:sp>
        <p:sp>
          <p:nvSpPr>
            <p:cNvPr id="151" name="Isosceles Triangle 150">
              <a:extLst>
                <a:ext uri="{FF2B5EF4-FFF2-40B4-BE49-F238E27FC236}">
                  <a16:creationId xmlns:a16="http://schemas.microsoft.com/office/drawing/2014/main" id="{F30D7DEF-E118-41DB-8945-3EFF66362E16}"/>
                </a:ext>
              </a:extLst>
            </p:cNvPr>
            <p:cNvSpPr/>
            <p:nvPr/>
          </p:nvSpPr>
          <p:spPr>
            <a:xfrm rot="5400000">
              <a:off x="2546584" y="3119387"/>
              <a:ext cx="914354" cy="277791"/>
            </a:xfrm>
            <a:prstGeom prst="triangle">
              <a:avLst/>
            </a:prstGeom>
            <a:gradFill>
              <a:gsLst>
                <a:gs pos="47000">
                  <a:schemeClr val="bg1">
                    <a:lumMod val="75000"/>
                    <a:alpha val="46000"/>
                  </a:schemeClr>
                </a:gs>
                <a:gs pos="0">
                  <a:schemeClr val="bg1">
                    <a:lumMod val="7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1E9F4499-E678-4F22-9596-F75B85E70106}"/>
                </a:ext>
              </a:extLst>
            </p:cNvPr>
            <p:cNvSpPr txBox="1"/>
            <p:nvPr/>
          </p:nvSpPr>
          <p:spPr>
            <a:xfrm>
              <a:off x="8684791" y="3792270"/>
              <a:ext cx="1009014"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Outcomes</a:t>
              </a:r>
            </a:p>
          </p:txBody>
        </p:sp>
        <p:sp>
          <p:nvSpPr>
            <p:cNvPr id="153" name="Isosceles Triangle 152">
              <a:extLst>
                <a:ext uri="{FF2B5EF4-FFF2-40B4-BE49-F238E27FC236}">
                  <a16:creationId xmlns:a16="http://schemas.microsoft.com/office/drawing/2014/main" id="{0D36C37C-0B51-42FE-87D5-AA00EE4F0512}"/>
                </a:ext>
              </a:extLst>
            </p:cNvPr>
            <p:cNvSpPr/>
            <p:nvPr/>
          </p:nvSpPr>
          <p:spPr>
            <a:xfrm rot="5400000">
              <a:off x="8742215" y="3119387"/>
              <a:ext cx="914354" cy="277791"/>
            </a:xfrm>
            <a:prstGeom prst="triangle">
              <a:avLst/>
            </a:prstGeom>
            <a:gradFill>
              <a:gsLst>
                <a:gs pos="47000">
                  <a:schemeClr val="bg1">
                    <a:lumMod val="75000"/>
                    <a:alpha val="46000"/>
                  </a:schemeClr>
                </a:gs>
                <a:gs pos="0">
                  <a:schemeClr val="bg1">
                    <a:lumMod val="7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0" name="Group 189">
              <a:extLst>
                <a:ext uri="{FF2B5EF4-FFF2-40B4-BE49-F238E27FC236}">
                  <a16:creationId xmlns:a16="http://schemas.microsoft.com/office/drawing/2014/main" id="{48FA81CF-122E-4963-9294-9A39CA106F79}"/>
                </a:ext>
              </a:extLst>
            </p:cNvPr>
            <p:cNvGrpSpPr/>
            <p:nvPr/>
          </p:nvGrpSpPr>
          <p:grpSpPr>
            <a:xfrm>
              <a:off x="1249335" y="6216951"/>
              <a:ext cx="9511534" cy="366876"/>
              <a:chOff x="6993228" y="2527883"/>
              <a:chExt cx="9511534" cy="366876"/>
            </a:xfrm>
          </p:grpSpPr>
          <p:cxnSp>
            <p:nvCxnSpPr>
              <p:cNvPr id="191" name="Straight Arrow Connector 190">
                <a:extLst>
                  <a:ext uri="{FF2B5EF4-FFF2-40B4-BE49-F238E27FC236}">
                    <a16:creationId xmlns:a16="http://schemas.microsoft.com/office/drawing/2014/main" id="{D81474B1-63A9-45DC-94F5-F0C6D7E291BB}"/>
                  </a:ext>
                </a:extLst>
              </p:cNvPr>
              <p:cNvCxnSpPr>
                <a:cxnSpLocks/>
              </p:cNvCxnSpPr>
              <p:nvPr/>
            </p:nvCxnSpPr>
            <p:spPr>
              <a:xfrm flipH="1">
                <a:off x="7416803" y="2711321"/>
                <a:ext cx="9087959" cy="0"/>
              </a:xfrm>
              <a:prstGeom prst="straightConnector1">
                <a:avLst/>
              </a:prstGeom>
              <a:ln>
                <a:solidFill>
                  <a:srgbClr val="F17427"/>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DBDC1B4C-B11F-45CC-A594-8156B405C698}"/>
                  </a:ext>
                </a:extLst>
              </p:cNvPr>
              <p:cNvGrpSpPr/>
              <p:nvPr/>
            </p:nvGrpSpPr>
            <p:grpSpPr>
              <a:xfrm>
                <a:off x="6993228" y="2527883"/>
                <a:ext cx="366876" cy="366876"/>
                <a:chOff x="6993228" y="2527883"/>
                <a:chExt cx="366876" cy="366876"/>
              </a:xfrm>
            </p:grpSpPr>
            <p:sp>
              <p:nvSpPr>
                <p:cNvPr id="194" name="Oval 193">
                  <a:extLst>
                    <a:ext uri="{FF2B5EF4-FFF2-40B4-BE49-F238E27FC236}">
                      <a16:creationId xmlns:a16="http://schemas.microsoft.com/office/drawing/2014/main" id="{7D48CC80-BBAD-4976-A7A2-E9474702DBF6}"/>
                    </a:ext>
                  </a:extLst>
                </p:cNvPr>
                <p:cNvSpPr/>
                <p:nvPr/>
              </p:nvSpPr>
              <p:spPr>
                <a:xfrm>
                  <a:off x="6993228" y="2527883"/>
                  <a:ext cx="366876" cy="366876"/>
                </a:xfrm>
                <a:prstGeom prst="ellipse">
                  <a:avLst/>
                </a:prstGeom>
                <a:solidFill>
                  <a:srgbClr val="F1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D7B5C976-6BB6-4FFA-982B-2168D3C44495}"/>
                    </a:ext>
                  </a:extLst>
                </p:cNvPr>
                <p:cNvSpPr/>
                <p:nvPr/>
              </p:nvSpPr>
              <p:spPr>
                <a:xfrm>
                  <a:off x="7018872" y="2553527"/>
                  <a:ext cx="315589" cy="31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TextBox 192">
                <a:extLst>
                  <a:ext uri="{FF2B5EF4-FFF2-40B4-BE49-F238E27FC236}">
                    <a16:creationId xmlns:a16="http://schemas.microsoft.com/office/drawing/2014/main" id="{A43E0ABE-666E-4906-A1A2-627D8C5185F7}"/>
                  </a:ext>
                </a:extLst>
              </p:cNvPr>
              <p:cNvSpPr txBox="1"/>
              <p:nvPr/>
            </p:nvSpPr>
            <p:spPr>
              <a:xfrm>
                <a:off x="7075677" y="2603599"/>
                <a:ext cx="201979" cy="215444"/>
              </a:xfrm>
              <a:prstGeom prst="rect">
                <a:avLst/>
              </a:prstGeom>
              <a:noFill/>
            </p:spPr>
            <p:txBody>
              <a:bodyPr wrap="none" lIns="0" tIns="0" rIns="0" bIns="0" rtlCol="0" anchor="ctr">
                <a:spAutoFit/>
              </a:bodyPr>
              <a:lstStyle/>
              <a:p>
                <a:pPr algn="ctr"/>
                <a:r>
                  <a:rPr lang="en-US" sz="1400" b="1" dirty="0">
                    <a:solidFill>
                      <a:srgbClr val="F17427"/>
                    </a:solidFill>
                    <a:latin typeface="Century Gothic" panose="020B0502020202020204" pitchFamily="34" charset="0"/>
                  </a:rPr>
                  <a:t>03</a:t>
                </a:r>
              </a:p>
            </p:txBody>
          </p:sp>
        </p:grpSp>
        <p:grpSp>
          <p:nvGrpSpPr>
            <p:cNvPr id="198" name="Group 197">
              <a:extLst>
                <a:ext uri="{FF2B5EF4-FFF2-40B4-BE49-F238E27FC236}">
                  <a16:creationId xmlns:a16="http://schemas.microsoft.com/office/drawing/2014/main" id="{FCD5733F-4EE1-4A6E-AD75-FC54A26EE5E3}"/>
                </a:ext>
              </a:extLst>
            </p:cNvPr>
            <p:cNvGrpSpPr/>
            <p:nvPr/>
          </p:nvGrpSpPr>
          <p:grpSpPr>
            <a:xfrm>
              <a:off x="5913121" y="5950017"/>
              <a:ext cx="4847748" cy="366876"/>
              <a:chOff x="6993228" y="2527883"/>
              <a:chExt cx="4905832" cy="366876"/>
            </a:xfrm>
          </p:grpSpPr>
          <p:cxnSp>
            <p:nvCxnSpPr>
              <p:cNvPr id="199" name="Straight Arrow Connector 198">
                <a:extLst>
                  <a:ext uri="{FF2B5EF4-FFF2-40B4-BE49-F238E27FC236}">
                    <a16:creationId xmlns:a16="http://schemas.microsoft.com/office/drawing/2014/main" id="{96CE1BE3-1162-42D1-9390-0D672BF7B072}"/>
                  </a:ext>
                </a:extLst>
              </p:cNvPr>
              <p:cNvCxnSpPr>
                <a:cxnSpLocks/>
              </p:cNvCxnSpPr>
              <p:nvPr/>
            </p:nvCxnSpPr>
            <p:spPr>
              <a:xfrm flipH="1">
                <a:off x="7416803" y="2711321"/>
                <a:ext cx="4482257" cy="0"/>
              </a:xfrm>
              <a:prstGeom prst="straightConnector1">
                <a:avLst/>
              </a:prstGeom>
              <a:ln>
                <a:solidFill>
                  <a:srgbClr val="F17427"/>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6144D3E0-B852-4985-88CE-70B74C019AC8}"/>
                  </a:ext>
                </a:extLst>
              </p:cNvPr>
              <p:cNvGrpSpPr/>
              <p:nvPr/>
            </p:nvGrpSpPr>
            <p:grpSpPr>
              <a:xfrm>
                <a:off x="6993228" y="2527883"/>
                <a:ext cx="366876" cy="366876"/>
                <a:chOff x="6993228" y="2527883"/>
                <a:chExt cx="366876" cy="366876"/>
              </a:xfrm>
            </p:grpSpPr>
            <p:sp>
              <p:nvSpPr>
                <p:cNvPr id="209" name="Oval 208">
                  <a:extLst>
                    <a:ext uri="{FF2B5EF4-FFF2-40B4-BE49-F238E27FC236}">
                      <a16:creationId xmlns:a16="http://schemas.microsoft.com/office/drawing/2014/main" id="{F8D73656-1AD3-4018-9696-B0341A367867}"/>
                    </a:ext>
                  </a:extLst>
                </p:cNvPr>
                <p:cNvSpPr/>
                <p:nvPr/>
              </p:nvSpPr>
              <p:spPr>
                <a:xfrm>
                  <a:off x="6993228" y="2527883"/>
                  <a:ext cx="366876" cy="366876"/>
                </a:xfrm>
                <a:prstGeom prst="ellipse">
                  <a:avLst/>
                </a:prstGeom>
                <a:solidFill>
                  <a:srgbClr val="F1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D7D4368C-6D21-45A2-B8DE-B6258F34D321}"/>
                    </a:ext>
                  </a:extLst>
                </p:cNvPr>
                <p:cNvSpPr/>
                <p:nvPr/>
              </p:nvSpPr>
              <p:spPr>
                <a:xfrm>
                  <a:off x="7018872" y="2553527"/>
                  <a:ext cx="315589" cy="31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TextBox 204">
                <a:extLst>
                  <a:ext uri="{FF2B5EF4-FFF2-40B4-BE49-F238E27FC236}">
                    <a16:creationId xmlns:a16="http://schemas.microsoft.com/office/drawing/2014/main" id="{11416DD6-A4C1-439A-AE41-4DCB7B2E70F3}"/>
                  </a:ext>
                </a:extLst>
              </p:cNvPr>
              <p:cNvSpPr txBox="1"/>
              <p:nvPr/>
            </p:nvSpPr>
            <p:spPr>
              <a:xfrm>
                <a:off x="7075677" y="2603599"/>
                <a:ext cx="201979" cy="215444"/>
              </a:xfrm>
              <a:prstGeom prst="rect">
                <a:avLst/>
              </a:prstGeom>
              <a:noFill/>
            </p:spPr>
            <p:txBody>
              <a:bodyPr wrap="none" lIns="0" tIns="0" rIns="0" bIns="0" rtlCol="0" anchor="ctr">
                <a:spAutoFit/>
              </a:bodyPr>
              <a:lstStyle/>
              <a:p>
                <a:pPr algn="ctr"/>
                <a:r>
                  <a:rPr lang="en-US" sz="1400" b="1" dirty="0">
                    <a:solidFill>
                      <a:srgbClr val="F17427"/>
                    </a:solidFill>
                    <a:latin typeface="Century Gothic" panose="020B0502020202020204" pitchFamily="34" charset="0"/>
                  </a:rPr>
                  <a:t>02</a:t>
                </a:r>
              </a:p>
            </p:txBody>
          </p:sp>
        </p:grpSp>
        <p:grpSp>
          <p:nvGrpSpPr>
            <p:cNvPr id="279" name="Group 278">
              <a:extLst>
                <a:ext uri="{FF2B5EF4-FFF2-40B4-BE49-F238E27FC236}">
                  <a16:creationId xmlns:a16="http://schemas.microsoft.com/office/drawing/2014/main" id="{8567915D-8A32-447A-8A96-89E643112DE9}"/>
                </a:ext>
              </a:extLst>
            </p:cNvPr>
            <p:cNvGrpSpPr/>
            <p:nvPr/>
          </p:nvGrpSpPr>
          <p:grpSpPr>
            <a:xfrm>
              <a:off x="9293286" y="932843"/>
              <a:ext cx="366876" cy="366876"/>
              <a:chOff x="6993228" y="2527883"/>
              <a:chExt cx="366876" cy="366876"/>
            </a:xfrm>
          </p:grpSpPr>
          <p:grpSp>
            <p:nvGrpSpPr>
              <p:cNvPr id="281" name="Group 280">
                <a:extLst>
                  <a:ext uri="{FF2B5EF4-FFF2-40B4-BE49-F238E27FC236}">
                    <a16:creationId xmlns:a16="http://schemas.microsoft.com/office/drawing/2014/main" id="{B1BB7516-1469-4E97-9011-D8230DF665DC}"/>
                  </a:ext>
                </a:extLst>
              </p:cNvPr>
              <p:cNvGrpSpPr/>
              <p:nvPr/>
            </p:nvGrpSpPr>
            <p:grpSpPr>
              <a:xfrm>
                <a:off x="6993228" y="2527883"/>
                <a:ext cx="366876" cy="366876"/>
                <a:chOff x="6993228" y="2527883"/>
                <a:chExt cx="366876" cy="366876"/>
              </a:xfrm>
            </p:grpSpPr>
            <p:sp>
              <p:nvSpPr>
                <p:cNvPr id="283" name="Oval 282">
                  <a:extLst>
                    <a:ext uri="{FF2B5EF4-FFF2-40B4-BE49-F238E27FC236}">
                      <a16:creationId xmlns:a16="http://schemas.microsoft.com/office/drawing/2014/main" id="{50CDD194-924A-4011-AD91-54A13C834E77}"/>
                    </a:ext>
                  </a:extLst>
                </p:cNvPr>
                <p:cNvSpPr/>
                <p:nvPr/>
              </p:nvSpPr>
              <p:spPr>
                <a:xfrm>
                  <a:off x="6993228" y="2527883"/>
                  <a:ext cx="366876" cy="366876"/>
                </a:xfrm>
                <a:prstGeom prst="ellipse">
                  <a:avLst/>
                </a:prstGeom>
                <a:solidFill>
                  <a:srgbClr val="F1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7432CE97-A313-4D86-872C-0EB5FB70235C}"/>
                    </a:ext>
                  </a:extLst>
                </p:cNvPr>
                <p:cNvSpPr/>
                <p:nvPr/>
              </p:nvSpPr>
              <p:spPr>
                <a:xfrm>
                  <a:off x="7018872" y="2553527"/>
                  <a:ext cx="315589" cy="31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TextBox 281">
                <a:extLst>
                  <a:ext uri="{FF2B5EF4-FFF2-40B4-BE49-F238E27FC236}">
                    <a16:creationId xmlns:a16="http://schemas.microsoft.com/office/drawing/2014/main" id="{7E50D11E-F320-47C8-A35B-249F23D08734}"/>
                  </a:ext>
                </a:extLst>
              </p:cNvPr>
              <p:cNvSpPr txBox="1"/>
              <p:nvPr/>
            </p:nvSpPr>
            <p:spPr>
              <a:xfrm>
                <a:off x="7075677" y="2603599"/>
                <a:ext cx="201979" cy="215444"/>
              </a:xfrm>
              <a:prstGeom prst="rect">
                <a:avLst/>
              </a:prstGeom>
              <a:noFill/>
            </p:spPr>
            <p:txBody>
              <a:bodyPr wrap="none" lIns="0" tIns="0" rIns="0" bIns="0" rtlCol="0" anchor="ctr">
                <a:spAutoFit/>
              </a:bodyPr>
              <a:lstStyle/>
              <a:p>
                <a:pPr algn="ctr"/>
                <a:r>
                  <a:rPr lang="en-US" sz="1400" b="1" dirty="0">
                    <a:solidFill>
                      <a:srgbClr val="F17427"/>
                    </a:solidFill>
                    <a:latin typeface="Century Gothic" panose="020B0502020202020204" pitchFamily="34" charset="0"/>
                  </a:rPr>
                  <a:t>04</a:t>
                </a:r>
              </a:p>
            </p:txBody>
          </p:sp>
        </p:grpSp>
        <p:grpSp>
          <p:nvGrpSpPr>
            <p:cNvPr id="65" name="Group 64">
              <a:extLst>
                <a:ext uri="{FF2B5EF4-FFF2-40B4-BE49-F238E27FC236}">
                  <a16:creationId xmlns:a16="http://schemas.microsoft.com/office/drawing/2014/main" id="{64F406BE-B550-B16B-0AD3-CF4D66694EEF}"/>
                </a:ext>
              </a:extLst>
            </p:cNvPr>
            <p:cNvGrpSpPr/>
            <p:nvPr/>
          </p:nvGrpSpPr>
          <p:grpSpPr>
            <a:xfrm>
              <a:off x="3552068" y="920784"/>
              <a:ext cx="5087865" cy="4925171"/>
              <a:chOff x="3552068" y="920784"/>
              <a:chExt cx="5087865" cy="4925171"/>
            </a:xfrm>
          </p:grpSpPr>
          <p:sp>
            <p:nvSpPr>
              <p:cNvPr id="77" name="Rectangle: Rounded Corners 76">
                <a:extLst>
                  <a:ext uri="{FF2B5EF4-FFF2-40B4-BE49-F238E27FC236}">
                    <a16:creationId xmlns:a16="http://schemas.microsoft.com/office/drawing/2014/main" id="{C669AB1F-147F-42E6-AFE3-8D90935255E5}"/>
                  </a:ext>
                </a:extLst>
              </p:cNvPr>
              <p:cNvSpPr/>
              <p:nvPr/>
            </p:nvSpPr>
            <p:spPr>
              <a:xfrm>
                <a:off x="3552068" y="1680917"/>
                <a:ext cx="5087865" cy="3396944"/>
              </a:xfrm>
              <a:prstGeom prst="roundRect">
                <a:avLst>
                  <a:gd name="adj" fmla="val 2939"/>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5B614FF-90EC-21D5-3792-CF42B2D72DBF}"/>
                  </a:ext>
                </a:extLst>
              </p:cNvPr>
              <p:cNvGrpSpPr/>
              <p:nvPr/>
            </p:nvGrpSpPr>
            <p:grpSpPr>
              <a:xfrm>
                <a:off x="3552068" y="920784"/>
                <a:ext cx="5087865" cy="390995"/>
                <a:chOff x="3552068" y="920784"/>
                <a:chExt cx="5087865" cy="390995"/>
              </a:xfrm>
            </p:grpSpPr>
            <p:sp>
              <p:nvSpPr>
                <p:cNvPr id="154" name="Rectangle: Rounded Corners 153">
                  <a:extLst>
                    <a:ext uri="{FF2B5EF4-FFF2-40B4-BE49-F238E27FC236}">
                      <a16:creationId xmlns:a16="http://schemas.microsoft.com/office/drawing/2014/main" id="{173BD350-700F-4EA4-BF1F-12BBBC0D0343}"/>
                    </a:ext>
                  </a:extLst>
                </p:cNvPr>
                <p:cNvSpPr/>
                <p:nvPr/>
              </p:nvSpPr>
              <p:spPr>
                <a:xfrm>
                  <a:off x="3552068" y="920784"/>
                  <a:ext cx="5087865" cy="390995"/>
                </a:xfrm>
                <a:prstGeom prst="roundRect">
                  <a:avLst>
                    <a:gd name="adj" fmla="val 18774"/>
                  </a:avLst>
                </a:prstGeom>
                <a:solidFill>
                  <a:srgbClr val="F4AD2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8" name="TextBox 27">
                  <a:extLst>
                    <a:ext uri="{FF2B5EF4-FFF2-40B4-BE49-F238E27FC236}">
                      <a16:creationId xmlns:a16="http://schemas.microsoft.com/office/drawing/2014/main" id="{F0B2BC08-F8C9-4EE2-8394-B1114F46AA99}"/>
                    </a:ext>
                  </a:extLst>
                </p:cNvPr>
                <p:cNvSpPr txBox="1"/>
                <p:nvPr/>
              </p:nvSpPr>
              <p:spPr>
                <a:xfrm>
                  <a:off x="5126625" y="977782"/>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Quality Program</a:t>
                  </a:r>
                </a:p>
              </p:txBody>
            </p:sp>
          </p:grpSp>
          <p:sp>
            <p:nvSpPr>
              <p:cNvPr id="2" name="Arrow: Chevron 1">
                <a:extLst>
                  <a:ext uri="{FF2B5EF4-FFF2-40B4-BE49-F238E27FC236}">
                    <a16:creationId xmlns:a16="http://schemas.microsoft.com/office/drawing/2014/main" id="{FE0506FC-6B21-46A7-AD94-61DBC55F8895}"/>
                  </a:ext>
                </a:extLst>
              </p:cNvPr>
              <p:cNvSpPr/>
              <p:nvPr/>
            </p:nvSpPr>
            <p:spPr>
              <a:xfrm rot="16200000">
                <a:off x="6026976" y="1360896"/>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62" name="Group 61">
                <a:extLst>
                  <a:ext uri="{FF2B5EF4-FFF2-40B4-BE49-F238E27FC236}">
                    <a16:creationId xmlns:a16="http://schemas.microsoft.com/office/drawing/2014/main" id="{962BFD44-57E1-E4B5-3E65-2993F696800F}"/>
                  </a:ext>
                </a:extLst>
              </p:cNvPr>
              <p:cNvGrpSpPr/>
              <p:nvPr/>
            </p:nvGrpSpPr>
            <p:grpSpPr>
              <a:xfrm>
                <a:off x="3552068" y="5454960"/>
                <a:ext cx="5087865" cy="390995"/>
                <a:chOff x="3552068" y="5454960"/>
                <a:chExt cx="5087865" cy="390995"/>
              </a:xfrm>
            </p:grpSpPr>
            <p:sp>
              <p:nvSpPr>
                <p:cNvPr id="168" name="Rectangle: Rounded Corners 167">
                  <a:extLst>
                    <a:ext uri="{FF2B5EF4-FFF2-40B4-BE49-F238E27FC236}">
                      <a16:creationId xmlns:a16="http://schemas.microsoft.com/office/drawing/2014/main" id="{ACAC068A-07CC-458A-8BB3-97CDDAB0AA69}"/>
                    </a:ext>
                  </a:extLst>
                </p:cNvPr>
                <p:cNvSpPr/>
                <p:nvPr/>
              </p:nvSpPr>
              <p:spPr>
                <a:xfrm flipV="1">
                  <a:off x="3552068" y="5454960"/>
                  <a:ext cx="5087865" cy="390995"/>
                </a:xfrm>
                <a:prstGeom prst="roundRect">
                  <a:avLst>
                    <a:gd name="adj" fmla="val 18774"/>
                  </a:avLst>
                </a:prstGeom>
                <a:solidFill>
                  <a:srgbClr val="F4AD2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69" name="TextBox 168">
                  <a:extLst>
                    <a:ext uri="{FF2B5EF4-FFF2-40B4-BE49-F238E27FC236}">
                      <a16:creationId xmlns:a16="http://schemas.microsoft.com/office/drawing/2014/main" id="{3AE62409-114D-4786-91F3-DFFAE33B2A0B}"/>
                    </a:ext>
                  </a:extLst>
                </p:cNvPr>
                <p:cNvSpPr txBox="1"/>
                <p:nvPr/>
              </p:nvSpPr>
              <p:spPr>
                <a:xfrm>
                  <a:off x="5126625" y="5511958"/>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Change Directives</a:t>
                  </a:r>
                </a:p>
              </p:txBody>
            </p:sp>
          </p:grpSp>
          <p:sp>
            <p:nvSpPr>
              <p:cNvPr id="170" name="Arrow: Chevron 169">
                <a:extLst>
                  <a:ext uri="{FF2B5EF4-FFF2-40B4-BE49-F238E27FC236}">
                    <a16:creationId xmlns:a16="http://schemas.microsoft.com/office/drawing/2014/main" id="{12832CFB-15BE-4553-A554-649C45D26204}"/>
                  </a:ext>
                </a:extLst>
              </p:cNvPr>
              <p:cNvSpPr/>
              <p:nvPr/>
            </p:nvSpPr>
            <p:spPr>
              <a:xfrm rot="5400000" flipV="1">
                <a:off x="6026976" y="5134941"/>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21" name="Group 20">
                <a:extLst>
                  <a:ext uri="{FF2B5EF4-FFF2-40B4-BE49-F238E27FC236}">
                    <a16:creationId xmlns:a16="http://schemas.microsoft.com/office/drawing/2014/main" id="{835B0120-BE50-10FE-070B-42F0BE81DF75}"/>
                  </a:ext>
                </a:extLst>
              </p:cNvPr>
              <p:cNvGrpSpPr/>
              <p:nvPr/>
            </p:nvGrpSpPr>
            <p:grpSpPr>
              <a:xfrm>
                <a:off x="3698772" y="1943529"/>
                <a:ext cx="4794457" cy="2871721"/>
                <a:chOff x="3916702" y="2088312"/>
                <a:chExt cx="4358597" cy="2610655"/>
              </a:xfrm>
            </p:grpSpPr>
            <p:sp>
              <p:nvSpPr>
                <p:cNvPr id="22" name="Graphic 80">
                  <a:extLst>
                    <a:ext uri="{FF2B5EF4-FFF2-40B4-BE49-F238E27FC236}">
                      <a16:creationId xmlns:a16="http://schemas.microsoft.com/office/drawing/2014/main" id="{3FE34B2D-2B81-01B6-F3D0-EF6E96941F67}"/>
                    </a:ext>
                  </a:extLst>
                </p:cNvPr>
                <p:cNvSpPr/>
                <p:nvPr/>
              </p:nvSpPr>
              <p:spPr>
                <a:xfrm>
                  <a:off x="5127625" y="2606479"/>
                  <a:ext cx="968374" cy="361526"/>
                </a:xfrm>
                <a:custGeom>
                  <a:avLst/>
                  <a:gdLst>
                    <a:gd name="connsiteX0" fmla="*/ 9060 w 943760"/>
                    <a:gd name="connsiteY0" fmla="*/ 9060 h 352337"/>
                    <a:gd name="connsiteX1" fmla="*/ 894936 w 943760"/>
                    <a:gd name="connsiteY1" fmla="*/ 9060 h 352337"/>
                    <a:gd name="connsiteX2" fmla="*/ 945270 w 943760"/>
                    <a:gd name="connsiteY2" fmla="*/ 59394 h 352337"/>
                    <a:gd name="connsiteX3" fmla="*/ 945270 w 943760"/>
                    <a:gd name="connsiteY3" fmla="*/ 348814 h 352337"/>
                  </a:gdLst>
                  <a:ahLst/>
                  <a:cxnLst>
                    <a:cxn ang="0">
                      <a:pos x="connsiteX0" y="connsiteY0"/>
                    </a:cxn>
                    <a:cxn ang="0">
                      <a:pos x="connsiteX1" y="connsiteY1"/>
                    </a:cxn>
                    <a:cxn ang="0">
                      <a:pos x="connsiteX2" y="connsiteY2"/>
                    </a:cxn>
                    <a:cxn ang="0">
                      <a:pos x="connsiteX3" y="connsiteY3"/>
                    </a:cxn>
                  </a:cxnLst>
                  <a:rect l="l" t="t" r="r" b="b"/>
                  <a:pathLst>
                    <a:path w="943760" h="352337">
                      <a:moveTo>
                        <a:pt x="9060" y="9060"/>
                      </a:moveTo>
                      <a:lnTo>
                        <a:pt x="894936" y="9060"/>
                      </a:lnTo>
                      <a:cubicBezTo>
                        <a:pt x="922620" y="9060"/>
                        <a:pt x="945270" y="31710"/>
                        <a:pt x="945270" y="59394"/>
                      </a:cubicBezTo>
                      <a:lnTo>
                        <a:pt x="945270" y="348814"/>
                      </a:lnTo>
                    </a:path>
                  </a:pathLst>
                </a:custGeom>
                <a:noFill/>
                <a:ln w="9144" cap="flat">
                  <a:solidFill>
                    <a:srgbClr val="BFBFBF"/>
                  </a:solidFill>
                  <a:prstDash val="solid"/>
                  <a:miter/>
                  <a:tailEnd type="triangle"/>
                </a:ln>
              </p:spPr>
              <p:txBody>
                <a:bodyPr rtlCol="0" anchor="ctr"/>
                <a:lstStyle/>
                <a:p>
                  <a:endParaRPr lang="en-US" dirty="0"/>
                </a:p>
              </p:txBody>
            </p:sp>
            <p:sp>
              <p:nvSpPr>
                <p:cNvPr id="23" name="Graphic 84">
                  <a:extLst>
                    <a:ext uri="{FF2B5EF4-FFF2-40B4-BE49-F238E27FC236}">
                      <a16:creationId xmlns:a16="http://schemas.microsoft.com/office/drawing/2014/main" id="{74E5BD60-E8C9-677D-1967-D6AA6A2BCE38}"/>
                    </a:ext>
                  </a:extLst>
                </p:cNvPr>
                <p:cNvSpPr/>
                <p:nvPr/>
              </p:nvSpPr>
              <p:spPr>
                <a:xfrm>
                  <a:off x="4541821" y="2954461"/>
                  <a:ext cx="968889" cy="494291"/>
                </a:xfrm>
                <a:custGeom>
                  <a:avLst/>
                  <a:gdLst>
                    <a:gd name="connsiteX0" fmla="*/ 9254 w 951118"/>
                    <a:gd name="connsiteY0" fmla="*/ 9254 h 526971"/>
                    <a:gd name="connsiteX1" fmla="*/ 9254 w 951118"/>
                    <a:gd name="connsiteY1" fmla="*/ 483528 h 526971"/>
                    <a:gd name="connsiteX2" fmla="*/ 55525 w 951118"/>
                    <a:gd name="connsiteY2" fmla="*/ 529799 h 526971"/>
                    <a:gd name="connsiteX3" fmla="*/ 953946 w 951118"/>
                    <a:gd name="connsiteY3" fmla="*/ 529799 h 526971"/>
                  </a:gdLst>
                  <a:ahLst/>
                  <a:cxnLst>
                    <a:cxn ang="0">
                      <a:pos x="connsiteX0" y="connsiteY0"/>
                    </a:cxn>
                    <a:cxn ang="0">
                      <a:pos x="connsiteX1" y="connsiteY1"/>
                    </a:cxn>
                    <a:cxn ang="0">
                      <a:pos x="connsiteX2" y="connsiteY2"/>
                    </a:cxn>
                    <a:cxn ang="0">
                      <a:pos x="connsiteX3" y="connsiteY3"/>
                    </a:cxn>
                  </a:cxnLst>
                  <a:rect l="l" t="t" r="r" b="b"/>
                  <a:pathLst>
                    <a:path w="951118" h="526971">
                      <a:moveTo>
                        <a:pt x="9254" y="9254"/>
                      </a:moveTo>
                      <a:lnTo>
                        <a:pt x="9254" y="483528"/>
                      </a:lnTo>
                      <a:cubicBezTo>
                        <a:pt x="9254" y="509234"/>
                        <a:pt x="29819" y="529799"/>
                        <a:pt x="55525" y="529799"/>
                      </a:cubicBezTo>
                      <a:lnTo>
                        <a:pt x="953946" y="529799"/>
                      </a:lnTo>
                    </a:path>
                  </a:pathLst>
                </a:custGeom>
                <a:noFill/>
                <a:ln w="9144" cap="flat">
                  <a:solidFill>
                    <a:srgbClr val="BFBFBF"/>
                  </a:solidFill>
                  <a:prstDash val="solid"/>
                  <a:miter/>
                  <a:headEnd type="triangle"/>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Graphic 80">
                  <a:extLst>
                    <a:ext uri="{FF2B5EF4-FFF2-40B4-BE49-F238E27FC236}">
                      <a16:creationId xmlns:a16="http://schemas.microsoft.com/office/drawing/2014/main" id="{3BCF9AE5-DA4F-39FF-EC35-56FC99852048}"/>
                    </a:ext>
                  </a:extLst>
                </p:cNvPr>
                <p:cNvSpPr/>
                <p:nvPr/>
              </p:nvSpPr>
              <p:spPr>
                <a:xfrm>
                  <a:off x="6669881" y="3476578"/>
                  <a:ext cx="965330" cy="360390"/>
                </a:xfrm>
                <a:custGeom>
                  <a:avLst/>
                  <a:gdLst>
                    <a:gd name="connsiteX0" fmla="*/ 9060 w 943760"/>
                    <a:gd name="connsiteY0" fmla="*/ 9060 h 352337"/>
                    <a:gd name="connsiteX1" fmla="*/ 894936 w 943760"/>
                    <a:gd name="connsiteY1" fmla="*/ 9060 h 352337"/>
                    <a:gd name="connsiteX2" fmla="*/ 945270 w 943760"/>
                    <a:gd name="connsiteY2" fmla="*/ 59394 h 352337"/>
                    <a:gd name="connsiteX3" fmla="*/ 945270 w 943760"/>
                    <a:gd name="connsiteY3" fmla="*/ 348814 h 352337"/>
                  </a:gdLst>
                  <a:ahLst/>
                  <a:cxnLst>
                    <a:cxn ang="0">
                      <a:pos x="connsiteX0" y="connsiteY0"/>
                    </a:cxn>
                    <a:cxn ang="0">
                      <a:pos x="connsiteX1" y="connsiteY1"/>
                    </a:cxn>
                    <a:cxn ang="0">
                      <a:pos x="connsiteX2" y="connsiteY2"/>
                    </a:cxn>
                    <a:cxn ang="0">
                      <a:pos x="connsiteX3" y="connsiteY3"/>
                    </a:cxn>
                  </a:cxnLst>
                  <a:rect l="l" t="t" r="r" b="b"/>
                  <a:pathLst>
                    <a:path w="943760" h="352337">
                      <a:moveTo>
                        <a:pt x="9060" y="9060"/>
                      </a:moveTo>
                      <a:lnTo>
                        <a:pt x="894936" y="9060"/>
                      </a:lnTo>
                      <a:cubicBezTo>
                        <a:pt x="922620" y="9060"/>
                        <a:pt x="945270" y="31710"/>
                        <a:pt x="945270" y="59394"/>
                      </a:cubicBezTo>
                      <a:lnTo>
                        <a:pt x="945270" y="348814"/>
                      </a:lnTo>
                    </a:path>
                  </a:pathLst>
                </a:custGeom>
                <a:noFill/>
                <a:ln w="9144" cap="flat">
                  <a:solidFill>
                    <a:srgbClr val="BFBFBF"/>
                  </a:solidFill>
                  <a:prstDash val="solid"/>
                  <a:miter/>
                  <a:tailEnd type="triangle"/>
                </a:ln>
              </p:spPr>
              <p:txBody>
                <a:bodyPr rtlCol="0" anchor="ctr"/>
                <a:lstStyle/>
                <a:p>
                  <a:endParaRPr lang="en-US" dirty="0"/>
                </a:p>
              </p:txBody>
            </p:sp>
            <p:sp>
              <p:nvSpPr>
                <p:cNvPr id="26" name="Graphic 84">
                  <a:extLst>
                    <a:ext uri="{FF2B5EF4-FFF2-40B4-BE49-F238E27FC236}">
                      <a16:creationId xmlns:a16="http://schemas.microsoft.com/office/drawing/2014/main" id="{E561995F-0608-9B34-DC10-C05C50CECB70}"/>
                    </a:ext>
                  </a:extLst>
                </p:cNvPr>
                <p:cNvSpPr/>
                <p:nvPr/>
              </p:nvSpPr>
              <p:spPr>
                <a:xfrm>
                  <a:off x="6079785" y="3826733"/>
                  <a:ext cx="966627" cy="497618"/>
                </a:xfrm>
                <a:custGeom>
                  <a:avLst/>
                  <a:gdLst>
                    <a:gd name="connsiteX0" fmla="*/ 9254 w 951118"/>
                    <a:gd name="connsiteY0" fmla="*/ 9254 h 526971"/>
                    <a:gd name="connsiteX1" fmla="*/ 9254 w 951118"/>
                    <a:gd name="connsiteY1" fmla="*/ 483528 h 526971"/>
                    <a:gd name="connsiteX2" fmla="*/ 55525 w 951118"/>
                    <a:gd name="connsiteY2" fmla="*/ 529799 h 526971"/>
                    <a:gd name="connsiteX3" fmla="*/ 953946 w 951118"/>
                    <a:gd name="connsiteY3" fmla="*/ 529799 h 526971"/>
                  </a:gdLst>
                  <a:ahLst/>
                  <a:cxnLst>
                    <a:cxn ang="0">
                      <a:pos x="connsiteX0" y="connsiteY0"/>
                    </a:cxn>
                    <a:cxn ang="0">
                      <a:pos x="connsiteX1" y="connsiteY1"/>
                    </a:cxn>
                    <a:cxn ang="0">
                      <a:pos x="connsiteX2" y="connsiteY2"/>
                    </a:cxn>
                    <a:cxn ang="0">
                      <a:pos x="connsiteX3" y="connsiteY3"/>
                    </a:cxn>
                  </a:cxnLst>
                  <a:rect l="l" t="t" r="r" b="b"/>
                  <a:pathLst>
                    <a:path w="951118" h="526971">
                      <a:moveTo>
                        <a:pt x="9254" y="9254"/>
                      </a:moveTo>
                      <a:lnTo>
                        <a:pt x="9254" y="483528"/>
                      </a:lnTo>
                      <a:cubicBezTo>
                        <a:pt x="9254" y="509234"/>
                        <a:pt x="29819" y="529799"/>
                        <a:pt x="55525" y="529799"/>
                      </a:cubicBezTo>
                      <a:lnTo>
                        <a:pt x="953946" y="529799"/>
                      </a:lnTo>
                    </a:path>
                  </a:pathLst>
                </a:custGeom>
                <a:noFill/>
                <a:ln w="9144" cap="flat">
                  <a:solidFill>
                    <a:srgbClr val="BFBFBF"/>
                  </a:solidFill>
                  <a:prstDash val="solid"/>
                  <a:miter/>
                  <a:headEnd type="triangle"/>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7" name="TextBox 26">
                  <a:extLst>
                    <a:ext uri="{FF2B5EF4-FFF2-40B4-BE49-F238E27FC236}">
                      <a16:creationId xmlns:a16="http://schemas.microsoft.com/office/drawing/2014/main" id="{2D393E9B-F558-1E85-343B-77AB75555069}"/>
                    </a:ext>
                  </a:extLst>
                </p:cNvPr>
                <p:cNvSpPr txBox="1"/>
                <p:nvPr/>
              </p:nvSpPr>
              <p:spPr>
                <a:xfrm>
                  <a:off x="5272805" y="2381838"/>
                  <a:ext cx="667169" cy="246221"/>
                </a:xfrm>
                <a:prstGeom prst="rect">
                  <a:avLst/>
                </a:prstGeom>
                <a:noFill/>
              </p:spPr>
              <p:txBody>
                <a:bodyPr wrap="none" rtlCol="0" anchor="ctr">
                  <a:spAutoFit/>
                </a:bodyP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Governs</a:t>
                  </a:r>
                </a:p>
              </p:txBody>
            </p:sp>
            <p:sp>
              <p:nvSpPr>
                <p:cNvPr id="29" name="TextBox 28">
                  <a:extLst>
                    <a:ext uri="{FF2B5EF4-FFF2-40B4-BE49-F238E27FC236}">
                      <a16:creationId xmlns:a16="http://schemas.microsoft.com/office/drawing/2014/main" id="{6176C79B-6A1E-BEAE-5ADC-D8B08FA29D9B}"/>
                    </a:ext>
                  </a:extLst>
                </p:cNvPr>
                <p:cNvSpPr txBox="1"/>
                <p:nvPr/>
              </p:nvSpPr>
              <p:spPr>
                <a:xfrm>
                  <a:off x="4666739" y="3448752"/>
                  <a:ext cx="708848" cy="246221"/>
                </a:xfrm>
                <a:prstGeom prst="rect">
                  <a:avLst/>
                </a:prstGeom>
                <a:noFill/>
              </p:spPr>
              <p:txBody>
                <a:bodyPr wrap="none" rtlCol="0" anchor="ctr">
                  <a:spAutoFit/>
                </a:bodyP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Validates</a:t>
                  </a:r>
                </a:p>
              </p:txBody>
            </p:sp>
            <p:sp>
              <p:nvSpPr>
                <p:cNvPr id="30" name="TextBox 29">
                  <a:extLst>
                    <a:ext uri="{FF2B5EF4-FFF2-40B4-BE49-F238E27FC236}">
                      <a16:creationId xmlns:a16="http://schemas.microsoft.com/office/drawing/2014/main" id="{77EEC9F8-980D-10BC-3E83-2AF0A6921BDD}"/>
                    </a:ext>
                  </a:extLst>
                </p:cNvPr>
                <p:cNvSpPr txBox="1"/>
                <p:nvPr/>
              </p:nvSpPr>
              <p:spPr>
                <a:xfrm>
                  <a:off x="6798122" y="3258282"/>
                  <a:ext cx="708848" cy="246221"/>
                </a:xfrm>
                <a:prstGeom prst="rect">
                  <a:avLst/>
                </a:prstGeom>
                <a:noFill/>
              </p:spPr>
              <p:txBody>
                <a:bodyPr wrap="none" rtlCol="0" anchor="ctr">
                  <a:spAutoFit/>
                </a:bodyP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Manages</a:t>
                  </a:r>
                </a:p>
              </p:txBody>
            </p:sp>
            <p:sp>
              <p:nvSpPr>
                <p:cNvPr id="31" name="TextBox 30">
                  <a:extLst>
                    <a:ext uri="{FF2B5EF4-FFF2-40B4-BE49-F238E27FC236}">
                      <a16:creationId xmlns:a16="http://schemas.microsoft.com/office/drawing/2014/main" id="{233EAAB0-A611-E7DF-68B7-094292F4B8EB}"/>
                    </a:ext>
                  </a:extLst>
                </p:cNvPr>
                <p:cNvSpPr txBox="1"/>
                <p:nvPr/>
              </p:nvSpPr>
              <p:spPr>
                <a:xfrm>
                  <a:off x="6251142" y="4314916"/>
                  <a:ext cx="611065" cy="246221"/>
                </a:xfrm>
                <a:prstGeom prst="rect">
                  <a:avLst/>
                </a:prstGeom>
                <a:noFill/>
              </p:spPr>
              <p:txBody>
                <a:bodyPr wrap="none" rtlCol="0" anchor="ctr">
                  <a:spAutoFit/>
                </a:bodyP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Verifies</a:t>
                  </a:r>
                </a:p>
              </p:txBody>
            </p:sp>
            <p:grpSp>
              <p:nvGrpSpPr>
                <p:cNvPr id="35" name="Group 34">
                  <a:extLst>
                    <a:ext uri="{FF2B5EF4-FFF2-40B4-BE49-F238E27FC236}">
                      <a16:creationId xmlns:a16="http://schemas.microsoft.com/office/drawing/2014/main" id="{8D508BE5-F46A-6479-245E-49DAC00B74E8}"/>
                    </a:ext>
                  </a:extLst>
                </p:cNvPr>
                <p:cNvGrpSpPr/>
                <p:nvPr/>
              </p:nvGrpSpPr>
              <p:grpSpPr>
                <a:xfrm>
                  <a:off x="5454778" y="2960547"/>
                  <a:ext cx="1282446" cy="866186"/>
                  <a:chOff x="5454778" y="2960547"/>
                  <a:chExt cx="1282446" cy="866186"/>
                </a:xfrm>
              </p:grpSpPr>
              <p:grpSp>
                <p:nvGrpSpPr>
                  <p:cNvPr id="63" name="Group 62">
                    <a:extLst>
                      <a:ext uri="{FF2B5EF4-FFF2-40B4-BE49-F238E27FC236}">
                        <a16:creationId xmlns:a16="http://schemas.microsoft.com/office/drawing/2014/main" id="{A453DA5D-D31A-478B-907E-DFAD70C6758D}"/>
                      </a:ext>
                    </a:extLst>
                  </p:cNvPr>
                  <p:cNvGrpSpPr/>
                  <p:nvPr/>
                </p:nvGrpSpPr>
                <p:grpSpPr>
                  <a:xfrm>
                    <a:off x="5454778" y="3172200"/>
                    <a:ext cx="1282446" cy="654533"/>
                    <a:chOff x="5454778" y="3172200"/>
                    <a:chExt cx="1282446" cy="654533"/>
                  </a:xfrm>
                </p:grpSpPr>
                <p:sp>
                  <p:nvSpPr>
                    <p:cNvPr id="79" name="Rectangle: Rounded Corners 78">
                      <a:extLst>
                        <a:ext uri="{FF2B5EF4-FFF2-40B4-BE49-F238E27FC236}">
                          <a16:creationId xmlns:a16="http://schemas.microsoft.com/office/drawing/2014/main" id="{D59133E2-35C4-0C96-148F-B53A7014E0DD}"/>
                        </a:ext>
                      </a:extLst>
                    </p:cNvPr>
                    <p:cNvSpPr/>
                    <p:nvPr/>
                  </p:nvSpPr>
                  <p:spPr>
                    <a:xfrm>
                      <a:off x="5454778" y="3172200"/>
                      <a:ext cx="1282446" cy="617220"/>
                    </a:xfrm>
                    <a:prstGeom prst="roundRect">
                      <a:avLst>
                        <a:gd name="adj" fmla="val 6790"/>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Rounded Corners 79">
                      <a:extLst>
                        <a:ext uri="{FF2B5EF4-FFF2-40B4-BE49-F238E27FC236}">
                          <a16:creationId xmlns:a16="http://schemas.microsoft.com/office/drawing/2014/main" id="{BA2563CA-472D-6901-7299-31BBBBB44FDC}"/>
                        </a:ext>
                      </a:extLst>
                    </p:cNvPr>
                    <p:cNvSpPr/>
                    <p:nvPr/>
                  </p:nvSpPr>
                  <p:spPr>
                    <a:xfrm>
                      <a:off x="5832397" y="3809107"/>
                      <a:ext cx="527209" cy="17626"/>
                    </a:xfrm>
                    <a:prstGeom prst="roundRect">
                      <a:avLst>
                        <a:gd name="adj" fmla="val 50000"/>
                      </a:avLst>
                    </a:prstGeom>
                    <a:pattFill prst="narVert">
                      <a:fgClr>
                        <a:srgbClr val="F4AD2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12853508-B609-96AC-9302-AF99DFE64A6B}"/>
                      </a:ext>
                    </a:extLst>
                  </p:cNvPr>
                  <p:cNvGrpSpPr/>
                  <p:nvPr/>
                </p:nvGrpSpPr>
                <p:grpSpPr>
                  <a:xfrm>
                    <a:off x="5905501" y="2960547"/>
                    <a:ext cx="381000" cy="381000"/>
                    <a:chOff x="5905501" y="2960547"/>
                    <a:chExt cx="381000" cy="381000"/>
                  </a:xfrm>
                </p:grpSpPr>
                <p:grpSp>
                  <p:nvGrpSpPr>
                    <p:cNvPr id="70" name="Group 69">
                      <a:extLst>
                        <a:ext uri="{FF2B5EF4-FFF2-40B4-BE49-F238E27FC236}">
                          <a16:creationId xmlns:a16="http://schemas.microsoft.com/office/drawing/2014/main" id="{4D32B8F5-FA09-15B4-9D43-F586F625CACC}"/>
                        </a:ext>
                      </a:extLst>
                    </p:cNvPr>
                    <p:cNvGrpSpPr/>
                    <p:nvPr/>
                  </p:nvGrpSpPr>
                  <p:grpSpPr>
                    <a:xfrm>
                      <a:off x="5905501" y="2960547"/>
                      <a:ext cx="381000" cy="381000"/>
                      <a:chOff x="5905501" y="2960547"/>
                      <a:chExt cx="381000" cy="381000"/>
                    </a:xfrm>
                  </p:grpSpPr>
                  <p:sp>
                    <p:nvSpPr>
                      <p:cNvPr id="76" name="Oval 75">
                        <a:extLst>
                          <a:ext uri="{FF2B5EF4-FFF2-40B4-BE49-F238E27FC236}">
                            <a16:creationId xmlns:a16="http://schemas.microsoft.com/office/drawing/2014/main" id="{12F8CD37-9856-5373-CD0A-BB21FB4BDCEC}"/>
                          </a:ext>
                        </a:extLst>
                      </p:cNvPr>
                      <p:cNvSpPr/>
                      <p:nvPr/>
                    </p:nvSpPr>
                    <p:spPr>
                      <a:xfrm>
                        <a:off x="5905501" y="2960547"/>
                        <a:ext cx="3810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D07C9BAB-84F6-B903-DAF2-2F22527B3AAF}"/>
                          </a:ext>
                        </a:extLst>
                      </p:cNvPr>
                      <p:cNvSpPr/>
                      <p:nvPr/>
                    </p:nvSpPr>
                    <p:spPr>
                      <a:xfrm>
                        <a:off x="5935540" y="2990586"/>
                        <a:ext cx="320922" cy="320922"/>
                      </a:xfrm>
                      <a:prstGeom prst="ellipse">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1B6B8D42-3802-C3E1-DD77-F8E0C2608CF0}"/>
                        </a:ext>
                      </a:extLst>
                    </p:cNvPr>
                    <p:cNvSpPr/>
                    <p:nvPr/>
                  </p:nvSpPr>
                  <p:spPr>
                    <a:xfrm>
                      <a:off x="6008462" y="3060857"/>
                      <a:ext cx="171630" cy="173152"/>
                    </a:xfrm>
                    <a:custGeom>
                      <a:avLst/>
                      <a:gdLst>
                        <a:gd name="connsiteX0" fmla="*/ 1085242 w 1179295"/>
                        <a:gd name="connsiteY0" fmla="*/ 1065848 h 1189752"/>
                        <a:gd name="connsiteX1" fmla="*/ 1055715 w 1179295"/>
                        <a:gd name="connsiteY1" fmla="*/ 1077278 h 1189752"/>
                        <a:gd name="connsiteX2" fmla="*/ 1053810 w 1179295"/>
                        <a:gd name="connsiteY2" fmla="*/ 1136333 h 1189752"/>
                        <a:gd name="connsiteX3" fmla="*/ 1083337 w 1179295"/>
                        <a:gd name="connsiteY3" fmla="*/ 1149668 h 1189752"/>
                        <a:gd name="connsiteX4" fmla="*/ 1112865 w 1179295"/>
                        <a:gd name="connsiteY4" fmla="*/ 1138238 h 1189752"/>
                        <a:gd name="connsiteX5" fmla="*/ 1114770 w 1179295"/>
                        <a:gd name="connsiteY5" fmla="*/ 1079183 h 1189752"/>
                        <a:gd name="connsiteX6" fmla="*/ 1085242 w 1179295"/>
                        <a:gd name="connsiteY6" fmla="*/ 1065848 h 1189752"/>
                        <a:gd name="connsiteX7" fmla="*/ 599467 w 1179295"/>
                        <a:gd name="connsiteY7" fmla="*/ 398145 h 1189752"/>
                        <a:gd name="connsiteX8" fmla="*/ 664237 w 1179295"/>
                        <a:gd name="connsiteY8" fmla="*/ 410528 h 1189752"/>
                        <a:gd name="connsiteX9" fmla="*/ 665190 w 1179295"/>
                        <a:gd name="connsiteY9" fmla="*/ 410528 h 1189752"/>
                        <a:gd name="connsiteX10" fmla="*/ 700432 w 1179295"/>
                        <a:gd name="connsiteY10" fmla="*/ 427673 h 1189752"/>
                        <a:gd name="connsiteX11" fmla="*/ 725197 w 1179295"/>
                        <a:gd name="connsiteY11" fmla="*/ 446723 h 1189752"/>
                        <a:gd name="connsiteX12" fmla="*/ 737580 w 1179295"/>
                        <a:gd name="connsiteY12" fmla="*/ 459105 h 1189752"/>
                        <a:gd name="connsiteX13" fmla="*/ 767107 w 1179295"/>
                        <a:gd name="connsiteY13" fmla="*/ 507683 h 1189752"/>
                        <a:gd name="connsiteX14" fmla="*/ 770917 w 1179295"/>
                        <a:gd name="connsiteY14" fmla="*/ 518160 h 1189752"/>
                        <a:gd name="connsiteX15" fmla="*/ 783300 w 1179295"/>
                        <a:gd name="connsiteY15" fmla="*/ 564833 h 1189752"/>
                        <a:gd name="connsiteX16" fmla="*/ 784252 w 1179295"/>
                        <a:gd name="connsiteY16" fmla="*/ 596265 h 1189752"/>
                        <a:gd name="connsiteX17" fmla="*/ 780442 w 1179295"/>
                        <a:gd name="connsiteY17" fmla="*/ 627698 h 1189752"/>
                        <a:gd name="connsiteX18" fmla="*/ 769012 w 1179295"/>
                        <a:gd name="connsiteY18" fmla="*/ 663893 h 1189752"/>
                        <a:gd name="connsiteX19" fmla="*/ 774727 w 1179295"/>
                        <a:gd name="connsiteY19" fmla="*/ 672465 h 1189752"/>
                        <a:gd name="connsiteX20" fmla="*/ 1140487 w 1179295"/>
                        <a:gd name="connsiteY20" fmla="*/ 1057276 h 1189752"/>
                        <a:gd name="connsiteX21" fmla="*/ 1137630 w 1179295"/>
                        <a:gd name="connsiteY21" fmla="*/ 1167766 h 1189752"/>
                        <a:gd name="connsiteX22" fmla="*/ 1081432 w 1179295"/>
                        <a:gd name="connsiteY22" fmla="*/ 1189673 h 1189752"/>
                        <a:gd name="connsiteX23" fmla="*/ 1027140 w 1179295"/>
                        <a:gd name="connsiteY23" fmla="*/ 1164908 h 1189752"/>
                        <a:gd name="connsiteX24" fmla="*/ 661380 w 1179295"/>
                        <a:gd name="connsiteY24" fmla="*/ 783908 h 1189752"/>
                        <a:gd name="connsiteX25" fmla="*/ 651855 w 1179295"/>
                        <a:gd name="connsiteY25" fmla="*/ 777240 h 1189752"/>
                        <a:gd name="connsiteX26" fmla="*/ 613755 w 1179295"/>
                        <a:gd name="connsiteY26" fmla="*/ 785813 h 1189752"/>
                        <a:gd name="connsiteX27" fmla="*/ 582322 w 1179295"/>
                        <a:gd name="connsiteY27" fmla="*/ 786765 h 1189752"/>
                        <a:gd name="connsiteX28" fmla="*/ 551842 w 1179295"/>
                        <a:gd name="connsiteY28" fmla="*/ 782955 h 1189752"/>
                        <a:gd name="connsiteX29" fmla="*/ 470880 w 1179295"/>
                        <a:gd name="connsiteY29" fmla="*/ 745808 h 1189752"/>
                        <a:gd name="connsiteX30" fmla="*/ 438495 w 1179295"/>
                        <a:gd name="connsiteY30" fmla="*/ 714376 h 1189752"/>
                        <a:gd name="connsiteX31" fmla="*/ 436590 w 1179295"/>
                        <a:gd name="connsiteY31" fmla="*/ 712470 h 1189752"/>
                        <a:gd name="connsiteX32" fmla="*/ 408967 w 1179295"/>
                        <a:gd name="connsiteY32" fmla="*/ 670560 h 1189752"/>
                        <a:gd name="connsiteX33" fmla="*/ 392775 w 1179295"/>
                        <a:gd name="connsiteY33" fmla="*/ 590550 h 1189752"/>
                        <a:gd name="connsiteX34" fmla="*/ 393727 w 1179295"/>
                        <a:gd name="connsiteY34" fmla="*/ 579120 h 1189752"/>
                        <a:gd name="connsiteX35" fmla="*/ 394680 w 1179295"/>
                        <a:gd name="connsiteY35" fmla="*/ 577215 h 1189752"/>
                        <a:gd name="connsiteX36" fmla="*/ 400395 w 1179295"/>
                        <a:gd name="connsiteY36" fmla="*/ 567690 h 1189752"/>
                        <a:gd name="connsiteX37" fmla="*/ 405157 w 1179295"/>
                        <a:gd name="connsiteY37" fmla="*/ 570548 h 1189752"/>
                        <a:gd name="connsiteX38" fmla="*/ 486120 w 1179295"/>
                        <a:gd name="connsiteY38" fmla="*/ 624840 h 1189752"/>
                        <a:gd name="connsiteX39" fmla="*/ 506122 w 1179295"/>
                        <a:gd name="connsiteY39" fmla="*/ 626745 h 1189752"/>
                        <a:gd name="connsiteX40" fmla="*/ 510885 w 1179295"/>
                        <a:gd name="connsiteY40" fmla="*/ 623888 h 1189752"/>
                        <a:gd name="connsiteX41" fmla="*/ 589942 w 1179295"/>
                        <a:gd name="connsiteY41" fmla="*/ 504825 h 1189752"/>
                        <a:gd name="connsiteX42" fmla="*/ 590895 w 1179295"/>
                        <a:gd name="connsiteY42" fmla="*/ 498158 h 1189752"/>
                        <a:gd name="connsiteX43" fmla="*/ 582322 w 1179295"/>
                        <a:gd name="connsiteY43" fmla="*/ 481965 h 1189752"/>
                        <a:gd name="connsiteX44" fmla="*/ 505170 w 1179295"/>
                        <a:gd name="connsiteY44" fmla="*/ 428625 h 1189752"/>
                        <a:gd name="connsiteX45" fmla="*/ 501360 w 1179295"/>
                        <a:gd name="connsiteY45" fmla="*/ 425768 h 1189752"/>
                        <a:gd name="connsiteX46" fmla="*/ 506122 w 1179295"/>
                        <a:gd name="connsiteY46" fmla="*/ 419100 h 1189752"/>
                        <a:gd name="connsiteX47" fmla="*/ 599467 w 1179295"/>
                        <a:gd name="connsiteY47" fmla="*/ 398145 h 1189752"/>
                        <a:gd name="connsiteX48" fmla="*/ 590894 w 1179295"/>
                        <a:gd name="connsiteY48" fmla="*/ 0 h 1189752"/>
                        <a:gd name="connsiteX49" fmla="*/ 614707 w 1179295"/>
                        <a:gd name="connsiteY49" fmla="*/ 0 h 1189752"/>
                        <a:gd name="connsiteX50" fmla="*/ 709004 w 1179295"/>
                        <a:gd name="connsiteY50" fmla="*/ 11430 h 1189752"/>
                        <a:gd name="connsiteX51" fmla="*/ 707099 w 1179295"/>
                        <a:gd name="connsiteY51" fmla="*/ 58102 h 1189752"/>
                        <a:gd name="connsiteX52" fmla="*/ 705194 w 1179295"/>
                        <a:gd name="connsiteY52" fmla="*/ 107632 h 1189752"/>
                        <a:gd name="connsiteX53" fmla="*/ 705194 w 1179295"/>
                        <a:gd name="connsiteY53" fmla="*/ 114300 h 1189752"/>
                        <a:gd name="connsiteX54" fmla="*/ 875692 w 1179295"/>
                        <a:gd name="connsiteY54" fmla="*/ 192405 h 1189752"/>
                        <a:gd name="connsiteX55" fmla="*/ 884264 w 1179295"/>
                        <a:gd name="connsiteY55" fmla="*/ 186690 h 1189752"/>
                        <a:gd name="connsiteX56" fmla="*/ 952844 w 1179295"/>
                        <a:gd name="connsiteY56" fmla="*/ 122872 h 1189752"/>
                        <a:gd name="connsiteX57" fmla="*/ 1083337 w 1179295"/>
                        <a:gd name="connsiteY57" fmla="*/ 263842 h 1189752"/>
                        <a:gd name="connsiteX58" fmla="*/ 1017614 w 1179295"/>
                        <a:gd name="connsiteY58" fmla="*/ 323850 h 1189752"/>
                        <a:gd name="connsiteX59" fmla="*/ 1007137 w 1179295"/>
                        <a:gd name="connsiteY59" fmla="*/ 335280 h 1189752"/>
                        <a:gd name="connsiteX60" fmla="*/ 1071907 w 1179295"/>
                        <a:gd name="connsiteY60" fmla="*/ 511492 h 1189752"/>
                        <a:gd name="connsiteX61" fmla="*/ 1081432 w 1179295"/>
                        <a:gd name="connsiteY61" fmla="*/ 512445 h 1189752"/>
                        <a:gd name="connsiteX62" fmla="*/ 1173824 w 1179295"/>
                        <a:gd name="connsiteY62" fmla="*/ 515302 h 1189752"/>
                        <a:gd name="connsiteX63" fmla="*/ 1175729 w 1179295"/>
                        <a:gd name="connsiteY63" fmla="*/ 515302 h 1189752"/>
                        <a:gd name="connsiteX64" fmla="*/ 1177634 w 1179295"/>
                        <a:gd name="connsiteY64" fmla="*/ 612457 h 1189752"/>
                        <a:gd name="connsiteX65" fmla="*/ 1166204 w 1179295"/>
                        <a:gd name="connsiteY65" fmla="*/ 707707 h 1189752"/>
                        <a:gd name="connsiteX66" fmla="*/ 1162394 w 1179295"/>
                        <a:gd name="connsiteY66" fmla="*/ 707707 h 1189752"/>
                        <a:gd name="connsiteX67" fmla="*/ 1065239 w 1179295"/>
                        <a:gd name="connsiteY67" fmla="*/ 703897 h 1189752"/>
                        <a:gd name="connsiteX68" fmla="*/ 1062382 w 1179295"/>
                        <a:gd name="connsiteY68" fmla="*/ 703897 h 1189752"/>
                        <a:gd name="connsiteX69" fmla="*/ 998564 w 1179295"/>
                        <a:gd name="connsiteY69" fmla="*/ 853440 h 1189752"/>
                        <a:gd name="connsiteX70" fmla="*/ 861404 w 1179295"/>
                        <a:gd name="connsiteY70" fmla="*/ 710565 h 1189752"/>
                        <a:gd name="connsiteX71" fmla="*/ 881407 w 1179295"/>
                        <a:gd name="connsiteY71" fmla="*/ 649605 h 1189752"/>
                        <a:gd name="connsiteX72" fmla="*/ 887122 w 1179295"/>
                        <a:gd name="connsiteY72" fmla="*/ 601027 h 1189752"/>
                        <a:gd name="connsiteX73" fmla="*/ 885217 w 1179295"/>
                        <a:gd name="connsiteY73" fmla="*/ 552450 h 1189752"/>
                        <a:gd name="connsiteX74" fmla="*/ 838544 w 1179295"/>
                        <a:gd name="connsiteY74" fmla="*/ 424815 h 1189752"/>
                        <a:gd name="connsiteX75" fmla="*/ 772822 w 1179295"/>
                        <a:gd name="connsiteY75" fmla="*/ 353377 h 1189752"/>
                        <a:gd name="connsiteX76" fmla="*/ 648997 w 1179295"/>
                        <a:gd name="connsiteY76" fmla="*/ 297180 h 1189752"/>
                        <a:gd name="connsiteX77" fmla="*/ 601372 w 1179295"/>
                        <a:gd name="connsiteY77" fmla="*/ 291465 h 1189752"/>
                        <a:gd name="connsiteX78" fmla="*/ 553747 w 1179295"/>
                        <a:gd name="connsiteY78" fmla="*/ 293370 h 1189752"/>
                        <a:gd name="connsiteX79" fmla="*/ 426112 w 1179295"/>
                        <a:gd name="connsiteY79" fmla="*/ 340042 h 1189752"/>
                        <a:gd name="connsiteX80" fmla="*/ 354674 w 1179295"/>
                        <a:gd name="connsiteY80" fmla="*/ 405765 h 1189752"/>
                        <a:gd name="connsiteX81" fmla="*/ 297524 w 1179295"/>
                        <a:gd name="connsiteY81" fmla="*/ 528637 h 1189752"/>
                        <a:gd name="connsiteX82" fmla="*/ 291809 w 1179295"/>
                        <a:gd name="connsiteY82" fmla="*/ 577215 h 1189752"/>
                        <a:gd name="connsiteX83" fmla="*/ 293714 w 1179295"/>
                        <a:gd name="connsiteY83" fmla="*/ 625792 h 1189752"/>
                        <a:gd name="connsiteX84" fmla="*/ 341339 w 1179295"/>
                        <a:gd name="connsiteY84" fmla="*/ 754380 h 1189752"/>
                        <a:gd name="connsiteX85" fmla="*/ 407062 w 1179295"/>
                        <a:gd name="connsiteY85" fmla="*/ 824865 h 1189752"/>
                        <a:gd name="connsiteX86" fmla="*/ 530887 w 1179295"/>
                        <a:gd name="connsiteY86" fmla="*/ 881062 h 1189752"/>
                        <a:gd name="connsiteX87" fmla="*/ 578512 w 1179295"/>
                        <a:gd name="connsiteY87" fmla="*/ 886777 h 1189752"/>
                        <a:gd name="connsiteX88" fmla="*/ 626137 w 1179295"/>
                        <a:gd name="connsiteY88" fmla="*/ 884872 h 1189752"/>
                        <a:gd name="connsiteX89" fmla="*/ 694717 w 1179295"/>
                        <a:gd name="connsiteY89" fmla="*/ 867727 h 1189752"/>
                        <a:gd name="connsiteX90" fmla="*/ 830924 w 1179295"/>
                        <a:gd name="connsiteY90" fmla="*/ 1009650 h 1189752"/>
                        <a:gd name="connsiteX91" fmla="*/ 664237 w 1179295"/>
                        <a:gd name="connsiteY91" fmla="*/ 1068705 h 1189752"/>
                        <a:gd name="connsiteX92" fmla="*/ 663284 w 1179295"/>
                        <a:gd name="connsiteY92" fmla="*/ 1077277 h 1189752"/>
                        <a:gd name="connsiteX93" fmla="*/ 660427 w 1179295"/>
                        <a:gd name="connsiteY93" fmla="*/ 1171575 h 1189752"/>
                        <a:gd name="connsiteX94" fmla="*/ 660427 w 1179295"/>
                        <a:gd name="connsiteY94" fmla="*/ 1173480 h 1189752"/>
                        <a:gd name="connsiteX95" fmla="*/ 589942 w 1179295"/>
                        <a:gd name="connsiteY95" fmla="*/ 1178242 h 1189752"/>
                        <a:gd name="connsiteX96" fmla="*/ 566129 w 1179295"/>
                        <a:gd name="connsiteY96" fmla="*/ 1177290 h 1189752"/>
                        <a:gd name="connsiteX97" fmla="*/ 472784 w 1179295"/>
                        <a:gd name="connsiteY97" fmla="*/ 1165860 h 1189752"/>
                        <a:gd name="connsiteX98" fmla="*/ 472784 w 1179295"/>
                        <a:gd name="connsiteY98" fmla="*/ 1163955 h 1189752"/>
                        <a:gd name="connsiteX99" fmla="*/ 476594 w 1179295"/>
                        <a:gd name="connsiteY99" fmla="*/ 1069657 h 1189752"/>
                        <a:gd name="connsiteX100" fmla="*/ 476594 w 1179295"/>
                        <a:gd name="connsiteY100" fmla="*/ 1061085 h 1189752"/>
                        <a:gd name="connsiteX101" fmla="*/ 304192 w 1179295"/>
                        <a:gd name="connsiteY101" fmla="*/ 982980 h 1189752"/>
                        <a:gd name="connsiteX102" fmla="*/ 299429 w 1179295"/>
                        <a:gd name="connsiteY102" fmla="*/ 986790 h 1189752"/>
                        <a:gd name="connsiteX103" fmla="*/ 229897 w 1179295"/>
                        <a:gd name="connsiteY103" fmla="*/ 1052512 h 1189752"/>
                        <a:gd name="connsiteX104" fmla="*/ 227992 w 1179295"/>
                        <a:gd name="connsiteY104" fmla="*/ 1054417 h 1189752"/>
                        <a:gd name="connsiteX105" fmla="*/ 98452 w 1179295"/>
                        <a:gd name="connsiteY105" fmla="*/ 915352 h 1189752"/>
                        <a:gd name="connsiteX106" fmla="*/ 105119 w 1179295"/>
                        <a:gd name="connsiteY106" fmla="*/ 908685 h 1189752"/>
                        <a:gd name="connsiteX107" fmla="*/ 169889 w 1179295"/>
                        <a:gd name="connsiteY107" fmla="*/ 848677 h 1189752"/>
                        <a:gd name="connsiteX108" fmla="*/ 174652 w 1179295"/>
                        <a:gd name="connsiteY108" fmla="*/ 843915 h 1189752"/>
                        <a:gd name="connsiteX109" fmla="*/ 107977 w 1179295"/>
                        <a:gd name="connsiteY109" fmla="*/ 665797 h 1189752"/>
                        <a:gd name="connsiteX110" fmla="*/ 105119 w 1179295"/>
                        <a:gd name="connsiteY110" fmla="*/ 665797 h 1189752"/>
                        <a:gd name="connsiteX111" fmla="*/ 7964 w 1179295"/>
                        <a:gd name="connsiteY111" fmla="*/ 661987 h 1189752"/>
                        <a:gd name="connsiteX112" fmla="*/ 4154 w 1179295"/>
                        <a:gd name="connsiteY112" fmla="*/ 661987 h 1189752"/>
                        <a:gd name="connsiteX113" fmla="*/ 344 w 1179295"/>
                        <a:gd name="connsiteY113" fmla="*/ 566737 h 1189752"/>
                        <a:gd name="connsiteX114" fmla="*/ 11774 w 1179295"/>
                        <a:gd name="connsiteY114" fmla="*/ 470535 h 1189752"/>
                        <a:gd name="connsiteX115" fmla="*/ 15584 w 1179295"/>
                        <a:gd name="connsiteY115" fmla="*/ 470535 h 1189752"/>
                        <a:gd name="connsiteX116" fmla="*/ 107977 w 1179295"/>
                        <a:gd name="connsiteY116" fmla="*/ 474345 h 1189752"/>
                        <a:gd name="connsiteX117" fmla="*/ 117502 w 1179295"/>
                        <a:gd name="connsiteY117" fmla="*/ 473392 h 1189752"/>
                        <a:gd name="connsiteX118" fmla="*/ 196559 w 1179295"/>
                        <a:gd name="connsiteY118" fmla="*/ 302895 h 1189752"/>
                        <a:gd name="connsiteX119" fmla="*/ 186082 w 1179295"/>
                        <a:gd name="connsiteY119" fmla="*/ 290512 h 1189752"/>
                        <a:gd name="connsiteX120" fmla="*/ 126074 w 1179295"/>
                        <a:gd name="connsiteY120" fmla="*/ 225742 h 1189752"/>
                        <a:gd name="connsiteX121" fmla="*/ 267044 w 1179295"/>
                        <a:gd name="connsiteY121" fmla="*/ 95250 h 1189752"/>
                        <a:gd name="connsiteX122" fmla="*/ 330862 w 1179295"/>
                        <a:gd name="connsiteY122" fmla="*/ 164782 h 1189752"/>
                        <a:gd name="connsiteX123" fmla="*/ 339434 w 1179295"/>
                        <a:gd name="connsiteY123" fmla="*/ 171450 h 1189752"/>
                        <a:gd name="connsiteX124" fmla="*/ 515647 w 1179295"/>
                        <a:gd name="connsiteY124" fmla="*/ 106680 h 1189752"/>
                        <a:gd name="connsiteX125" fmla="*/ 516599 w 1179295"/>
                        <a:gd name="connsiteY125" fmla="*/ 100012 h 1189752"/>
                        <a:gd name="connsiteX126" fmla="*/ 518504 w 1179295"/>
                        <a:gd name="connsiteY126" fmla="*/ 50482 h 1189752"/>
                        <a:gd name="connsiteX127" fmla="*/ 520409 w 1179295"/>
                        <a:gd name="connsiteY127" fmla="*/ 3810 h 1189752"/>
                        <a:gd name="connsiteX128" fmla="*/ 590894 w 1179295"/>
                        <a:gd name="connsiteY128" fmla="*/ 0 h 118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179295" h="1189752">
                          <a:moveTo>
                            <a:pt x="1085242" y="1065848"/>
                          </a:moveTo>
                          <a:cubicBezTo>
                            <a:pt x="1074765" y="1064895"/>
                            <a:pt x="1064287" y="1069658"/>
                            <a:pt x="1055715" y="1077278"/>
                          </a:cubicBezTo>
                          <a:cubicBezTo>
                            <a:pt x="1038570" y="1092518"/>
                            <a:pt x="1037617" y="1119188"/>
                            <a:pt x="1053810" y="1136333"/>
                          </a:cubicBezTo>
                          <a:cubicBezTo>
                            <a:pt x="1061430" y="1144905"/>
                            <a:pt x="1072860" y="1149668"/>
                            <a:pt x="1083337" y="1149668"/>
                          </a:cubicBezTo>
                          <a:cubicBezTo>
                            <a:pt x="1093815" y="1149668"/>
                            <a:pt x="1104292" y="1145858"/>
                            <a:pt x="1112865" y="1138238"/>
                          </a:cubicBezTo>
                          <a:cubicBezTo>
                            <a:pt x="1130010" y="1122045"/>
                            <a:pt x="1130962" y="1095376"/>
                            <a:pt x="1114770" y="1079183"/>
                          </a:cubicBezTo>
                          <a:cubicBezTo>
                            <a:pt x="1107150" y="1070610"/>
                            <a:pt x="1095720" y="1065848"/>
                            <a:pt x="1085242" y="1065848"/>
                          </a:cubicBezTo>
                          <a:close/>
                          <a:moveTo>
                            <a:pt x="599467" y="398145"/>
                          </a:moveTo>
                          <a:cubicBezTo>
                            <a:pt x="622327" y="399098"/>
                            <a:pt x="644235" y="402908"/>
                            <a:pt x="664237" y="410528"/>
                          </a:cubicBezTo>
                          <a:cubicBezTo>
                            <a:pt x="664237" y="410528"/>
                            <a:pt x="665190" y="410528"/>
                            <a:pt x="665190" y="410528"/>
                          </a:cubicBezTo>
                          <a:cubicBezTo>
                            <a:pt x="677572" y="415290"/>
                            <a:pt x="689002" y="421005"/>
                            <a:pt x="700432" y="427673"/>
                          </a:cubicBezTo>
                          <a:cubicBezTo>
                            <a:pt x="707100" y="433388"/>
                            <a:pt x="719482" y="441008"/>
                            <a:pt x="725197" y="446723"/>
                          </a:cubicBezTo>
                          <a:cubicBezTo>
                            <a:pt x="729960" y="450533"/>
                            <a:pt x="733770" y="455295"/>
                            <a:pt x="737580" y="459105"/>
                          </a:cubicBezTo>
                          <a:cubicBezTo>
                            <a:pt x="749962" y="474345"/>
                            <a:pt x="759487" y="490538"/>
                            <a:pt x="767107" y="507683"/>
                          </a:cubicBezTo>
                          <a:cubicBezTo>
                            <a:pt x="768060" y="510540"/>
                            <a:pt x="769965" y="514350"/>
                            <a:pt x="770917" y="518160"/>
                          </a:cubicBezTo>
                          <a:cubicBezTo>
                            <a:pt x="777585" y="533400"/>
                            <a:pt x="781395" y="548640"/>
                            <a:pt x="783300" y="564833"/>
                          </a:cubicBezTo>
                          <a:cubicBezTo>
                            <a:pt x="784252" y="574358"/>
                            <a:pt x="784252" y="585788"/>
                            <a:pt x="784252" y="596265"/>
                          </a:cubicBezTo>
                          <a:cubicBezTo>
                            <a:pt x="784252" y="606743"/>
                            <a:pt x="782347" y="617220"/>
                            <a:pt x="780442" y="627698"/>
                          </a:cubicBezTo>
                          <a:cubicBezTo>
                            <a:pt x="777585" y="640080"/>
                            <a:pt x="773775" y="652463"/>
                            <a:pt x="769012" y="663893"/>
                          </a:cubicBezTo>
                          <a:cubicBezTo>
                            <a:pt x="770917" y="666751"/>
                            <a:pt x="772822" y="669608"/>
                            <a:pt x="774727" y="672465"/>
                          </a:cubicBezTo>
                          <a:lnTo>
                            <a:pt x="1140487" y="1057276"/>
                          </a:lnTo>
                          <a:cubicBezTo>
                            <a:pt x="1170015" y="1088708"/>
                            <a:pt x="1169062" y="1138238"/>
                            <a:pt x="1137630" y="1167766"/>
                          </a:cubicBezTo>
                          <a:cubicBezTo>
                            <a:pt x="1121437" y="1183005"/>
                            <a:pt x="1101435" y="1190626"/>
                            <a:pt x="1081432" y="1189673"/>
                          </a:cubicBezTo>
                          <a:cubicBezTo>
                            <a:pt x="1061430" y="1188720"/>
                            <a:pt x="1042380" y="1181101"/>
                            <a:pt x="1027140" y="1164908"/>
                          </a:cubicBezTo>
                          <a:lnTo>
                            <a:pt x="661380" y="783908"/>
                          </a:lnTo>
                          <a:cubicBezTo>
                            <a:pt x="658522" y="782003"/>
                            <a:pt x="654712" y="779145"/>
                            <a:pt x="651855" y="777240"/>
                          </a:cubicBezTo>
                          <a:cubicBezTo>
                            <a:pt x="639472" y="781051"/>
                            <a:pt x="627090" y="783908"/>
                            <a:pt x="613755" y="785813"/>
                          </a:cubicBezTo>
                          <a:cubicBezTo>
                            <a:pt x="603277" y="786765"/>
                            <a:pt x="592800" y="786765"/>
                            <a:pt x="582322" y="786765"/>
                          </a:cubicBezTo>
                          <a:cubicBezTo>
                            <a:pt x="571845" y="785813"/>
                            <a:pt x="562320" y="784860"/>
                            <a:pt x="551842" y="782955"/>
                          </a:cubicBezTo>
                          <a:cubicBezTo>
                            <a:pt x="521362" y="776288"/>
                            <a:pt x="493740" y="763905"/>
                            <a:pt x="470880" y="745808"/>
                          </a:cubicBezTo>
                          <a:cubicBezTo>
                            <a:pt x="458497" y="736283"/>
                            <a:pt x="448020" y="725805"/>
                            <a:pt x="438495" y="714376"/>
                          </a:cubicBezTo>
                          <a:cubicBezTo>
                            <a:pt x="437542" y="713423"/>
                            <a:pt x="436590" y="713423"/>
                            <a:pt x="436590" y="712470"/>
                          </a:cubicBezTo>
                          <a:cubicBezTo>
                            <a:pt x="425160" y="699135"/>
                            <a:pt x="416587" y="685801"/>
                            <a:pt x="408967" y="670560"/>
                          </a:cubicBezTo>
                          <a:cubicBezTo>
                            <a:pt x="395632" y="637223"/>
                            <a:pt x="392775" y="605790"/>
                            <a:pt x="392775" y="590550"/>
                          </a:cubicBezTo>
                          <a:cubicBezTo>
                            <a:pt x="392775" y="586740"/>
                            <a:pt x="393727" y="582930"/>
                            <a:pt x="393727" y="579120"/>
                          </a:cubicBezTo>
                          <a:lnTo>
                            <a:pt x="394680" y="577215"/>
                          </a:lnTo>
                          <a:lnTo>
                            <a:pt x="400395" y="567690"/>
                          </a:lnTo>
                          <a:cubicBezTo>
                            <a:pt x="400395" y="567690"/>
                            <a:pt x="402300" y="568643"/>
                            <a:pt x="405157" y="570548"/>
                          </a:cubicBezTo>
                          <a:cubicBezTo>
                            <a:pt x="419445" y="580073"/>
                            <a:pt x="464212" y="610553"/>
                            <a:pt x="486120" y="624840"/>
                          </a:cubicBezTo>
                          <a:cubicBezTo>
                            <a:pt x="492787" y="628651"/>
                            <a:pt x="499455" y="629603"/>
                            <a:pt x="506122" y="626745"/>
                          </a:cubicBezTo>
                          <a:cubicBezTo>
                            <a:pt x="508027" y="625793"/>
                            <a:pt x="508980" y="624840"/>
                            <a:pt x="510885" y="623888"/>
                          </a:cubicBezTo>
                          <a:cubicBezTo>
                            <a:pt x="546127" y="594360"/>
                            <a:pt x="572797" y="555308"/>
                            <a:pt x="589942" y="504825"/>
                          </a:cubicBezTo>
                          <a:cubicBezTo>
                            <a:pt x="590895" y="502920"/>
                            <a:pt x="590895" y="500063"/>
                            <a:pt x="590895" y="498158"/>
                          </a:cubicBezTo>
                          <a:cubicBezTo>
                            <a:pt x="590895" y="491490"/>
                            <a:pt x="588037" y="485775"/>
                            <a:pt x="582322" y="481965"/>
                          </a:cubicBezTo>
                          <a:cubicBezTo>
                            <a:pt x="561367" y="466725"/>
                            <a:pt x="518505" y="438150"/>
                            <a:pt x="505170" y="428625"/>
                          </a:cubicBezTo>
                          <a:cubicBezTo>
                            <a:pt x="503265" y="426720"/>
                            <a:pt x="501360" y="425768"/>
                            <a:pt x="501360" y="425768"/>
                          </a:cubicBezTo>
                          <a:lnTo>
                            <a:pt x="506122" y="419100"/>
                          </a:lnTo>
                          <a:cubicBezTo>
                            <a:pt x="533745" y="404813"/>
                            <a:pt x="566130" y="397193"/>
                            <a:pt x="599467" y="398145"/>
                          </a:cubicBezTo>
                          <a:close/>
                          <a:moveTo>
                            <a:pt x="590894" y="0"/>
                          </a:moveTo>
                          <a:cubicBezTo>
                            <a:pt x="598514" y="0"/>
                            <a:pt x="607087" y="0"/>
                            <a:pt x="614707" y="0"/>
                          </a:cubicBezTo>
                          <a:cubicBezTo>
                            <a:pt x="647092" y="1905"/>
                            <a:pt x="678524" y="5715"/>
                            <a:pt x="709004" y="11430"/>
                          </a:cubicBezTo>
                          <a:cubicBezTo>
                            <a:pt x="708052" y="26670"/>
                            <a:pt x="708052" y="41910"/>
                            <a:pt x="707099" y="58102"/>
                          </a:cubicBezTo>
                          <a:cubicBezTo>
                            <a:pt x="707099" y="74295"/>
                            <a:pt x="706147" y="91440"/>
                            <a:pt x="705194" y="107632"/>
                          </a:cubicBezTo>
                          <a:cubicBezTo>
                            <a:pt x="704242" y="110490"/>
                            <a:pt x="705194" y="112395"/>
                            <a:pt x="705194" y="114300"/>
                          </a:cubicBezTo>
                          <a:cubicBezTo>
                            <a:pt x="767107" y="129540"/>
                            <a:pt x="825209" y="156210"/>
                            <a:pt x="875692" y="192405"/>
                          </a:cubicBezTo>
                          <a:cubicBezTo>
                            <a:pt x="878549" y="191452"/>
                            <a:pt x="881407" y="189547"/>
                            <a:pt x="884264" y="186690"/>
                          </a:cubicBezTo>
                          <a:cubicBezTo>
                            <a:pt x="906172" y="165735"/>
                            <a:pt x="929984" y="144780"/>
                            <a:pt x="952844" y="122872"/>
                          </a:cubicBezTo>
                          <a:cubicBezTo>
                            <a:pt x="1003327" y="161925"/>
                            <a:pt x="1048094" y="210502"/>
                            <a:pt x="1083337" y="263842"/>
                          </a:cubicBezTo>
                          <a:cubicBezTo>
                            <a:pt x="1060477" y="283845"/>
                            <a:pt x="1039522" y="303847"/>
                            <a:pt x="1017614" y="323850"/>
                          </a:cubicBezTo>
                          <a:cubicBezTo>
                            <a:pt x="1012852" y="328612"/>
                            <a:pt x="1009042" y="332422"/>
                            <a:pt x="1007137" y="335280"/>
                          </a:cubicBezTo>
                          <a:cubicBezTo>
                            <a:pt x="1039522" y="388620"/>
                            <a:pt x="1061429" y="447675"/>
                            <a:pt x="1071907" y="511492"/>
                          </a:cubicBezTo>
                          <a:cubicBezTo>
                            <a:pt x="1074764" y="512445"/>
                            <a:pt x="1077622" y="512445"/>
                            <a:pt x="1081432" y="512445"/>
                          </a:cubicBezTo>
                          <a:cubicBezTo>
                            <a:pt x="1111912" y="512445"/>
                            <a:pt x="1143344" y="514350"/>
                            <a:pt x="1173824" y="515302"/>
                          </a:cubicBezTo>
                          <a:cubicBezTo>
                            <a:pt x="1174777" y="515302"/>
                            <a:pt x="1174777" y="515302"/>
                            <a:pt x="1175729" y="515302"/>
                          </a:cubicBezTo>
                          <a:cubicBezTo>
                            <a:pt x="1179539" y="546735"/>
                            <a:pt x="1180492" y="579120"/>
                            <a:pt x="1177634" y="612457"/>
                          </a:cubicBezTo>
                          <a:cubicBezTo>
                            <a:pt x="1176682" y="644842"/>
                            <a:pt x="1172872" y="677227"/>
                            <a:pt x="1166204" y="707707"/>
                          </a:cubicBezTo>
                          <a:cubicBezTo>
                            <a:pt x="1165252" y="707707"/>
                            <a:pt x="1163347" y="707707"/>
                            <a:pt x="1162394" y="707707"/>
                          </a:cubicBezTo>
                          <a:cubicBezTo>
                            <a:pt x="1130009" y="705802"/>
                            <a:pt x="1097624" y="705802"/>
                            <a:pt x="1065239" y="703897"/>
                          </a:cubicBezTo>
                          <a:cubicBezTo>
                            <a:pt x="1064287" y="703897"/>
                            <a:pt x="1063334" y="703897"/>
                            <a:pt x="1062382" y="703897"/>
                          </a:cubicBezTo>
                          <a:cubicBezTo>
                            <a:pt x="1049999" y="758190"/>
                            <a:pt x="1028092" y="808672"/>
                            <a:pt x="998564" y="853440"/>
                          </a:cubicBezTo>
                          <a:lnTo>
                            <a:pt x="861404" y="710565"/>
                          </a:lnTo>
                          <a:cubicBezTo>
                            <a:pt x="870929" y="691515"/>
                            <a:pt x="876644" y="671512"/>
                            <a:pt x="881407" y="649605"/>
                          </a:cubicBezTo>
                          <a:cubicBezTo>
                            <a:pt x="884264" y="633412"/>
                            <a:pt x="886169" y="617220"/>
                            <a:pt x="887122" y="601027"/>
                          </a:cubicBezTo>
                          <a:cubicBezTo>
                            <a:pt x="888074" y="584835"/>
                            <a:pt x="887122" y="568642"/>
                            <a:pt x="885217" y="552450"/>
                          </a:cubicBezTo>
                          <a:cubicBezTo>
                            <a:pt x="879502" y="505777"/>
                            <a:pt x="863309" y="461962"/>
                            <a:pt x="838544" y="424815"/>
                          </a:cubicBezTo>
                          <a:cubicBezTo>
                            <a:pt x="820447" y="397192"/>
                            <a:pt x="798539" y="373380"/>
                            <a:pt x="772822" y="353377"/>
                          </a:cubicBezTo>
                          <a:cubicBezTo>
                            <a:pt x="736627" y="325755"/>
                            <a:pt x="694717" y="306705"/>
                            <a:pt x="648997" y="297180"/>
                          </a:cubicBezTo>
                          <a:cubicBezTo>
                            <a:pt x="633757" y="294322"/>
                            <a:pt x="617564" y="292417"/>
                            <a:pt x="601372" y="291465"/>
                          </a:cubicBezTo>
                          <a:cubicBezTo>
                            <a:pt x="585179" y="290512"/>
                            <a:pt x="568987" y="291465"/>
                            <a:pt x="553747" y="293370"/>
                          </a:cubicBezTo>
                          <a:cubicBezTo>
                            <a:pt x="507074" y="299085"/>
                            <a:pt x="463259" y="315277"/>
                            <a:pt x="426112" y="340042"/>
                          </a:cubicBezTo>
                          <a:cubicBezTo>
                            <a:pt x="398489" y="358140"/>
                            <a:pt x="374677" y="380047"/>
                            <a:pt x="354674" y="405765"/>
                          </a:cubicBezTo>
                          <a:cubicBezTo>
                            <a:pt x="327052" y="441007"/>
                            <a:pt x="307049" y="482917"/>
                            <a:pt x="297524" y="528637"/>
                          </a:cubicBezTo>
                          <a:cubicBezTo>
                            <a:pt x="294667" y="544830"/>
                            <a:pt x="292762" y="561022"/>
                            <a:pt x="291809" y="577215"/>
                          </a:cubicBezTo>
                          <a:cubicBezTo>
                            <a:pt x="290857" y="593407"/>
                            <a:pt x="291809" y="609600"/>
                            <a:pt x="293714" y="625792"/>
                          </a:cubicBezTo>
                          <a:cubicBezTo>
                            <a:pt x="299429" y="673417"/>
                            <a:pt x="316574" y="716280"/>
                            <a:pt x="341339" y="754380"/>
                          </a:cubicBezTo>
                          <a:cubicBezTo>
                            <a:pt x="359437" y="781050"/>
                            <a:pt x="381344" y="804862"/>
                            <a:pt x="407062" y="824865"/>
                          </a:cubicBezTo>
                          <a:cubicBezTo>
                            <a:pt x="443257" y="852487"/>
                            <a:pt x="485167" y="871537"/>
                            <a:pt x="530887" y="881062"/>
                          </a:cubicBezTo>
                          <a:cubicBezTo>
                            <a:pt x="547079" y="883920"/>
                            <a:pt x="562319" y="885825"/>
                            <a:pt x="578512" y="886777"/>
                          </a:cubicBezTo>
                          <a:cubicBezTo>
                            <a:pt x="594704" y="887730"/>
                            <a:pt x="610897" y="886777"/>
                            <a:pt x="626137" y="884872"/>
                          </a:cubicBezTo>
                          <a:cubicBezTo>
                            <a:pt x="649949" y="882015"/>
                            <a:pt x="672809" y="876300"/>
                            <a:pt x="694717" y="867727"/>
                          </a:cubicBezTo>
                          <a:lnTo>
                            <a:pt x="830924" y="1009650"/>
                          </a:lnTo>
                          <a:cubicBezTo>
                            <a:pt x="780442" y="1039177"/>
                            <a:pt x="724244" y="1059180"/>
                            <a:pt x="664237" y="1068705"/>
                          </a:cubicBezTo>
                          <a:cubicBezTo>
                            <a:pt x="663284" y="1071562"/>
                            <a:pt x="663284" y="1074420"/>
                            <a:pt x="663284" y="1077277"/>
                          </a:cubicBezTo>
                          <a:cubicBezTo>
                            <a:pt x="663284" y="1108710"/>
                            <a:pt x="661379" y="1140142"/>
                            <a:pt x="660427" y="1171575"/>
                          </a:cubicBezTo>
                          <a:cubicBezTo>
                            <a:pt x="660427" y="1172527"/>
                            <a:pt x="660427" y="1172527"/>
                            <a:pt x="660427" y="1173480"/>
                          </a:cubicBezTo>
                          <a:cubicBezTo>
                            <a:pt x="637567" y="1176337"/>
                            <a:pt x="613754" y="1178242"/>
                            <a:pt x="589942" y="1178242"/>
                          </a:cubicBezTo>
                          <a:cubicBezTo>
                            <a:pt x="582322" y="1178242"/>
                            <a:pt x="573749" y="1177290"/>
                            <a:pt x="566129" y="1177290"/>
                          </a:cubicBezTo>
                          <a:cubicBezTo>
                            <a:pt x="534697" y="1175385"/>
                            <a:pt x="503264" y="1171575"/>
                            <a:pt x="472784" y="1165860"/>
                          </a:cubicBezTo>
                          <a:cubicBezTo>
                            <a:pt x="472784" y="1164907"/>
                            <a:pt x="472784" y="1164907"/>
                            <a:pt x="472784" y="1163955"/>
                          </a:cubicBezTo>
                          <a:cubicBezTo>
                            <a:pt x="473737" y="1132522"/>
                            <a:pt x="474689" y="1101090"/>
                            <a:pt x="476594" y="1069657"/>
                          </a:cubicBezTo>
                          <a:cubicBezTo>
                            <a:pt x="477547" y="1065847"/>
                            <a:pt x="477547" y="1063942"/>
                            <a:pt x="476594" y="1061085"/>
                          </a:cubicBezTo>
                          <a:cubicBezTo>
                            <a:pt x="412777" y="1046797"/>
                            <a:pt x="354674" y="1019175"/>
                            <a:pt x="304192" y="982980"/>
                          </a:cubicBezTo>
                          <a:cubicBezTo>
                            <a:pt x="303239" y="983932"/>
                            <a:pt x="301334" y="984885"/>
                            <a:pt x="299429" y="986790"/>
                          </a:cubicBezTo>
                          <a:cubicBezTo>
                            <a:pt x="276569" y="1009650"/>
                            <a:pt x="252757" y="1030605"/>
                            <a:pt x="229897" y="1052512"/>
                          </a:cubicBezTo>
                          <a:cubicBezTo>
                            <a:pt x="228944" y="1053465"/>
                            <a:pt x="228944" y="1054417"/>
                            <a:pt x="227992" y="1054417"/>
                          </a:cubicBezTo>
                          <a:cubicBezTo>
                            <a:pt x="177509" y="1015365"/>
                            <a:pt x="133694" y="968692"/>
                            <a:pt x="98452" y="915352"/>
                          </a:cubicBezTo>
                          <a:cubicBezTo>
                            <a:pt x="100357" y="913447"/>
                            <a:pt x="102262" y="911542"/>
                            <a:pt x="105119" y="908685"/>
                          </a:cubicBezTo>
                          <a:cubicBezTo>
                            <a:pt x="126074" y="888682"/>
                            <a:pt x="147982" y="868680"/>
                            <a:pt x="169889" y="848677"/>
                          </a:cubicBezTo>
                          <a:cubicBezTo>
                            <a:pt x="171794" y="846772"/>
                            <a:pt x="173699" y="845820"/>
                            <a:pt x="174652" y="843915"/>
                          </a:cubicBezTo>
                          <a:cubicBezTo>
                            <a:pt x="141314" y="790575"/>
                            <a:pt x="118454" y="730567"/>
                            <a:pt x="107977" y="665797"/>
                          </a:cubicBezTo>
                          <a:cubicBezTo>
                            <a:pt x="107024" y="665797"/>
                            <a:pt x="106072" y="665797"/>
                            <a:pt x="105119" y="665797"/>
                          </a:cubicBezTo>
                          <a:cubicBezTo>
                            <a:pt x="72734" y="664845"/>
                            <a:pt x="40349" y="662940"/>
                            <a:pt x="7964" y="661987"/>
                          </a:cubicBezTo>
                          <a:cubicBezTo>
                            <a:pt x="7012" y="661987"/>
                            <a:pt x="5107" y="661987"/>
                            <a:pt x="4154" y="661987"/>
                          </a:cubicBezTo>
                          <a:cubicBezTo>
                            <a:pt x="344" y="630555"/>
                            <a:pt x="-608" y="599122"/>
                            <a:pt x="344" y="566737"/>
                          </a:cubicBezTo>
                          <a:cubicBezTo>
                            <a:pt x="1297" y="533400"/>
                            <a:pt x="5107" y="501967"/>
                            <a:pt x="11774" y="470535"/>
                          </a:cubicBezTo>
                          <a:lnTo>
                            <a:pt x="15584" y="470535"/>
                          </a:lnTo>
                          <a:cubicBezTo>
                            <a:pt x="46064" y="471487"/>
                            <a:pt x="77497" y="472440"/>
                            <a:pt x="107977" y="474345"/>
                          </a:cubicBezTo>
                          <a:cubicBezTo>
                            <a:pt x="111787" y="474345"/>
                            <a:pt x="114644" y="474345"/>
                            <a:pt x="117502" y="473392"/>
                          </a:cubicBezTo>
                          <a:cubicBezTo>
                            <a:pt x="132742" y="410527"/>
                            <a:pt x="160364" y="353377"/>
                            <a:pt x="196559" y="302895"/>
                          </a:cubicBezTo>
                          <a:cubicBezTo>
                            <a:pt x="194654" y="299085"/>
                            <a:pt x="190844" y="296227"/>
                            <a:pt x="186082" y="290512"/>
                          </a:cubicBezTo>
                          <a:cubicBezTo>
                            <a:pt x="166079" y="269557"/>
                            <a:pt x="147029" y="247650"/>
                            <a:pt x="126074" y="225742"/>
                          </a:cubicBezTo>
                          <a:cubicBezTo>
                            <a:pt x="165127" y="174307"/>
                            <a:pt x="212752" y="130492"/>
                            <a:pt x="267044" y="95250"/>
                          </a:cubicBezTo>
                          <a:cubicBezTo>
                            <a:pt x="287999" y="119062"/>
                            <a:pt x="309907" y="140970"/>
                            <a:pt x="330862" y="164782"/>
                          </a:cubicBezTo>
                          <a:cubicBezTo>
                            <a:pt x="333719" y="167640"/>
                            <a:pt x="336577" y="170497"/>
                            <a:pt x="339434" y="171450"/>
                          </a:cubicBezTo>
                          <a:cubicBezTo>
                            <a:pt x="392774" y="139065"/>
                            <a:pt x="451829" y="116205"/>
                            <a:pt x="515647" y="106680"/>
                          </a:cubicBezTo>
                          <a:cubicBezTo>
                            <a:pt x="516599" y="104775"/>
                            <a:pt x="516599" y="102870"/>
                            <a:pt x="516599" y="100012"/>
                          </a:cubicBezTo>
                          <a:cubicBezTo>
                            <a:pt x="516599" y="83820"/>
                            <a:pt x="517552" y="67627"/>
                            <a:pt x="518504" y="50482"/>
                          </a:cubicBezTo>
                          <a:cubicBezTo>
                            <a:pt x="519457" y="35242"/>
                            <a:pt x="520409" y="19050"/>
                            <a:pt x="520409" y="3810"/>
                          </a:cubicBezTo>
                          <a:cubicBezTo>
                            <a:pt x="543269" y="952"/>
                            <a:pt x="567082" y="0"/>
                            <a:pt x="590894" y="0"/>
                          </a:cubicBezTo>
                          <a:close/>
                        </a:path>
                      </a:pathLst>
                    </a:custGeom>
                    <a:solidFill>
                      <a:schemeClr val="bg1"/>
                    </a:solidFill>
                    <a:ln w="9525" cap="flat">
                      <a:noFill/>
                      <a:prstDash val="solid"/>
                      <a:miter/>
                    </a:ln>
                  </p:spPr>
                  <p:txBody>
                    <a:bodyPr rtlCol="0" anchor="ctr"/>
                    <a:lstStyle/>
                    <a:p>
                      <a:endParaRPr lang="en-US"/>
                    </a:p>
                  </p:txBody>
                </p:sp>
              </p:grpSp>
              <p:sp>
                <p:nvSpPr>
                  <p:cNvPr id="67" name="TextBox 66">
                    <a:extLst>
                      <a:ext uri="{FF2B5EF4-FFF2-40B4-BE49-F238E27FC236}">
                        <a16:creationId xmlns:a16="http://schemas.microsoft.com/office/drawing/2014/main" id="{0DFCF55C-130F-181F-DB23-BB629ED50250}"/>
                      </a:ext>
                    </a:extLst>
                  </p:cNvPr>
                  <p:cNvSpPr txBox="1"/>
                  <p:nvPr/>
                </p:nvSpPr>
                <p:spPr>
                  <a:xfrm>
                    <a:off x="5773070" y="3409054"/>
                    <a:ext cx="645864" cy="251817"/>
                  </a:xfrm>
                  <a:prstGeom prst="rect">
                    <a:avLst/>
                  </a:prstGeom>
                  <a:noFill/>
                </p:spPr>
                <p:txBody>
                  <a:bodyPr wrap="none" rtlCol="0" anchor="ctr">
                    <a:spAutoFit/>
                  </a:bodyPr>
                  <a:lstStyle/>
                  <a:p>
                    <a:pPr algn="ctr"/>
                    <a:r>
                      <a:rPr lang="en-US" sz="1200" b="1" dirty="0">
                        <a:solidFill>
                          <a:schemeClr val="bg1"/>
                        </a:solidFill>
                        <a:effectLst>
                          <a:outerShdw blurRad="38100" dist="38100" dir="2700000" algn="tl">
                            <a:srgbClr val="000000">
                              <a:alpha val="43137"/>
                            </a:srgbClr>
                          </a:outerShdw>
                        </a:effectLst>
                        <a:latin typeface="Century Gothic" panose="020B0502020202020204" pitchFamily="34" charset="0"/>
                      </a:rPr>
                      <a:t>System</a:t>
                    </a:r>
                  </a:p>
                </p:txBody>
              </p:sp>
            </p:grpSp>
            <p:grpSp>
              <p:nvGrpSpPr>
                <p:cNvPr id="36" name="Group 35">
                  <a:extLst>
                    <a:ext uri="{FF2B5EF4-FFF2-40B4-BE49-F238E27FC236}">
                      <a16:creationId xmlns:a16="http://schemas.microsoft.com/office/drawing/2014/main" id="{F2FDDB1D-619B-4630-8984-73718B45BF0F}"/>
                    </a:ext>
                  </a:extLst>
                </p:cNvPr>
                <p:cNvGrpSpPr/>
                <p:nvPr/>
              </p:nvGrpSpPr>
              <p:grpSpPr>
                <a:xfrm>
                  <a:off x="3916702" y="2088312"/>
                  <a:ext cx="1282446" cy="866186"/>
                  <a:chOff x="3916702" y="2088312"/>
                  <a:chExt cx="1282446" cy="866186"/>
                </a:xfrm>
              </p:grpSpPr>
              <p:grpSp>
                <p:nvGrpSpPr>
                  <p:cNvPr id="47" name="Group 46">
                    <a:extLst>
                      <a:ext uri="{FF2B5EF4-FFF2-40B4-BE49-F238E27FC236}">
                        <a16:creationId xmlns:a16="http://schemas.microsoft.com/office/drawing/2014/main" id="{5EE340C2-B136-627B-864E-478C09920326}"/>
                      </a:ext>
                    </a:extLst>
                  </p:cNvPr>
                  <p:cNvGrpSpPr/>
                  <p:nvPr/>
                </p:nvGrpSpPr>
                <p:grpSpPr>
                  <a:xfrm>
                    <a:off x="3916702" y="2299965"/>
                    <a:ext cx="1282446" cy="654533"/>
                    <a:chOff x="3916702" y="2299965"/>
                    <a:chExt cx="1282446" cy="654533"/>
                  </a:xfrm>
                </p:grpSpPr>
                <p:sp>
                  <p:nvSpPr>
                    <p:cNvPr id="57" name="Rectangle: Rounded Corners 56">
                      <a:extLst>
                        <a:ext uri="{FF2B5EF4-FFF2-40B4-BE49-F238E27FC236}">
                          <a16:creationId xmlns:a16="http://schemas.microsoft.com/office/drawing/2014/main" id="{A5EADEEB-DAE0-638E-85EF-E0E83ED7323F}"/>
                        </a:ext>
                      </a:extLst>
                    </p:cNvPr>
                    <p:cNvSpPr/>
                    <p:nvPr/>
                  </p:nvSpPr>
                  <p:spPr>
                    <a:xfrm>
                      <a:off x="3916702" y="2299965"/>
                      <a:ext cx="1282446" cy="617220"/>
                    </a:xfrm>
                    <a:prstGeom prst="roundRect">
                      <a:avLst>
                        <a:gd name="adj" fmla="val 6790"/>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3E59B1C5-95FC-DF90-B535-0401FBD09AEA}"/>
                        </a:ext>
                      </a:extLst>
                    </p:cNvPr>
                    <p:cNvSpPr/>
                    <p:nvPr/>
                  </p:nvSpPr>
                  <p:spPr>
                    <a:xfrm>
                      <a:off x="4294321" y="2936872"/>
                      <a:ext cx="527209" cy="17626"/>
                    </a:xfrm>
                    <a:prstGeom prst="roundRect">
                      <a:avLst>
                        <a:gd name="adj" fmla="val 50000"/>
                      </a:avLst>
                    </a:prstGeom>
                    <a:pattFill prst="narVert">
                      <a:fgClr>
                        <a:srgbClr val="F4AD2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EC777F1E-FA45-AC37-F949-1F25A261F675}"/>
                      </a:ext>
                    </a:extLst>
                  </p:cNvPr>
                  <p:cNvGrpSpPr/>
                  <p:nvPr/>
                </p:nvGrpSpPr>
                <p:grpSpPr>
                  <a:xfrm>
                    <a:off x="4367425" y="2088312"/>
                    <a:ext cx="381000" cy="381000"/>
                    <a:chOff x="4367425" y="2088312"/>
                    <a:chExt cx="381000" cy="381000"/>
                  </a:xfrm>
                </p:grpSpPr>
                <p:grpSp>
                  <p:nvGrpSpPr>
                    <p:cNvPr id="51" name="Group 50">
                      <a:extLst>
                        <a:ext uri="{FF2B5EF4-FFF2-40B4-BE49-F238E27FC236}">
                          <a16:creationId xmlns:a16="http://schemas.microsoft.com/office/drawing/2014/main" id="{09F5B90C-8B28-48CF-0888-D4AA54BDEDD6}"/>
                        </a:ext>
                      </a:extLst>
                    </p:cNvPr>
                    <p:cNvGrpSpPr/>
                    <p:nvPr/>
                  </p:nvGrpSpPr>
                  <p:grpSpPr>
                    <a:xfrm>
                      <a:off x="4367425" y="2088312"/>
                      <a:ext cx="381000" cy="381000"/>
                      <a:chOff x="4367425" y="2088312"/>
                      <a:chExt cx="381000" cy="381000"/>
                    </a:xfrm>
                  </p:grpSpPr>
                  <p:sp>
                    <p:nvSpPr>
                      <p:cNvPr id="54" name="Oval 53">
                        <a:extLst>
                          <a:ext uri="{FF2B5EF4-FFF2-40B4-BE49-F238E27FC236}">
                            <a16:creationId xmlns:a16="http://schemas.microsoft.com/office/drawing/2014/main" id="{1D87A87C-A414-DD85-4331-5B0824899E6A}"/>
                          </a:ext>
                        </a:extLst>
                      </p:cNvPr>
                      <p:cNvSpPr/>
                      <p:nvPr/>
                    </p:nvSpPr>
                    <p:spPr>
                      <a:xfrm>
                        <a:off x="4367425" y="2088312"/>
                        <a:ext cx="3810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1700A794-4CA2-5FAF-E47E-E0B87B00D824}"/>
                          </a:ext>
                        </a:extLst>
                      </p:cNvPr>
                      <p:cNvSpPr/>
                      <p:nvPr/>
                    </p:nvSpPr>
                    <p:spPr>
                      <a:xfrm>
                        <a:off x="4397464" y="2118351"/>
                        <a:ext cx="320922" cy="320922"/>
                      </a:xfrm>
                      <a:prstGeom prst="ellipse">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Graphic 51">
                      <a:extLst>
                        <a:ext uri="{FF2B5EF4-FFF2-40B4-BE49-F238E27FC236}">
                          <a16:creationId xmlns:a16="http://schemas.microsoft.com/office/drawing/2014/main" id="{370E433D-48B3-B226-969D-6A6E15BE5368}"/>
                        </a:ext>
                      </a:extLst>
                    </p:cNvPr>
                    <p:cNvSpPr/>
                    <p:nvPr/>
                  </p:nvSpPr>
                  <p:spPr>
                    <a:xfrm>
                      <a:off x="4469689" y="2207307"/>
                      <a:ext cx="176473" cy="143010"/>
                    </a:xfrm>
                    <a:custGeom>
                      <a:avLst/>
                      <a:gdLst>
                        <a:gd name="connsiteX0" fmla="*/ 445294 w 4772025"/>
                        <a:gd name="connsiteY0" fmla="*/ 3060859 h 3867150"/>
                        <a:gd name="connsiteX1" fmla="*/ 445294 w 4772025"/>
                        <a:gd name="connsiteY1" fmla="*/ 2690336 h 3867150"/>
                        <a:gd name="connsiteX2" fmla="*/ 491966 w 4772025"/>
                        <a:gd name="connsiteY2" fmla="*/ 2577941 h 3867150"/>
                        <a:gd name="connsiteX3" fmla="*/ 604361 w 4772025"/>
                        <a:gd name="connsiteY3" fmla="*/ 2531269 h 3867150"/>
                        <a:gd name="connsiteX4" fmla="*/ 974884 w 4772025"/>
                        <a:gd name="connsiteY4" fmla="*/ 2531269 h 3867150"/>
                        <a:gd name="connsiteX5" fmla="*/ 1087279 w 4772025"/>
                        <a:gd name="connsiteY5" fmla="*/ 2577941 h 3867150"/>
                        <a:gd name="connsiteX6" fmla="*/ 1133951 w 4772025"/>
                        <a:gd name="connsiteY6" fmla="*/ 2690336 h 3867150"/>
                        <a:gd name="connsiteX7" fmla="*/ 1133951 w 4772025"/>
                        <a:gd name="connsiteY7" fmla="*/ 3060859 h 3867150"/>
                        <a:gd name="connsiteX8" fmla="*/ 1087279 w 4772025"/>
                        <a:gd name="connsiteY8" fmla="*/ 3173254 h 3867150"/>
                        <a:gd name="connsiteX9" fmla="*/ 974884 w 4772025"/>
                        <a:gd name="connsiteY9" fmla="*/ 3219926 h 3867150"/>
                        <a:gd name="connsiteX10" fmla="*/ 604361 w 4772025"/>
                        <a:gd name="connsiteY10" fmla="*/ 3219926 h 3867150"/>
                        <a:gd name="connsiteX11" fmla="*/ 491966 w 4772025"/>
                        <a:gd name="connsiteY11" fmla="*/ 3173254 h 3867150"/>
                        <a:gd name="connsiteX12" fmla="*/ 445294 w 4772025"/>
                        <a:gd name="connsiteY12" fmla="*/ 3060859 h 3867150"/>
                        <a:gd name="connsiteX13" fmla="*/ 445294 w 4772025"/>
                        <a:gd name="connsiteY13" fmla="*/ 3060859 h 3867150"/>
                        <a:gd name="connsiteX14" fmla="*/ 582454 w 4772025"/>
                        <a:gd name="connsiteY14" fmla="*/ 2690336 h 3867150"/>
                        <a:gd name="connsiteX15" fmla="*/ 582454 w 4772025"/>
                        <a:gd name="connsiteY15" fmla="*/ 3060859 h 3867150"/>
                        <a:gd name="connsiteX16" fmla="*/ 589121 w 4772025"/>
                        <a:gd name="connsiteY16" fmla="*/ 3076099 h 3867150"/>
                        <a:gd name="connsiteX17" fmla="*/ 604361 w 4772025"/>
                        <a:gd name="connsiteY17" fmla="*/ 3082766 h 3867150"/>
                        <a:gd name="connsiteX18" fmla="*/ 974884 w 4772025"/>
                        <a:gd name="connsiteY18" fmla="*/ 3082766 h 3867150"/>
                        <a:gd name="connsiteX19" fmla="*/ 990124 w 4772025"/>
                        <a:gd name="connsiteY19" fmla="*/ 3076099 h 3867150"/>
                        <a:gd name="connsiteX20" fmla="*/ 996791 w 4772025"/>
                        <a:gd name="connsiteY20" fmla="*/ 3060859 h 3867150"/>
                        <a:gd name="connsiteX21" fmla="*/ 996791 w 4772025"/>
                        <a:gd name="connsiteY21" fmla="*/ 2690336 h 3867150"/>
                        <a:gd name="connsiteX22" fmla="*/ 990124 w 4772025"/>
                        <a:gd name="connsiteY22" fmla="*/ 2675096 h 3867150"/>
                        <a:gd name="connsiteX23" fmla="*/ 974884 w 4772025"/>
                        <a:gd name="connsiteY23" fmla="*/ 2668429 h 3867150"/>
                        <a:gd name="connsiteX24" fmla="*/ 604361 w 4772025"/>
                        <a:gd name="connsiteY24" fmla="*/ 2668429 h 3867150"/>
                        <a:gd name="connsiteX25" fmla="*/ 589121 w 4772025"/>
                        <a:gd name="connsiteY25" fmla="*/ 2675096 h 3867150"/>
                        <a:gd name="connsiteX26" fmla="*/ 582454 w 4772025"/>
                        <a:gd name="connsiteY26" fmla="*/ 2690336 h 3867150"/>
                        <a:gd name="connsiteX27" fmla="*/ 582454 w 4772025"/>
                        <a:gd name="connsiteY27" fmla="*/ 2690336 h 3867150"/>
                        <a:gd name="connsiteX28" fmla="*/ 445294 w 4772025"/>
                        <a:gd name="connsiteY28" fmla="*/ 1177766 h 3867150"/>
                        <a:gd name="connsiteX29" fmla="*/ 445294 w 4772025"/>
                        <a:gd name="connsiteY29" fmla="*/ 807244 h 3867150"/>
                        <a:gd name="connsiteX30" fmla="*/ 491966 w 4772025"/>
                        <a:gd name="connsiteY30" fmla="*/ 694849 h 3867150"/>
                        <a:gd name="connsiteX31" fmla="*/ 604361 w 4772025"/>
                        <a:gd name="connsiteY31" fmla="*/ 648176 h 3867150"/>
                        <a:gd name="connsiteX32" fmla="*/ 974884 w 4772025"/>
                        <a:gd name="connsiteY32" fmla="*/ 648176 h 3867150"/>
                        <a:gd name="connsiteX33" fmla="*/ 1087279 w 4772025"/>
                        <a:gd name="connsiteY33" fmla="*/ 694849 h 3867150"/>
                        <a:gd name="connsiteX34" fmla="*/ 1133951 w 4772025"/>
                        <a:gd name="connsiteY34" fmla="*/ 807244 h 3867150"/>
                        <a:gd name="connsiteX35" fmla="*/ 1133951 w 4772025"/>
                        <a:gd name="connsiteY35" fmla="*/ 1177766 h 3867150"/>
                        <a:gd name="connsiteX36" fmla="*/ 1087279 w 4772025"/>
                        <a:gd name="connsiteY36" fmla="*/ 1290161 h 3867150"/>
                        <a:gd name="connsiteX37" fmla="*/ 974884 w 4772025"/>
                        <a:gd name="connsiteY37" fmla="*/ 1336834 h 3867150"/>
                        <a:gd name="connsiteX38" fmla="*/ 604361 w 4772025"/>
                        <a:gd name="connsiteY38" fmla="*/ 1336834 h 3867150"/>
                        <a:gd name="connsiteX39" fmla="*/ 491966 w 4772025"/>
                        <a:gd name="connsiteY39" fmla="*/ 1290161 h 3867150"/>
                        <a:gd name="connsiteX40" fmla="*/ 445294 w 4772025"/>
                        <a:gd name="connsiteY40" fmla="*/ 1177766 h 3867150"/>
                        <a:gd name="connsiteX41" fmla="*/ 445294 w 4772025"/>
                        <a:gd name="connsiteY41" fmla="*/ 1177766 h 3867150"/>
                        <a:gd name="connsiteX42" fmla="*/ 582454 w 4772025"/>
                        <a:gd name="connsiteY42" fmla="*/ 807244 h 3867150"/>
                        <a:gd name="connsiteX43" fmla="*/ 582454 w 4772025"/>
                        <a:gd name="connsiteY43" fmla="*/ 1177766 h 3867150"/>
                        <a:gd name="connsiteX44" fmla="*/ 589121 w 4772025"/>
                        <a:gd name="connsiteY44" fmla="*/ 1193006 h 3867150"/>
                        <a:gd name="connsiteX45" fmla="*/ 604361 w 4772025"/>
                        <a:gd name="connsiteY45" fmla="*/ 1199674 h 3867150"/>
                        <a:gd name="connsiteX46" fmla="*/ 974884 w 4772025"/>
                        <a:gd name="connsiteY46" fmla="*/ 1199674 h 3867150"/>
                        <a:gd name="connsiteX47" fmla="*/ 990124 w 4772025"/>
                        <a:gd name="connsiteY47" fmla="*/ 1193006 h 3867150"/>
                        <a:gd name="connsiteX48" fmla="*/ 996791 w 4772025"/>
                        <a:gd name="connsiteY48" fmla="*/ 1177766 h 3867150"/>
                        <a:gd name="connsiteX49" fmla="*/ 996791 w 4772025"/>
                        <a:gd name="connsiteY49" fmla="*/ 807244 h 3867150"/>
                        <a:gd name="connsiteX50" fmla="*/ 990124 w 4772025"/>
                        <a:gd name="connsiteY50" fmla="*/ 792004 h 3867150"/>
                        <a:gd name="connsiteX51" fmla="*/ 974884 w 4772025"/>
                        <a:gd name="connsiteY51" fmla="*/ 785336 h 3867150"/>
                        <a:gd name="connsiteX52" fmla="*/ 604361 w 4772025"/>
                        <a:gd name="connsiteY52" fmla="*/ 785336 h 3867150"/>
                        <a:gd name="connsiteX53" fmla="*/ 589121 w 4772025"/>
                        <a:gd name="connsiteY53" fmla="*/ 792004 h 3867150"/>
                        <a:gd name="connsiteX54" fmla="*/ 582454 w 4772025"/>
                        <a:gd name="connsiteY54" fmla="*/ 807244 h 3867150"/>
                        <a:gd name="connsiteX55" fmla="*/ 582454 w 4772025"/>
                        <a:gd name="connsiteY55" fmla="*/ 807244 h 3867150"/>
                        <a:gd name="connsiteX56" fmla="*/ 445294 w 4772025"/>
                        <a:gd name="connsiteY56" fmla="*/ 2118836 h 3867150"/>
                        <a:gd name="connsiteX57" fmla="*/ 445294 w 4772025"/>
                        <a:gd name="connsiteY57" fmla="*/ 1748314 h 3867150"/>
                        <a:gd name="connsiteX58" fmla="*/ 491966 w 4772025"/>
                        <a:gd name="connsiteY58" fmla="*/ 1635919 h 3867150"/>
                        <a:gd name="connsiteX59" fmla="*/ 604361 w 4772025"/>
                        <a:gd name="connsiteY59" fmla="*/ 1589246 h 3867150"/>
                        <a:gd name="connsiteX60" fmla="*/ 974884 w 4772025"/>
                        <a:gd name="connsiteY60" fmla="*/ 1589246 h 3867150"/>
                        <a:gd name="connsiteX61" fmla="*/ 1087279 w 4772025"/>
                        <a:gd name="connsiteY61" fmla="*/ 1635919 h 3867150"/>
                        <a:gd name="connsiteX62" fmla="*/ 1133951 w 4772025"/>
                        <a:gd name="connsiteY62" fmla="*/ 1748314 h 3867150"/>
                        <a:gd name="connsiteX63" fmla="*/ 1133951 w 4772025"/>
                        <a:gd name="connsiteY63" fmla="*/ 2118836 h 3867150"/>
                        <a:gd name="connsiteX64" fmla="*/ 1087279 w 4772025"/>
                        <a:gd name="connsiteY64" fmla="*/ 2231231 h 3867150"/>
                        <a:gd name="connsiteX65" fmla="*/ 974884 w 4772025"/>
                        <a:gd name="connsiteY65" fmla="*/ 2277904 h 3867150"/>
                        <a:gd name="connsiteX66" fmla="*/ 604361 w 4772025"/>
                        <a:gd name="connsiteY66" fmla="*/ 2277904 h 3867150"/>
                        <a:gd name="connsiteX67" fmla="*/ 491966 w 4772025"/>
                        <a:gd name="connsiteY67" fmla="*/ 2231231 h 3867150"/>
                        <a:gd name="connsiteX68" fmla="*/ 445294 w 4772025"/>
                        <a:gd name="connsiteY68" fmla="*/ 2118836 h 3867150"/>
                        <a:gd name="connsiteX69" fmla="*/ 445294 w 4772025"/>
                        <a:gd name="connsiteY69" fmla="*/ 2118836 h 3867150"/>
                        <a:gd name="connsiteX70" fmla="*/ 582454 w 4772025"/>
                        <a:gd name="connsiteY70" fmla="*/ 1749266 h 3867150"/>
                        <a:gd name="connsiteX71" fmla="*/ 582454 w 4772025"/>
                        <a:gd name="connsiteY71" fmla="*/ 2119789 h 3867150"/>
                        <a:gd name="connsiteX72" fmla="*/ 589121 w 4772025"/>
                        <a:gd name="connsiteY72" fmla="*/ 2135029 h 3867150"/>
                        <a:gd name="connsiteX73" fmla="*/ 604361 w 4772025"/>
                        <a:gd name="connsiteY73" fmla="*/ 2141696 h 3867150"/>
                        <a:gd name="connsiteX74" fmla="*/ 974884 w 4772025"/>
                        <a:gd name="connsiteY74" fmla="*/ 2141696 h 3867150"/>
                        <a:gd name="connsiteX75" fmla="*/ 990124 w 4772025"/>
                        <a:gd name="connsiteY75" fmla="*/ 2135029 h 3867150"/>
                        <a:gd name="connsiteX76" fmla="*/ 996791 w 4772025"/>
                        <a:gd name="connsiteY76" fmla="*/ 2119789 h 3867150"/>
                        <a:gd name="connsiteX77" fmla="*/ 996791 w 4772025"/>
                        <a:gd name="connsiteY77" fmla="*/ 1749266 h 3867150"/>
                        <a:gd name="connsiteX78" fmla="*/ 990124 w 4772025"/>
                        <a:gd name="connsiteY78" fmla="*/ 1734026 h 3867150"/>
                        <a:gd name="connsiteX79" fmla="*/ 974884 w 4772025"/>
                        <a:gd name="connsiteY79" fmla="*/ 1727359 h 3867150"/>
                        <a:gd name="connsiteX80" fmla="*/ 604361 w 4772025"/>
                        <a:gd name="connsiteY80" fmla="*/ 1727359 h 3867150"/>
                        <a:gd name="connsiteX81" fmla="*/ 589121 w 4772025"/>
                        <a:gd name="connsiteY81" fmla="*/ 1734026 h 3867150"/>
                        <a:gd name="connsiteX82" fmla="*/ 582454 w 4772025"/>
                        <a:gd name="connsiteY82" fmla="*/ 1749266 h 3867150"/>
                        <a:gd name="connsiteX83" fmla="*/ 582454 w 4772025"/>
                        <a:gd name="connsiteY83" fmla="*/ 1749266 h 3867150"/>
                        <a:gd name="connsiteX84" fmla="*/ 2993231 w 4772025"/>
                        <a:gd name="connsiteY84" fmla="*/ 340519 h 3867150"/>
                        <a:gd name="connsiteX85" fmla="*/ 3117056 w 4772025"/>
                        <a:gd name="connsiteY85" fmla="*/ 322421 h 3867150"/>
                        <a:gd name="connsiteX86" fmla="*/ 3117056 w 4772025"/>
                        <a:gd name="connsiteY86" fmla="*/ 215741 h 3867150"/>
                        <a:gd name="connsiteX87" fmla="*/ 3056096 w 4772025"/>
                        <a:gd name="connsiteY87" fmla="*/ 68104 h 3867150"/>
                        <a:gd name="connsiteX88" fmla="*/ 2908459 w 4772025"/>
                        <a:gd name="connsiteY88" fmla="*/ 7144 h 3867150"/>
                        <a:gd name="connsiteX89" fmla="*/ 215741 w 4772025"/>
                        <a:gd name="connsiteY89" fmla="*/ 7144 h 3867150"/>
                        <a:gd name="connsiteX90" fmla="*/ 68104 w 4772025"/>
                        <a:gd name="connsiteY90" fmla="*/ 68104 h 3867150"/>
                        <a:gd name="connsiteX91" fmla="*/ 7144 w 4772025"/>
                        <a:gd name="connsiteY91" fmla="*/ 215741 h 3867150"/>
                        <a:gd name="connsiteX92" fmla="*/ 7144 w 4772025"/>
                        <a:gd name="connsiteY92" fmla="*/ 3651409 h 3867150"/>
                        <a:gd name="connsiteX93" fmla="*/ 68104 w 4772025"/>
                        <a:gd name="connsiteY93" fmla="*/ 3799046 h 3867150"/>
                        <a:gd name="connsiteX94" fmla="*/ 215741 w 4772025"/>
                        <a:gd name="connsiteY94" fmla="*/ 3860006 h 3867150"/>
                        <a:gd name="connsiteX95" fmla="*/ 2908459 w 4772025"/>
                        <a:gd name="connsiteY95" fmla="*/ 3860006 h 3867150"/>
                        <a:gd name="connsiteX96" fmla="*/ 3056096 w 4772025"/>
                        <a:gd name="connsiteY96" fmla="*/ 3799046 h 3867150"/>
                        <a:gd name="connsiteX97" fmla="*/ 3117056 w 4772025"/>
                        <a:gd name="connsiteY97" fmla="*/ 3651409 h 3867150"/>
                        <a:gd name="connsiteX98" fmla="*/ 3117056 w 4772025"/>
                        <a:gd name="connsiteY98" fmla="*/ 3544729 h 3867150"/>
                        <a:gd name="connsiteX99" fmla="*/ 2993231 w 4772025"/>
                        <a:gd name="connsiteY99" fmla="*/ 3526631 h 3867150"/>
                        <a:gd name="connsiteX100" fmla="*/ 2993231 w 4772025"/>
                        <a:gd name="connsiteY100" fmla="*/ 3673316 h 3867150"/>
                        <a:gd name="connsiteX101" fmla="*/ 2924651 w 4772025"/>
                        <a:gd name="connsiteY101" fmla="*/ 3741896 h 3867150"/>
                        <a:gd name="connsiteX102" fmla="*/ 197644 w 4772025"/>
                        <a:gd name="connsiteY102" fmla="*/ 3741896 h 3867150"/>
                        <a:gd name="connsiteX103" fmla="*/ 129064 w 4772025"/>
                        <a:gd name="connsiteY103" fmla="*/ 3673316 h 3867150"/>
                        <a:gd name="connsiteX104" fmla="*/ 129064 w 4772025"/>
                        <a:gd name="connsiteY104" fmla="*/ 193834 h 3867150"/>
                        <a:gd name="connsiteX105" fmla="*/ 197644 w 4772025"/>
                        <a:gd name="connsiteY105" fmla="*/ 125254 h 3867150"/>
                        <a:gd name="connsiteX106" fmla="*/ 2924651 w 4772025"/>
                        <a:gd name="connsiteY106" fmla="*/ 125254 h 3867150"/>
                        <a:gd name="connsiteX107" fmla="*/ 2993231 w 4772025"/>
                        <a:gd name="connsiteY107" fmla="*/ 193834 h 3867150"/>
                        <a:gd name="connsiteX108" fmla="*/ 2993231 w 4772025"/>
                        <a:gd name="connsiteY108" fmla="*/ 340519 h 3867150"/>
                        <a:gd name="connsiteX109" fmla="*/ 2993231 w 4772025"/>
                        <a:gd name="connsiteY109" fmla="*/ 340519 h 3867150"/>
                        <a:gd name="connsiteX110" fmla="*/ 1721644 w 4772025"/>
                        <a:gd name="connsiteY110" fmla="*/ 1514951 h 3867150"/>
                        <a:gd name="connsiteX111" fmla="*/ 1794034 w 4772025"/>
                        <a:gd name="connsiteY111" fmla="*/ 1303496 h 3867150"/>
                        <a:gd name="connsiteX112" fmla="*/ 1317784 w 4772025"/>
                        <a:gd name="connsiteY112" fmla="*/ 1303496 h 3867150"/>
                        <a:gd name="connsiteX113" fmla="*/ 1249204 w 4772025"/>
                        <a:gd name="connsiteY113" fmla="*/ 1234916 h 3867150"/>
                        <a:gd name="connsiteX114" fmla="*/ 1317784 w 4772025"/>
                        <a:gd name="connsiteY114" fmla="*/ 1166336 h 3867150"/>
                        <a:gd name="connsiteX115" fmla="*/ 1859756 w 4772025"/>
                        <a:gd name="connsiteY115" fmla="*/ 1166336 h 3867150"/>
                        <a:gd name="connsiteX116" fmla="*/ 2094071 w 4772025"/>
                        <a:gd name="connsiteY116" fmla="*/ 837724 h 3867150"/>
                        <a:gd name="connsiteX117" fmla="*/ 1317784 w 4772025"/>
                        <a:gd name="connsiteY117" fmla="*/ 837724 h 3867150"/>
                        <a:gd name="connsiteX118" fmla="*/ 1249204 w 4772025"/>
                        <a:gd name="connsiteY118" fmla="*/ 769144 h 3867150"/>
                        <a:gd name="connsiteX119" fmla="*/ 1317784 w 4772025"/>
                        <a:gd name="connsiteY119" fmla="*/ 700564 h 3867150"/>
                        <a:gd name="connsiteX120" fmla="*/ 2236946 w 4772025"/>
                        <a:gd name="connsiteY120" fmla="*/ 700564 h 3867150"/>
                        <a:gd name="connsiteX121" fmla="*/ 2476976 w 4772025"/>
                        <a:gd name="connsiteY121" fmla="*/ 531971 h 3867150"/>
                        <a:gd name="connsiteX122" fmla="*/ 2856071 w 4772025"/>
                        <a:gd name="connsiteY122" fmla="*/ 372904 h 3867150"/>
                        <a:gd name="connsiteX123" fmla="*/ 2856071 w 4772025"/>
                        <a:gd name="connsiteY123" fmla="*/ 262414 h 3867150"/>
                        <a:gd name="connsiteX124" fmla="*/ 266224 w 4772025"/>
                        <a:gd name="connsiteY124" fmla="*/ 262414 h 3867150"/>
                        <a:gd name="connsiteX125" fmla="*/ 266224 w 4772025"/>
                        <a:gd name="connsiteY125" fmla="*/ 3605689 h 3867150"/>
                        <a:gd name="connsiteX126" fmla="*/ 2856071 w 4772025"/>
                        <a:gd name="connsiteY126" fmla="*/ 3605689 h 3867150"/>
                        <a:gd name="connsiteX127" fmla="*/ 2856071 w 4772025"/>
                        <a:gd name="connsiteY127" fmla="*/ 3496151 h 3867150"/>
                        <a:gd name="connsiteX128" fmla="*/ 2236946 w 4772025"/>
                        <a:gd name="connsiteY128" fmla="*/ 3168491 h 3867150"/>
                        <a:gd name="connsiteX129" fmla="*/ 1318736 w 4772025"/>
                        <a:gd name="connsiteY129" fmla="*/ 3168491 h 3867150"/>
                        <a:gd name="connsiteX130" fmla="*/ 1250156 w 4772025"/>
                        <a:gd name="connsiteY130" fmla="*/ 3099911 h 3867150"/>
                        <a:gd name="connsiteX131" fmla="*/ 1318736 w 4772025"/>
                        <a:gd name="connsiteY131" fmla="*/ 3031331 h 3867150"/>
                        <a:gd name="connsiteX132" fmla="*/ 2095024 w 4772025"/>
                        <a:gd name="connsiteY132" fmla="*/ 3031331 h 3867150"/>
                        <a:gd name="connsiteX133" fmla="*/ 1861661 w 4772025"/>
                        <a:gd name="connsiteY133" fmla="*/ 2702719 h 3867150"/>
                        <a:gd name="connsiteX134" fmla="*/ 1318736 w 4772025"/>
                        <a:gd name="connsiteY134" fmla="*/ 2702719 h 3867150"/>
                        <a:gd name="connsiteX135" fmla="*/ 1250156 w 4772025"/>
                        <a:gd name="connsiteY135" fmla="*/ 2634139 h 3867150"/>
                        <a:gd name="connsiteX136" fmla="*/ 1318736 w 4772025"/>
                        <a:gd name="connsiteY136" fmla="*/ 2565559 h 3867150"/>
                        <a:gd name="connsiteX137" fmla="*/ 1794986 w 4772025"/>
                        <a:gd name="connsiteY137" fmla="*/ 2565559 h 3867150"/>
                        <a:gd name="connsiteX138" fmla="*/ 1694974 w 4772025"/>
                        <a:gd name="connsiteY138" fmla="*/ 2236946 h 3867150"/>
                        <a:gd name="connsiteX139" fmla="*/ 1317784 w 4772025"/>
                        <a:gd name="connsiteY139" fmla="*/ 2236946 h 3867150"/>
                        <a:gd name="connsiteX140" fmla="*/ 1249204 w 4772025"/>
                        <a:gd name="connsiteY140" fmla="*/ 2168366 h 3867150"/>
                        <a:gd name="connsiteX141" fmla="*/ 1317784 w 4772025"/>
                        <a:gd name="connsiteY141" fmla="*/ 2099786 h 3867150"/>
                        <a:gd name="connsiteX142" fmla="*/ 1674971 w 4772025"/>
                        <a:gd name="connsiteY142" fmla="*/ 2099786 h 3867150"/>
                        <a:gd name="connsiteX143" fmla="*/ 1674971 w 4772025"/>
                        <a:gd name="connsiteY143" fmla="*/ 1771174 h 3867150"/>
                        <a:gd name="connsiteX144" fmla="*/ 1317784 w 4772025"/>
                        <a:gd name="connsiteY144" fmla="*/ 1771174 h 3867150"/>
                        <a:gd name="connsiteX145" fmla="*/ 1249204 w 4772025"/>
                        <a:gd name="connsiteY145" fmla="*/ 1702594 h 3867150"/>
                        <a:gd name="connsiteX146" fmla="*/ 1317784 w 4772025"/>
                        <a:gd name="connsiteY146" fmla="*/ 1634014 h 3867150"/>
                        <a:gd name="connsiteX147" fmla="*/ 1694974 w 4772025"/>
                        <a:gd name="connsiteY147" fmla="*/ 1634014 h 3867150"/>
                        <a:gd name="connsiteX148" fmla="*/ 1721644 w 4772025"/>
                        <a:gd name="connsiteY148" fmla="*/ 1514951 h 3867150"/>
                        <a:gd name="connsiteX149" fmla="*/ 1721644 w 4772025"/>
                        <a:gd name="connsiteY149" fmla="*/ 1514951 h 3867150"/>
                        <a:gd name="connsiteX150" fmla="*/ 2544604 w 4772025"/>
                        <a:gd name="connsiteY150" fmla="*/ 650081 h 3867150"/>
                        <a:gd name="connsiteX151" fmla="*/ 2935129 w 4772025"/>
                        <a:gd name="connsiteY151" fmla="*/ 492919 h 3867150"/>
                        <a:gd name="connsiteX152" fmla="*/ 2944654 w 4772025"/>
                        <a:gd name="connsiteY152" fmla="*/ 491014 h 3867150"/>
                        <a:gd name="connsiteX153" fmla="*/ 3185636 w 4772025"/>
                        <a:gd name="connsiteY153" fmla="*/ 454819 h 3867150"/>
                        <a:gd name="connsiteX154" fmla="*/ 3193256 w 4772025"/>
                        <a:gd name="connsiteY154" fmla="*/ 453866 h 3867150"/>
                        <a:gd name="connsiteX155" fmla="*/ 3669506 w 4772025"/>
                        <a:gd name="connsiteY155" fmla="*/ 501491 h 3867150"/>
                        <a:gd name="connsiteX156" fmla="*/ 4718209 w 4772025"/>
                        <a:gd name="connsiteY156" fmla="*/ 2317909 h 3867150"/>
                        <a:gd name="connsiteX157" fmla="*/ 3192304 w 4772025"/>
                        <a:gd name="connsiteY157" fmla="*/ 3414236 h 3867150"/>
                        <a:gd name="connsiteX158" fmla="*/ 3186589 w 4772025"/>
                        <a:gd name="connsiteY158" fmla="*/ 3414236 h 3867150"/>
                        <a:gd name="connsiteX159" fmla="*/ 2942749 w 4772025"/>
                        <a:gd name="connsiteY159" fmla="*/ 3377089 h 3867150"/>
                        <a:gd name="connsiteX160" fmla="*/ 2936081 w 4772025"/>
                        <a:gd name="connsiteY160" fmla="*/ 3375184 h 3867150"/>
                        <a:gd name="connsiteX161" fmla="*/ 2901791 w 4772025"/>
                        <a:gd name="connsiteY161" fmla="*/ 3366611 h 3867150"/>
                        <a:gd name="connsiteX162" fmla="*/ 1853089 w 4772025"/>
                        <a:gd name="connsiteY162" fmla="*/ 1550194 h 3867150"/>
                        <a:gd name="connsiteX163" fmla="*/ 2301716 w 4772025"/>
                        <a:gd name="connsiteY163" fmla="*/ 824389 h 3867150"/>
                        <a:gd name="connsiteX164" fmla="*/ 2310289 w 4772025"/>
                        <a:gd name="connsiteY164" fmla="*/ 816769 h 3867150"/>
                        <a:gd name="connsiteX165" fmla="*/ 2544604 w 4772025"/>
                        <a:gd name="connsiteY165" fmla="*/ 650081 h 3867150"/>
                        <a:gd name="connsiteX166" fmla="*/ 2544604 w 4772025"/>
                        <a:gd name="connsiteY166" fmla="*/ 650081 h 3867150"/>
                        <a:gd name="connsiteX167" fmla="*/ 2675096 w 4772025"/>
                        <a:gd name="connsiteY167" fmla="*/ 873919 h 3867150"/>
                        <a:gd name="connsiteX168" fmla="*/ 2675096 w 4772025"/>
                        <a:gd name="connsiteY168" fmla="*/ 873919 h 3867150"/>
                        <a:gd name="connsiteX169" fmla="*/ 3603784 w 4772025"/>
                        <a:gd name="connsiteY169" fmla="*/ 751999 h 3867150"/>
                        <a:gd name="connsiteX170" fmla="*/ 4468654 w 4772025"/>
                        <a:gd name="connsiteY170" fmla="*/ 2251234 h 3867150"/>
                        <a:gd name="connsiteX171" fmla="*/ 2969419 w 4772025"/>
                        <a:gd name="connsiteY171" fmla="*/ 3116104 h 3867150"/>
                        <a:gd name="connsiteX172" fmla="*/ 2104549 w 4772025"/>
                        <a:gd name="connsiteY172" fmla="*/ 1616869 h 3867150"/>
                        <a:gd name="connsiteX173" fmla="*/ 2675096 w 4772025"/>
                        <a:gd name="connsiteY173" fmla="*/ 873919 h 3867150"/>
                        <a:gd name="connsiteX174" fmla="*/ 2675096 w 4772025"/>
                        <a:gd name="connsiteY174" fmla="*/ 873919 h 3867150"/>
                        <a:gd name="connsiteX175" fmla="*/ 2601754 w 4772025"/>
                        <a:gd name="connsiteY175" fmla="*/ 758666 h 3867150"/>
                        <a:gd name="connsiteX176" fmla="*/ 2612231 w 4772025"/>
                        <a:gd name="connsiteY176" fmla="*/ 752951 h 3867150"/>
                        <a:gd name="connsiteX177" fmla="*/ 3639026 w 4772025"/>
                        <a:gd name="connsiteY177" fmla="*/ 620554 h 3867150"/>
                        <a:gd name="connsiteX178" fmla="*/ 4601051 w 4772025"/>
                        <a:gd name="connsiteY178" fmla="*/ 2287429 h 3867150"/>
                        <a:gd name="connsiteX179" fmla="*/ 2934176 w 4772025"/>
                        <a:gd name="connsiteY179" fmla="*/ 3249454 h 3867150"/>
                        <a:gd name="connsiteX180" fmla="*/ 1972151 w 4772025"/>
                        <a:gd name="connsiteY180" fmla="*/ 1582579 h 3867150"/>
                        <a:gd name="connsiteX181" fmla="*/ 2601754 w 4772025"/>
                        <a:gd name="connsiteY181" fmla="*/ 758666 h 3867150"/>
                        <a:gd name="connsiteX182" fmla="*/ 2601754 w 4772025"/>
                        <a:gd name="connsiteY182" fmla="*/ 758666 h 3867150"/>
                        <a:gd name="connsiteX183" fmla="*/ 3126581 w 4772025"/>
                        <a:gd name="connsiteY183" fmla="*/ 1566386 h 3867150"/>
                        <a:gd name="connsiteX184" fmla="*/ 3447574 w 4772025"/>
                        <a:gd name="connsiteY184" fmla="*/ 1566386 h 3867150"/>
                        <a:gd name="connsiteX185" fmla="*/ 3516154 w 4772025"/>
                        <a:gd name="connsiteY185" fmla="*/ 1634966 h 3867150"/>
                        <a:gd name="connsiteX186" fmla="*/ 3516154 w 4772025"/>
                        <a:gd name="connsiteY186" fmla="*/ 2596039 h 3867150"/>
                        <a:gd name="connsiteX187" fmla="*/ 3447574 w 4772025"/>
                        <a:gd name="connsiteY187" fmla="*/ 2664619 h 3867150"/>
                        <a:gd name="connsiteX188" fmla="*/ 3126581 w 4772025"/>
                        <a:gd name="connsiteY188" fmla="*/ 2664619 h 3867150"/>
                        <a:gd name="connsiteX189" fmla="*/ 3058001 w 4772025"/>
                        <a:gd name="connsiteY189" fmla="*/ 2596039 h 3867150"/>
                        <a:gd name="connsiteX190" fmla="*/ 3058001 w 4772025"/>
                        <a:gd name="connsiteY190" fmla="*/ 1634966 h 3867150"/>
                        <a:gd name="connsiteX191" fmla="*/ 3126581 w 4772025"/>
                        <a:gd name="connsiteY191" fmla="*/ 1566386 h 3867150"/>
                        <a:gd name="connsiteX192" fmla="*/ 3126581 w 4772025"/>
                        <a:gd name="connsiteY192" fmla="*/ 1566386 h 3867150"/>
                        <a:gd name="connsiteX193" fmla="*/ 3378041 w 4772025"/>
                        <a:gd name="connsiteY193" fmla="*/ 1703546 h 3867150"/>
                        <a:gd name="connsiteX194" fmla="*/ 3194209 w 4772025"/>
                        <a:gd name="connsiteY194" fmla="*/ 1703546 h 3867150"/>
                        <a:gd name="connsiteX195" fmla="*/ 3194209 w 4772025"/>
                        <a:gd name="connsiteY195" fmla="*/ 2527459 h 3867150"/>
                        <a:gd name="connsiteX196" fmla="*/ 3378041 w 4772025"/>
                        <a:gd name="connsiteY196" fmla="*/ 2527459 h 3867150"/>
                        <a:gd name="connsiteX197" fmla="*/ 3378041 w 4772025"/>
                        <a:gd name="connsiteY197" fmla="*/ 1703546 h 3867150"/>
                        <a:gd name="connsiteX198" fmla="*/ 3378041 w 4772025"/>
                        <a:gd name="connsiteY198" fmla="*/ 1703546 h 3867150"/>
                        <a:gd name="connsiteX199" fmla="*/ 2815114 w 4772025"/>
                        <a:gd name="connsiteY199" fmla="*/ 2066449 h 3867150"/>
                        <a:gd name="connsiteX200" fmla="*/ 2815114 w 4772025"/>
                        <a:gd name="connsiteY200" fmla="*/ 2527459 h 3867150"/>
                        <a:gd name="connsiteX201" fmla="*/ 2631281 w 4772025"/>
                        <a:gd name="connsiteY201" fmla="*/ 2527459 h 3867150"/>
                        <a:gd name="connsiteX202" fmla="*/ 2631281 w 4772025"/>
                        <a:gd name="connsiteY202" fmla="*/ 2066449 h 3867150"/>
                        <a:gd name="connsiteX203" fmla="*/ 2815114 w 4772025"/>
                        <a:gd name="connsiteY203" fmla="*/ 2066449 h 3867150"/>
                        <a:gd name="connsiteX204" fmla="*/ 2815114 w 4772025"/>
                        <a:gd name="connsiteY204" fmla="*/ 2066449 h 3867150"/>
                        <a:gd name="connsiteX205" fmla="*/ 2562701 w 4772025"/>
                        <a:gd name="connsiteY205" fmla="*/ 1929289 h 3867150"/>
                        <a:gd name="connsiteX206" fmla="*/ 2883694 w 4772025"/>
                        <a:gd name="connsiteY206" fmla="*/ 1929289 h 3867150"/>
                        <a:gd name="connsiteX207" fmla="*/ 2952274 w 4772025"/>
                        <a:gd name="connsiteY207" fmla="*/ 1997869 h 3867150"/>
                        <a:gd name="connsiteX208" fmla="*/ 2952274 w 4772025"/>
                        <a:gd name="connsiteY208" fmla="*/ 2596039 h 3867150"/>
                        <a:gd name="connsiteX209" fmla="*/ 2883694 w 4772025"/>
                        <a:gd name="connsiteY209" fmla="*/ 2664619 h 3867150"/>
                        <a:gd name="connsiteX210" fmla="*/ 2562701 w 4772025"/>
                        <a:gd name="connsiteY210" fmla="*/ 2664619 h 3867150"/>
                        <a:gd name="connsiteX211" fmla="*/ 2494121 w 4772025"/>
                        <a:gd name="connsiteY211" fmla="*/ 2596039 h 3867150"/>
                        <a:gd name="connsiteX212" fmla="*/ 2494121 w 4772025"/>
                        <a:gd name="connsiteY212" fmla="*/ 1997869 h 3867150"/>
                        <a:gd name="connsiteX213" fmla="*/ 2562701 w 4772025"/>
                        <a:gd name="connsiteY213" fmla="*/ 1929289 h 3867150"/>
                        <a:gd name="connsiteX214" fmla="*/ 2562701 w 4772025"/>
                        <a:gd name="connsiteY214" fmla="*/ 1929289 h 3867150"/>
                        <a:gd name="connsiteX215" fmla="*/ 3941921 w 4772025"/>
                        <a:gd name="connsiteY215" fmla="*/ 2527459 h 3867150"/>
                        <a:gd name="connsiteX216" fmla="*/ 3941921 w 4772025"/>
                        <a:gd name="connsiteY216" fmla="*/ 1340644 h 3867150"/>
                        <a:gd name="connsiteX217" fmla="*/ 3758089 w 4772025"/>
                        <a:gd name="connsiteY217" fmla="*/ 1340644 h 3867150"/>
                        <a:gd name="connsiteX218" fmla="*/ 3758089 w 4772025"/>
                        <a:gd name="connsiteY218" fmla="*/ 2527459 h 3867150"/>
                        <a:gd name="connsiteX219" fmla="*/ 3941921 w 4772025"/>
                        <a:gd name="connsiteY219" fmla="*/ 2527459 h 3867150"/>
                        <a:gd name="connsiteX220" fmla="*/ 3941921 w 4772025"/>
                        <a:gd name="connsiteY220" fmla="*/ 2527459 h 3867150"/>
                        <a:gd name="connsiteX221" fmla="*/ 4079081 w 4772025"/>
                        <a:gd name="connsiteY221" fmla="*/ 1713071 h 3867150"/>
                        <a:gd name="connsiteX222" fmla="*/ 4079081 w 4772025"/>
                        <a:gd name="connsiteY222" fmla="*/ 1272064 h 3867150"/>
                        <a:gd name="connsiteX223" fmla="*/ 4010501 w 4772025"/>
                        <a:gd name="connsiteY223" fmla="*/ 1203484 h 3867150"/>
                        <a:gd name="connsiteX224" fmla="*/ 3689509 w 4772025"/>
                        <a:gd name="connsiteY224" fmla="*/ 1203484 h 3867150"/>
                        <a:gd name="connsiteX225" fmla="*/ 3620929 w 4772025"/>
                        <a:gd name="connsiteY225" fmla="*/ 1272064 h 3867150"/>
                        <a:gd name="connsiteX226" fmla="*/ 3620929 w 4772025"/>
                        <a:gd name="connsiteY226" fmla="*/ 2596039 h 3867150"/>
                        <a:gd name="connsiteX227" fmla="*/ 3689509 w 4772025"/>
                        <a:gd name="connsiteY227" fmla="*/ 2664619 h 3867150"/>
                        <a:gd name="connsiteX228" fmla="*/ 4010501 w 4772025"/>
                        <a:gd name="connsiteY228" fmla="*/ 2664619 h 3867150"/>
                        <a:gd name="connsiteX229" fmla="*/ 4079081 w 4772025"/>
                        <a:gd name="connsiteY229" fmla="*/ 2596039 h 3867150"/>
                        <a:gd name="connsiteX230" fmla="*/ 4079081 w 4772025"/>
                        <a:gd name="connsiteY230" fmla="*/ 1713071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4772025" h="3867150">
                          <a:moveTo>
                            <a:pt x="445294" y="3060859"/>
                          </a:moveTo>
                          <a:lnTo>
                            <a:pt x="445294" y="2690336"/>
                          </a:lnTo>
                          <a:cubicBezTo>
                            <a:pt x="445294" y="2646521"/>
                            <a:pt x="463391" y="2606516"/>
                            <a:pt x="491966" y="2577941"/>
                          </a:cubicBezTo>
                          <a:cubicBezTo>
                            <a:pt x="520541" y="2549366"/>
                            <a:pt x="560546" y="2531269"/>
                            <a:pt x="604361" y="2531269"/>
                          </a:cubicBezTo>
                          <a:lnTo>
                            <a:pt x="974884" y="2531269"/>
                          </a:lnTo>
                          <a:cubicBezTo>
                            <a:pt x="1018699" y="2531269"/>
                            <a:pt x="1058704" y="2549366"/>
                            <a:pt x="1087279" y="2577941"/>
                          </a:cubicBezTo>
                          <a:cubicBezTo>
                            <a:pt x="1115854" y="2606516"/>
                            <a:pt x="1133951" y="2646521"/>
                            <a:pt x="1133951" y="2690336"/>
                          </a:cubicBezTo>
                          <a:lnTo>
                            <a:pt x="1133951" y="3060859"/>
                          </a:lnTo>
                          <a:cubicBezTo>
                            <a:pt x="1133951" y="3104674"/>
                            <a:pt x="1115854" y="3144679"/>
                            <a:pt x="1087279" y="3173254"/>
                          </a:cubicBezTo>
                          <a:cubicBezTo>
                            <a:pt x="1058704" y="3201829"/>
                            <a:pt x="1018699" y="3219926"/>
                            <a:pt x="974884" y="3219926"/>
                          </a:cubicBezTo>
                          <a:lnTo>
                            <a:pt x="604361" y="3219926"/>
                          </a:lnTo>
                          <a:cubicBezTo>
                            <a:pt x="560546" y="3219926"/>
                            <a:pt x="520541" y="3201829"/>
                            <a:pt x="491966" y="3173254"/>
                          </a:cubicBezTo>
                          <a:cubicBezTo>
                            <a:pt x="463391" y="3144679"/>
                            <a:pt x="445294" y="3104674"/>
                            <a:pt x="445294" y="3060859"/>
                          </a:cubicBezTo>
                          <a:lnTo>
                            <a:pt x="445294" y="3060859"/>
                          </a:lnTo>
                          <a:close/>
                          <a:moveTo>
                            <a:pt x="582454" y="2690336"/>
                          </a:moveTo>
                          <a:lnTo>
                            <a:pt x="582454" y="3060859"/>
                          </a:lnTo>
                          <a:cubicBezTo>
                            <a:pt x="582454" y="3066574"/>
                            <a:pt x="585311" y="3072289"/>
                            <a:pt x="589121" y="3076099"/>
                          </a:cubicBezTo>
                          <a:cubicBezTo>
                            <a:pt x="592931" y="3079909"/>
                            <a:pt x="598646" y="3082766"/>
                            <a:pt x="604361" y="3082766"/>
                          </a:cubicBezTo>
                          <a:lnTo>
                            <a:pt x="974884" y="3082766"/>
                          </a:lnTo>
                          <a:cubicBezTo>
                            <a:pt x="980599" y="3082766"/>
                            <a:pt x="986314" y="3079909"/>
                            <a:pt x="990124" y="3076099"/>
                          </a:cubicBezTo>
                          <a:cubicBezTo>
                            <a:pt x="993934" y="3072289"/>
                            <a:pt x="996791" y="3066574"/>
                            <a:pt x="996791" y="3060859"/>
                          </a:cubicBezTo>
                          <a:lnTo>
                            <a:pt x="996791" y="2690336"/>
                          </a:lnTo>
                          <a:cubicBezTo>
                            <a:pt x="996791" y="2684621"/>
                            <a:pt x="993934" y="2678906"/>
                            <a:pt x="990124" y="2675096"/>
                          </a:cubicBezTo>
                          <a:cubicBezTo>
                            <a:pt x="986314" y="2671286"/>
                            <a:pt x="980599" y="2668429"/>
                            <a:pt x="974884" y="2668429"/>
                          </a:cubicBezTo>
                          <a:lnTo>
                            <a:pt x="604361" y="2668429"/>
                          </a:lnTo>
                          <a:cubicBezTo>
                            <a:pt x="598646" y="2668429"/>
                            <a:pt x="592931" y="2671286"/>
                            <a:pt x="589121" y="2675096"/>
                          </a:cubicBezTo>
                          <a:cubicBezTo>
                            <a:pt x="585311" y="2678906"/>
                            <a:pt x="582454" y="2684621"/>
                            <a:pt x="582454" y="2690336"/>
                          </a:cubicBezTo>
                          <a:lnTo>
                            <a:pt x="582454" y="2690336"/>
                          </a:lnTo>
                          <a:close/>
                          <a:moveTo>
                            <a:pt x="445294" y="1177766"/>
                          </a:moveTo>
                          <a:lnTo>
                            <a:pt x="445294" y="807244"/>
                          </a:lnTo>
                          <a:cubicBezTo>
                            <a:pt x="445294" y="763429"/>
                            <a:pt x="463391" y="723424"/>
                            <a:pt x="491966" y="694849"/>
                          </a:cubicBezTo>
                          <a:cubicBezTo>
                            <a:pt x="520541" y="666274"/>
                            <a:pt x="560546" y="648176"/>
                            <a:pt x="604361" y="648176"/>
                          </a:cubicBezTo>
                          <a:lnTo>
                            <a:pt x="974884" y="648176"/>
                          </a:lnTo>
                          <a:cubicBezTo>
                            <a:pt x="1018699" y="648176"/>
                            <a:pt x="1058704" y="666274"/>
                            <a:pt x="1087279" y="694849"/>
                          </a:cubicBezTo>
                          <a:cubicBezTo>
                            <a:pt x="1115854" y="723424"/>
                            <a:pt x="1133951" y="763429"/>
                            <a:pt x="1133951" y="807244"/>
                          </a:cubicBezTo>
                          <a:lnTo>
                            <a:pt x="1133951" y="1177766"/>
                          </a:lnTo>
                          <a:cubicBezTo>
                            <a:pt x="1133951" y="1221581"/>
                            <a:pt x="1115854" y="1261586"/>
                            <a:pt x="1087279" y="1290161"/>
                          </a:cubicBezTo>
                          <a:cubicBezTo>
                            <a:pt x="1058704" y="1318736"/>
                            <a:pt x="1018699" y="1336834"/>
                            <a:pt x="974884" y="1336834"/>
                          </a:cubicBezTo>
                          <a:lnTo>
                            <a:pt x="604361" y="1336834"/>
                          </a:lnTo>
                          <a:cubicBezTo>
                            <a:pt x="560546" y="1336834"/>
                            <a:pt x="520541" y="1318736"/>
                            <a:pt x="491966" y="1290161"/>
                          </a:cubicBezTo>
                          <a:cubicBezTo>
                            <a:pt x="463391" y="1260634"/>
                            <a:pt x="445294" y="1221581"/>
                            <a:pt x="445294" y="1177766"/>
                          </a:cubicBezTo>
                          <a:lnTo>
                            <a:pt x="445294" y="1177766"/>
                          </a:lnTo>
                          <a:close/>
                          <a:moveTo>
                            <a:pt x="582454" y="807244"/>
                          </a:moveTo>
                          <a:lnTo>
                            <a:pt x="582454" y="1177766"/>
                          </a:lnTo>
                          <a:cubicBezTo>
                            <a:pt x="582454" y="1183481"/>
                            <a:pt x="585311" y="1189196"/>
                            <a:pt x="589121" y="1193006"/>
                          </a:cubicBezTo>
                          <a:cubicBezTo>
                            <a:pt x="592931" y="1196816"/>
                            <a:pt x="598646" y="1199674"/>
                            <a:pt x="604361" y="1199674"/>
                          </a:cubicBezTo>
                          <a:lnTo>
                            <a:pt x="974884" y="1199674"/>
                          </a:lnTo>
                          <a:cubicBezTo>
                            <a:pt x="980599" y="1199674"/>
                            <a:pt x="986314" y="1196816"/>
                            <a:pt x="990124" y="1193006"/>
                          </a:cubicBezTo>
                          <a:cubicBezTo>
                            <a:pt x="993934" y="1189196"/>
                            <a:pt x="996791" y="1183481"/>
                            <a:pt x="996791" y="1177766"/>
                          </a:cubicBezTo>
                          <a:lnTo>
                            <a:pt x="996791" y="807244"/>
                          </a:lnTo>
                          <a:cubicBezTo>
                            <a:pt x="996791" y="801529"/>
                            <a:pt x="993934" y="795814"/>
                            <a:pt x="990124" y="792004"/>
                          </a:cubicBezTo>
                          <a:cubicBezTo>
                            <a:pt x="986314" y="788194"/>
                            <a:pt x="980599" y="785336"/>
                            <a:pt x="974884" y="785336"/>
                          </a:cubicBezTo>
                          <a:lnTo>
                            <a:pt x="604361" y="785336"/>
                          </a:lnTo>
                          <a:cubicBezTo>
                            <a:pt x="598646" y="785336"/>
                            <a:pt x="592931" y="788194"/>
                            <a:pt x="589121" y="792004"/>
                          </a:cubicBezTo>
                          <a:cubicBezTo>
                            <a:pt x="585311" y="795814"/>
                            <a:pt x="582454" y="801529"/>
                            <a:pt x="582454" y="807244"/>
                          </a:cubicBezTo>
                          <a:lnTo>
                            <a:pt x="582454" y="807244"/>
                          </a:lnTo>
                          <a:close/>
                          <a:moveTo>
                            <a:pt x="445294" y="2118836"/>
                          </a:moveTo>
                          <a:lnTo>
                            <a:pt x="445294" y="1748314"/>
                          </a:lnTo>
                          <a:cubicBezTo>
                            <a:pt x="445294" y="1704499"/>
                            <a:pt x="463391" y="1664494"/>
                            <a:pt x="491966" y="1635919"/>
                          </a:cubicBezTo>
                          <a:cubicBezTo>
                            <a:pt x="520541" y="1607344"/>
                            <a:pt x="560546" y="1589246"/>
                            <a:pt x="604361" y="1589246"/>
                          </a:cubicBezTo>
                          <a:lnTo>
                            <a:pt x="974884" y="1589246"/>
                          </a:lnTo>
                          <a:cubicBezTo>
                            <a:pt x="1018699" y="1589246"/>
                            <a:pt x="1058704" y="1607344"/>
                            <a:pt x="1087279" y="1635919"/>
                          </a:cubicBezTo>
                          <a:cubicBezTo>
                            <a:pt x="1115854" y="1664494"/>
                            <a:pt x="1133951" y="1704499"/>
                            <a:pt x="1133951" y="1748314"/>
                          </a:cubicBezTo>
                          <a:lnTo>
                            <a:pt x="1133951" y="2118836"/>
                          </a:lnTo>
                          <a:cubicBezTo>
                            <a:pt x="1133951" y="2162651"/>
                            <a:pt x="1115854" y="2202656"/>
                            <a:pt x="1087279" y="2231231"/>
                          </a:cubicBezTo>
                          <a:cubicBezTo>
                            <a:pt x="1058704" y="2259806"/>
                            <a:pt x="1018699" y="2277904"/>
                            <a:pt x="974884" y="2277904"/>
                          </a:cubicBezTo>
                          <a:lnTo>
                            <a:pt x="604361" y="2277904"/>
                          </a:lnTo>
                          <a:cubicBezTo>
                            <a:pt x="560546" y="2277904"/>
                            <a:pt x="520541" y="2259806"/>
                            <a:pt x="491966" y="2231231"/>
                          </a:cubicBezTo>
                          <a:cubicBezTo>
                            <a:pt x="463391" y="2202656"/>
                            <a:pt x="445294" y="2162651"/>
                            <a:pt x="445294" y="2118836"/>
                          </a:cubicBezTo>
                          <a:lnTo>
                            <a:pt x="445294" y="2118836"/>
                          </a:lnTo>
                          <a:close/>
                          <a:moveTo>
                            <a:pt x="582454" y="1749266"/>
                          </a:moveTo>
                          <a:lnTo>
                            <a:pt x="582454" y="2119789"/>
                          </a:lnTo>
                          <a:cubicBezTo>
                            <a:pt x="582454" y="2125504"/>
                            <a:pt x="585311" y="2131219"/>
                            <a:pt x="589121" y="2135029"/>
                          </a:cubicBezTo>
                          <a:cubicBezTo>
                            <a:pt x="592931" y="2138839"/>
                            <a:pt x="598646" y="2141696"/>
                            <a:pt x="604361" y="2141696"/>
                          </a:cubicBezTo>
                          <a:lnTo>
                            <a:pt x="974884" y="2141696"/>
                          </a:lnTo>
                          <a:cubicBezTo>
                            <a:pt x="980599" y="2141696"/>
                            <a:pt x="986314" y="2138839"/>
                            <a:pt x="990124" y="2135029"/>
                          </a:cubicBezTo>
                          <a:cubicBezTo>
                            <a:pt x="993934" y="2131219"/>
                            <a:pt x="996791" y="2125504"/>
                            <a:pt x="996791" y="2119789"/>
                          </a:cubicBezTo>
                          <a:lnTo>
                            <a:pt x="996791" y="1749266"/>
                          </a:lnTo>
                          <a:cubicBezTo>
                            <a:pt x="996791" y="1743551"/>
                            <a:pt x="993934" y="1737836"/>
                            <a:pt x="990124" y="1734026"/>
                          </a:cubicBezTo>
                          <a:cubicBezTo>
                            <a:pt x="986314" y="1730216"/>
                            <a:pt x="980599" y="1727359"/>
                            <a:pt x="974884" y="1727359"/>
                          </a:cubicBezTo>
                          <a:lnTo>
                            <a:pt x="604361" y="1727359"/>
                          </a:lnTo>
                          <a:cubicBezTo>
                            <a:pt x="598646" y="1727359"/>
                            <a:pt x="592931" y="1730216"/>
                            <a:pt x="589121" y="1734026"/>
                          </a:cubicBezTo>
                          <a:cubicBezTo>
                            <a:pt x="585311" y="1737836"/>
                            <a:pt x="582454" y="1742599"/>
                            <a:pt x="582454" y="1749266"/>
                          </a:cubicBezTo>
                          <a:lnTo>
                            <a:pt x="582454" y="1749266"/>
                          </a:lnTo>
                          <a:close/>
                          <a:moveTo>
                            <a:pt x="2993231" y="340519"/>
                          </a:moveTo>
                          <a:cubicBezTo>
                            <a:pt x="3034189" y="332899"/>
                            <a:pt x="3076099" y="327184"/>
                            <a:pt x="3117056" y="322421"/>
                          </a:cubicBezTo>
                          <a:lnTo>
                            <a:pt x="3117056" y="215741"/>
                          </a:lnTo>
                          <a:cubicBezTo>
                            <a:pt x="3117056" y="158591"/>
                            <a:pt x="3093244" y="106204"/>
                            <a:pt x="3056096" y="68104"/>
                          </a:cubicBezTo>
                          <a:cubicBezTo>
                            <a:pt x="3017996" y="30004"/>
                            <a:pt x="2966561" y="7144"/>
                            <a:pt x="2908459" y="7144"/>
                          </a:cubicBezTo>
                          <a:lnTo>
                            <a:pt x="215741" y="7144"/>
                          </a:lnTo>
                          <a:cubicBezTo>
                            <a:pt x="158591" y="7144"/>
                            <a:pt x="106204" y="30956"/>
                            <a:pt x="68104" y="68104"/>
                          </a:cubicBezTo>
                          <a:cubicBezTo>
                            <a:pt x="30004" y="105251"/>
                            <a:pt x="7144" y="158591"/>
                            <a:pt x="7144" y="215741"/>
                          </a:cubicBezTo>
                          <a:lnTo>
                            <a:pt x="7144" y="3651409"/>
                          </a:lnTo>
                          <a:cubicBezTo>
                            <a:pt x="7144" y="3708559"/>
                            <a:pt x="30956" y="3760946"/>
                            <a:pt x="68104" y="3799046"/>
                          </a:cubicBezTo>
                          <a:cubicBezTo>
                            <a:pt x="106204" y="3837146"/>
                            <a:pt x="158591" y="3860006"/>
                            <a:pt x="215741" y="3860006"/>
                          </a:cubicBezTo>
                          <a:lnTo>
                            <a:pt x="2908459" y="3860006"/>
                          </a:lnTo>
                          <a:cubicBezTo>
                            <a:pt x="2965609" y="3860006"/>
                            <a:pt x="3017996" y="3836194"/>
                            <a:pt x="3056096" y="3799046"/>
                          </a:cubicBezTo>
                          <a:cubicBezTo>
                            <a:pt x="3094196" y="3760946"/>
                            <a:pt x="3117056" y="3709511"/>
                            <a:pt x="3117056" y="3651409"/>
                          </a:cubicBezTo>
                          <a:lnTo>
                            <a:pt x="3117056" y="3544729"/>
                          </a:lnTo>
                          <a:cubicBezTo>
                            <a:pt x="3075146" y="3539966"/>
                            <a:pt x="3034189" y="3534251"/>
                            <a:pt x="2993231" y="3526631"/>
                          </a:cubicBezTo>
                          <a:lnTo>
                            <a:pt x="2993231" y="3673316"/>
                          </a:lnTo>
                          <a:cubicBezTo>
                            <a:pt x="2993231" y="3711416"/>
                            <a:pt x="2962751" y="3741896"/>
                            <a:pt x="2924651" y="3741896"/>
                          </a:cubicBezTo>
                          <a:lnTo>
                            <a:pt x="197644" y="3741896"/>
                          </a:lnTo>
                          <a:cubicBezTo>
                            <a:pt x="159544" y="3741896"/>
                            <a:pt x="129064" y="3711416"/>
                            <a:pt x="129064" y="3673316"/>
                          </a:cubicBezTo>
                          <a:lnTo>
                            <a:pt x="129064" y="193834"/>
                          </a:lnTo>
                          <a:cubicBezTo>
                            <a:pt x="129064" y="155734"/>
                            <a:pt x="159544" y="125254"/>
                            <a:pt x="197644" y="125254"/>
                          </a:cubicBezTo>
                          <a:lnTo>
                            <a:pt x="2924651" y="125254"/>
                          </a:lnTo>
                          <a:cubicBezTo>
                            <a:pt x="2962751" y="125254"/>
                            <a:pt x="2993231" y="155734"/>
                            <a:pt x="2993231" y="193834"/>
                          </a:cubicBezTo>
                          <a:lnTo>
                            <a:pt x="2993231" y="340519"/>
                          </a:lnTo>
                          <a:lnTo>
                            <a:pt x="2993231" y="340519"/>
                          </a:lnTo>
                          <a:close/>
                          <a:moveTo>
                            <a:pt x="1721644" y="1514951"/>
                          </a:moveTo>
                          <a:cubicBezTo>
                            <a:pt x="1740694" y="1442561"/>
                            <a:pt x="1765459" y="1372076"/>
                            <a:pt x="1794034" y="1303496"/>
                          </a:cubicBezTo>
                          <a:lnTo>
                            <a:pt x="1317784" y="1303496"/>
                          </a:lnTo>
                          <a:cubicBezTo>
                            <a:pt x="1279684" y="1303496"/>
                            <a:pt x="1249204" y="1273016"/>
                            <a:pt x="1249204" y="1234916"/>
                          </a:cubicBezTo>
                          <a:cubicBezTo>
                            <a:pt x="1249204" y="1196816"/>
                            <a:pt x="1279684" y="1166336"/>
                            <a:pt x="1317784" y="1166336"/>
                          </a:cubicBezTo>
                          <a:lnTo>
                            <a:pt x="1859756" y="1166336"/>
                          </a:lnTo>
                          <a:cubicBezTo>
                            <a:pt x="1922621" y="1048226"/>
                            <a:pt x="2001679" y="937736"/>
                            <a:pt x="2094071" y="837724"/>
                          </a:cubicBezTo>
                          <a:lnTo>
                            <a:pt x="1317784" y="837724"/>
                          </a:lnTo>
                          <a:cubicBezTo>
                            <a:pt x="1279684" y="837724"/>
                            <a:pt x="1249204" y="807244"/>
                            <a:pt x="1249204" y="769144"/>
                          </a:cubicBezTo>
                          <a:cubicBezTo>
                            <a:pt x="1249204" y="731044"/>
                            <a:pt x="1279684" y="700564"/>
                            <a:pt x="1317784" y="700564"/>
                          </a:cubicBezTo>
                          <a:lnTo>
                            <a:pt x="2236946" y="700564"/>
                          </a:lnTo>
                          <a:cubicBezTo>
                            <a:pt x="2310289" y="637699"/>
                            <a:pt x="2390299" y="581501"/>
                            <a:pt x="2476976" y="531971"/>
                          </a:cubicBezTo>
                          <a:cubicBezTo>
                            <a:pt x="2598896" y="461486"/>
                            <a:pt x="2726531" y="409099"/>
                            <a:pt x="2856071" y="372904"/>
                          </a:cubicBezTo>
                          <a:lnTo>
                            <a:pt x="2856071" y="262414"/>
                          </a:lnTo>
                          <a:lnTo>
                            <a:pt x="266224" y="262414"/>
                          </a:lnTo>
                          <a:lnTo>
                            <a:pt x="266224" y="3605689"/>
                          </a:lnTo>
                          <a:lnTo>
                            <a:pt x="2856071" y="3605689"/>
                          </a:lnTo>
                          <a:lnTo>
                            <a:pt x="2856071" y="3496151"/>
                          </a:lnTo>
                          <a:cubicBezTo>
                            <a:pt x="2630329" y="3434239"/>
                            <a:pt x="2418874" y="3322796"/>
                            <a:pt x="2236946" y="3168491"/>
                          </a:cubicBezTo>
                          <a:lnTo>
                            <a:pt x="1318736" y="3168491"/>
                          </a:lnTo>
                          <a:cubicBezTo>
                            <a:pt x="1280636" y="3168491"/>
                            <a:pt x="1250156" y="3138011"/>
                            <a:pt x="1250156" y="3099911"/>
                          </a:cubicBezTo>
                          <a:cubicBezTo>
                            <a:pt x="1250156" y="3061811"/>
                            <a:pt x="1280636" y="3031331"/>
                            <a:pt x="1318736" y="3031331"/>
                          </a:cubicBezTo>
                          <a:lnTo>
                            <a:pt x="2095024" y="3031331"/>
                          </a:lnTo>
                          <a:cubicBezTo>
                            <a:pt x="2004536" y="2932271"/>
                            <a:pt x="1925479" y="2820829"/>
                            <a:pt x="1861661" y="2702719"/>
                          </a:cubicBezTo>
                          <a:lnTo>
                            <a:pt x="1318736" y="2702719"/>
                          </a:lnTo>
                          <a:cubicBezTo>
                            <a:pt x="1280636" y="2702719"/>
                            <a:pt x="1250156" y="2672239"/>
                            <a:pt x="1250156" y="2634139"/>
                          </a:cubicBezTo>
                          <a:cubicBezTo>
                            <a:pt x="1250156" y="2596039"/>
                            <a:pt x="1280636" y="2565559"/>
                            <a:pt x="1318736" y="2565559"/>
                          </a:cubicBezTo>
                          <a:lnTo>
                            <a:pt x="1794986" y="2565559"/>
                          </a:lnTo>
                          <a:cubicBezTo>
                            <a:pt x="1749266" y="2457926"/>
                            <a:pt x="1715929" y="2348389"/>
                            <a:pt x="1694974" y="2236946"/>
                          </a:cubicBezTo>
                          <a:lnTo>
                            <a:pt x="1317784" y="2236946"/>
                          </a:lnTo>
                          <a:cubicBezTo>
                            <a:pt x="1279684" y="2236946"/>
                            <a:pt x="1249204" y="2206466"/>
                            <a:pt x="1249204" y="2168366"/>
                          </a:cubicBezTo>
                          <a:cubicBezTo>
                            <a:pt x="1249204" y="2130266"/>
                            <a:pt x="1279684" y="2099786"/>
                            <a:pt x="1317784" y="2099786"/>
                          </a:cubicBezTo>
                          <a:lnTo>
                            <a:pt x="1674971" y="2099786"/>
                          </a:lnTo>
                          <a:cubicBezTo>
                            <a:pt x="1663541" y="1990249"/>
                            <a:pt x="1664494" y="1879759"/>
                            <a:pt x="1674971" y="1771174"/>
                          </a:cubicBezTo>
                          <a:lnTo>
                            <a:pt x="1317784" y="1771174"/>
                          </a:lnTo>
                          <a:cubicBezTo>
                            <a:pt x="1279684" y="1771174"/>
                            <a:pt x="1249204" y="1740694"/>
                            <a:pt x="1249204" y="1702594"/>
                          </a:cubicBezTo>
                          <a:cubicBezTo>
                            <a:pt x="1249204" y="1664494"/>
                            <a:pt x="1279684" y="1634014"/>
                            <a:pt x="1317784" y="1634014"/>
                          </a:cubicBezTo>
                          <a:lnTo>
                            <a:pt x="1694974" y="1634014"/>
                          </a:lnTo>
                          <a:cubicBezTo>
                            <a:pt x="1702594" y="1593056"/>
                            <a:pt x="1711166" y="1554004"/>
                            <a:pt x="1721644" y="1514951"/>
                          </a:cubicBezTo>
                          <a:lnTo>
                            <a:pt x="1721644" y="1514951"/>
                          </a:lnTo>
                          <a:close/>
                          <a:moveTo>
                            <a:pt x="2544604" y="650081"/>
                          </a:moveTo>
                          <a:cubicBezTo>
                            <a:pt x="2670334" y="577691"/>
                            <a:pt x="2801779" y="525304"/>
                            <a:pt x="2935129" y="492919"/>
                          </a:cubicBezTo>
                          <a:cubicBezTo>
                            <a:pt x="2937986" y="491966"/>
                            <a:pt x="2941796" y="491966"/>
                            <a:pt x="2944654" y="491014"/>
                          </a:cubicBezTo>
                          <a:cubicBezTo>
                            <a:pt x="3024664" y="471964"/>
                            <a:pt x="3105626" y="460534"/>
                            <a:pt x="3185636" y="454819"/>
                          </a:cubicBezTo>
                          <a:cubicBezTo>
                            <a:pt x="3188494" y="454819"/>
                            <a:pt x="3191351" y="454819"/>
                            <a:pt x="3193256" y="453866"/>
                          </a:cubicBezTo>
                          <a:cubicBezTo>
                            <a:pt x="3354229" y="444341"/>
                            <a:pt x="3515201" y="460534"/>
                            <a:pt x="3669506" y="501491"/>
                          </a:cubicBezTo>
                          <a:cubicBezTo>
                            <a:pt x="4459129" y="712946"/>
                            <a:pt x="4929664" y="1527334"/>
                            <a:pt x="4718209" y="2317909"/>
                          </a:cubicBezTo>
                          <a:cubicBezTo>
                            <a:pt x="4535329" y="3000851"/>
                            <a:pt x="3896201" y="3459004"/>
                            <a:pt x="3192304" y="3414236"/>
                          </a:cubicBezTo>
                          <a:cubicBezTo>
                            <a:pt x="3190399" y="3414236"/>
                            <a:pt x="3188494" y="3414236"/>
                            <a:pt x="3186589" y="3414236"/>
                          </a:cubicBezTo>
                          <a:cubicBezTo>
                            <a:pt x="3104674" y="3408521"/>
                            <a:pt x="3022759" y="3396139"/>
                            <a:pt x="2942749" y="3377089"/>
                          </a:cubicBezTo>
                          <a:cubicBezTo>
                            <a:pt x="2940844" y="3376136"/>
                            <a:pt x="2937986" y="3376136"/>
                            <a:pt x="2936081" y="3375184"/>
                          </a:cubicBezTo>
                          <a:cubicBezTo>
                            <a:pt x="2924651" y="3372326"/>
                            <a:pt x="2913221" y="3369469"/>
                            <a:pt x="2901791" y="3366611"/>
                          </a:cubicBezTo>
                          <a:cubicBezTo>
                            <a:pt x="2109311" y="3154204"/>
                            <a:pt x="1641634" y="2339816"/>
                            <a:pt x="1853089" y="1550194"/>
                          </a:cubicBezTo>
                          <a:cubicBezTo>
                            <a:pt x="1927384" y="1274921"/>
                            <a:pt x="2079784" y="1020604"/>
                            <a:pt x="2301716" y="824389"/>
                          </a:cubicBezTo>
                          <a:cubicBezTo>
                            <a:pt x="2304574" y="822484"/>
                            <a:pt x="2307431" y="819626"/>
                            <a:pt x="2310289" y="816769"/>
                          </a:cubicBezTo>
                          <a:cubicBezTo>
                            <a:pt x="2381726" y="754856"/>
                            <a:pt x="2459831" y="698659"/>
                            <a:pt x="2544604" y="650081"/>
                          </a:cubicBezTo>
                          <a:lnTo>
                            <a:pt x="2544604" y="650081"/>
                          </a:lnTo>
                          <a:close/>
                          <a:moveTo>
                            <a:pt x="2675096" y="873919"/>
                          </a:moveTo>
                          <a:lnTo>
                            <a:pt x="2675096" y="873919"/>
                          </a:lnTo>
                          <a:cubicBezTo>
                            <a:pt x="2967514" y="705326"/>
                            <a:pt x="3300889" y="671036"/>
                            <a:pt x="3603784" y="751999"/>
                          </a:cubicBezTo>
                          <a:cubicBezTo>
                            <a:pt x="4256247" y="927259"/>
                            <a:pt x="4643914" y="1598771"/>
                            <a:pt x="4468654" y="2251234"/>
                          </a:cubicBezTo>
                          <a:cubicBezTo>
                            <a:pt x="4293394" y="2903696"/>
                            <a:pt x="3622834" y="3291364"/>
                            <a:pt x="2969419" y="3116104"/>
                          </a:cubicBezTo>
                          <a:cubicBezTo>
                            <a:pt x="2317909" y="2941796"/>
                            <a:pt x="1929289" y="2269331"/>
                            <a:pt x="2104549" y="1616869"/>
                          </a:cubicBezTo>
                          <a:cubicBezTo>
                            <a:pt x="2185511" y="1314926"/>
                            <a:pt x="2381726" y="1043464"/>
                            <a:pt x="2675096" y="873919"/>
                          </a:cubicBezTo>
                          <a:lnTo>
                            <a:pt x="2675096" y="873919"/>
                          </a:lnTo>
                          <a:close/>
                          <a:moveTo>
                            <a:pt x="2601754" y="758666"/>
                          </a:moveTo>
                          <a:cubicBezTo>
                            <a:pt x="2605564" y="756761"/>
                            <a:pt x="2608421" y="753904"/>
                            <a:pt x="2612231" y="752951"/>
                          </a:cubicBezTo>
                          <a:cubicBezTo>
                            <a:pt x="2936081" y="568166"/>
                            <a:pt x="3304699" y="531019"/>
                            <a:pt x="3639026" y="620554"/>
                          </a:cubicBezTo>
                          <a:cubicBezTo>
                            <a:pt x="4363879" y="814864"/>
                            <a:pt x="4795362" y="1561624"/>
                            <a:pt x="4601051" y="2287429"/>
                          </a:cubicBezTo>
                          <a:cubicBezTo>
                            <a:pt x="4406741" y="3012281"/>
                            <a:pt x="3659981" y="3443764"/>
                            <a:pt x="2934176" y="3249454"/>
                          </a:cubicBezTo>
                          <a:cubicBezTo>
                            <a:pt x="2209324" y="3055144"/>
                            <a:pt x="1777841" y="2307431"/>
                            <a:pt x="1972151" y="1582579"/>
                          </a:cubicBezTo>
                          <a:cubicBezTo>
                            <a:pt x="2061686" y="1247299"/>
                            <a:pt x="2278856" y="946309"/>
                            <a:pt x="2601754" y="758666"/>
                          </a:cubicBezTo>
                          <a:lnTo>
                            <a:pt x="2601754" y="758666"/>
                          </a:lnTo>
                          <a:close/>
                          <a:moveTo>
                            <a:pt x="3126581" y="1566386"/>
                          </a:moveTo>
                          <a:lnTo>
                            <a:pt x="3447574" y="1566386"/>
                          </a:lnTo>
                          <a:cubicBezTo>
                            <a:pt x="3485674" y="1566386"/>
                            <a:pt x="3516154" y="1596866"/>
                            <a:pt x="3516154" y="1634966"/>
                          </a:cubicBezTo>
                          <a:lnTo>
                            <a:pt x="3516154" y="2596039"/>
                          </a:lnTo>
                          <a:cubicBezTo>
                            <a:pt x="3516154" y="2634139"/>
                            <a:pt x="3485674" y="2664619"/>
                            <a:pt x="3447574" y="2664619"/>
                          </a:cubicBezTo>
                          <a:lnTo>
                            <a:pt x="3126581" y="2664619"/>
                          </a:lnTo>
                          <a:cubicBezTo>
                            <a:pt x="3088481" y="2664619"/>
                            <a:pt x="3058001" y="2634139"/>
                            <a:pt x="3058001" y="2596039"/>
                          </a:cubicBezTo>
                          <a:lnTo>
                            <a:pt x="3058001" y="1634966"/>
                          </a:lnTo>
                          <a:cubicBezTo>
                            <a:pt x="3058001" y="1597819"/>
                            <a:pt x="3088481" y="1566386"/>
                            <a:pt x="3126581" y="1566386"/>
                          </a:cubicBezTo>
                          <a:lnTo>
                            <a:pt x="3126581" y="1566386"/>
                          </a:lnTo>
                          <a:close/>
                          <a:moveTo>
                            <a:pt x="3378041" y="1703546"/>
                          </a:moveTo>
                          <a:lnTo>
                            <a:pt x="3194209" y="1703546"/>
                          </a:lnTo>
                          <a:lnTo>
                            <a:pt x="3194209" y="2527459"/>
                          </a:lnTo>
                          <a:lnTo>
                            <a:pt x="3378041" y="2527459"/>
                          </a:lnTo>
                          <a:lnTo>
                            <a:pt x="3378041" y="1703546"/>
                          </a:lnTo>
                          <a:lnTo>
                            <a:pt x="3378041" y="1703546"/>
                          </a:lnTo>
                          <a:close/>
                          <a:moveTo>
                            <a:pt x="2815114" y="2066449"/>
                          </a:moveTo>
                          <a:lnTo>
                            <a:pt x="2815114" y="2527459"/>
                          </a:lnTo>
                          <a:lnTo>
                            <a:pt x="2631281" y="2527459"/>
                          </a:lnTo>
                          <a:lnTo>
                            <a:pt x="2631281" y="2066449"/>
                          </a:lnTo>
                          <a:lnTo>
                            <a:pt x="2815114" y="2066449"/>
                          </a:lnTo>
                          <a:lnTo>
                            <a:pt x="2815114" y="2066449"/>
                          </a:lnTo>
                          <a:close/>
                          <a:moveTo>
                            <a:pt x="2562701" y="1929289"/>
                          </a:moveTo>
                          <a:lnTo>
                            <a:pt x="2883694" y="1929289"/>
                          </a:lnTo>
                          <a:cubicBezTo>
                            <a:pt x="2921794" y="1929289"/>
                            <a:pt x="2952274" y="1959769"/>
                            <a:pt x="2952274" y="1997869"/>
                          </a:cubicBezTo>
                          <a:lnTo>
                            <a:pt x="2952274" y="2596039"/>
                          </a:lnTo>
                          <a:cubicBezTo>
                            <a:pt x="2952274" y="2634139"/>
                            <a:pt x="2921794" y="2664619"/>
                            <a:pt x="2883694" y="2664619"/>
                          </a:cubicBezTo>
                          <a:lnTo>
                            <a:pt x="2562701" y="2664619"/>
                          </a:lnTo>
                          <a:cubicBezTo>
                            <a:pt x="2524601" y="2664619"/>
                            <a:pt x="2494121" y="2634139"/>
                            <a:pt x="2494121" y="2596039"/>
                          </a:cubicBezTo>
                          <a:lnTo>
                            <a:pt x="2494121" y="1997869"/>
                          </a:lnTo>
                          <a:cubicBezTo>
                            <a:pt x="2494121" y="1959769"/>
                            <a:pt x="2524601" y="1929289"/>
                            <a:pt x="2562701" y="1929289"/>
                          </a:cubicBezTo>
                          <a:lnTo>
                            <a:pt x="2562701" y="1929289"/>
                          </a:lnTo>
                          <a:close/>
                          <a:moveTo>
                            <a:pt x="3941921" y="2527459"/>
                          </a:moveTo>
                          <a:lnTo>
                            <a:pt x="3941921" y="1340644"/>
                          </a:lnTo>
                          <a:lnTo>
                            <a:pt x="3758089" y="1340644"/>
                          </a:lnTo>
                          <a:lnTo>
                            <a:pt x="3758089" y="2527459"/>
                          </a:lnTo>
                          <a:lnTo>
                            <a:pt x="3941921" y="2527459"/>
                          </a:lnTo>
                          <a:lnTo>
                            <a:pt x="3941921" y="2527459"/>
                          </a:lnTo>
                          <a:close/>
                          <a:moveTo>
                            <a:pt x="4079081" y="1713071"/>
                          </a:moveTo>
                          <a:lnTo>
                            <a:pt x="4079081" y="1272064"/>
                          </a:lnTo>
                          <a:cubicBezTo>
                            <a:pt x="4079081" y="1233964"/>
                            <a:pt x="4048601" y="1203484"/>
                            <a:pt x="4010501" y="1203484"/>
                          </a:cubicBezTo>
                          <a:lnTo>
                            <a:pt x="3689509" y="1203484"/>
                          </a:lnTo>
                          <a:cubicBezTo>
                            <a:pt x="3651409" y="1203484"/>
                            <a:pt x="3620929" y="1233964"/>
                            <a:pt x="3620929" y="1272064"/>
                          </a:cubicBezTo>
                          <a:lnTo>
                            <a:pt x="3620929" y="2596039"/>
                          </a:lnTo>
                          <a:cubicBezTo>
                            <a:pt x="3620929" y="2634139"/>
                            <a:pt x="3651409" y="2664619"/>
                            <a:pt x="3689509" y="2664619"/>
                          </a:cubicBezTo>
                          <a:lnTo>
                            <a:pt x="4010501" y="2664619"/>
                          </a:lnTo>
                          <a:cubicBezTo>
                            <a:pt x="4048601" y="2664619"/>
                            <a:pt x="4079081" y="2634139"/>
                            <a:pt x="4079081" y="2596039"/>
                          </a:cubicBezTo>
                          <a:lnTo>
                            <a:pt x="4079081" y="1713071"/>
                          </a:lnTo>
                          <a:close/>
                        </a:path>
                      </a:pathLst>
                    </a:custGeom>
                    <a:solidFill>
                      <a:schemeClr val="bg1"/>
                    </a:solidFill>
                    <a:ln w="9525" cap="flat">
                      <a:noFill/>
                      <a:prstDash val="solid"/>
                      <a:miter/>
                    </a:ln>
                  </p:spPr>
                  <p:txBody>
                    <a:bodyPr rtlCol="0" anchor="ctr"/>
                    <a:lstStyle/>
                    <a:p>
                      <a:endParaRPr lang="en-US"/>
                    </a:p>
                  </p:txBody>
                </p:sp>
              </p:grpSp>
              <p:sp>
                <p:nvSpPr>
                  <p:cNvPr id="50" name="TextBox 49">
                    <a:extLst>
                      <a:ext uri="{FF2B5EF4-FFF2-40B4-BE49-F238E27FC236}">
                        <a16:creationId xmlns:a16="http://schemas.microsoft.com/office/drawing/2014/main" id="{1581DD58-BA74-1602-E80E-77994FA903F7}"/>
                      </a:ext>
                    </a:extLst>
                  </p:cNvPr>
                  <p:cNvSpPr txBox="1"/>
                  <p:nvPr/>
                </p:nvSpPr>
                <p:spPr>
                  <a:xfrm>
                    <a:off x="4181074" y="2536819"/>
                    <a:ext cx="753703" cy="251817"/>
                  </a:xfrm>
                  <a:prstGeom prst="rect">
                    <a:avLst/>
                  </a:prstGeom>
                  <a:noFill/>
                </p:spPr>
                <p:txBody>
                  <a:bodyPr wrap="none" rtlCol="0" anchor="ctr">
                    <a:spAutoFit/>
                  </a:bodyPr>
                  <a:lstStyle/>
                  <a:p>
                    <a:pPr algn="ctr"/>
                    <a:r>
                      <a:rPr lang="en-US" sz="1200" b="1" dirty="0">
                        <a:solidFill>
                          <a:schemeClr val="bg1"/>
                        </a:solidFill>
                        <a:effectLst>
                          <a:outerShdw blurRad="38100" dist="38100" dir="2700000" algn="tl">
                            <a:srgbClr val="000000">
                              <a:alpha val="43137"/>
                            </a:srgbClr>
                          </a:outerShdw>
                        </a:effectLst>
                        <a:latin typeface="Century Gothic" panose="020B0502020202020204" pitchFamily="34" charset="0"/>
                      </a:rPr>
                      <a:t>Program</a:t>
                    </a:r>
                  </a:p>
                </p:txBody>
              </p:sp>
            </p:grpSp>
            <p:grpSp>
              <p:nvGrpSpPr>
                <p:cNvPr id="37" name="Group 36">
                  <a:extLst>
                    <a:ext uri="{FF2B5EF4-FFF2-40B4-BE49-F238E27FC236}">
                      <a16:creationId xmlns:a16="http://schemas.microsoft.com/office/drawing/2014/main" id="{19647697-8369-0899-41C4-3899B083CBEE}"/>
                    </a:ext>
                  </a:extLst>
                </p:cNvPr>
                <p:cNvGrpSpPr/>
                <p:nvPr/>
              </p:nvGrpSpPr>
              <p:grpSpPr>
                <a:xfrm>
                  <a:off x="6992853" y="3832781"/>
                  <a:ext cx="1282446" cy="866186"/>
                  <a:chOff x="6992853" y="3832781"/>
                  <a:chExt cx="1282446" cy="866186"/>
                </a:xfrm>
              </p:grpSpPr>
              <p:grpSp>
                <p:nvGrpSpPr>
                  <p:cNvPr id="38" name="Group 37">
                    <a:extLst>
                      <a:ext uri="{FF2B5EF4-FFF2-40B4-BE49-F238E27FC236}">
                        <a16:creationId xmlns:a16="http://schemas.microsoft.com/office/drawing/2014/main" id="{71966AB9-2C6C-A66C-82B9-D5C6944FB5BB}"/>
                      </a:ext>
                    </a:extLst>
                  </p:cNvPr>
                  <p:cNvGrpSpPr/>
                  <p:nvPr/>
                </p:nvGrpSpPr>
                <p:grpSpPr>
                  <a:xfrm>
                    <a:off x="6992853" y="4044434"/>
                    <a:ext cx="1282446" cy="654533"/>
                    <a:chOff x="6992853" y="4044434"/>
                    <a:chExt cx="1282446" cy="654533"/>
                  </a:xfrm>
                </p:grpSpPr>
                <p:sp>
                  <p:nvSpPr>
                    <p:cNvPr id="45" name="Rectangle: Rounded Corners 44">
                      <a:extLst>
                        <a:ext uri="{FF2B5EF4-FFF2-40B4-BE49-F238E27FC236}">
                          <a16:creationId xmlns:a16="http://schemas.microsoft.com/office/drawing/2014/main" id="{C19B0A2D-1205-24B9-6D19-2629F8E3E4F3}"/>
                        </a:ext>
                      </a:extLst>
                    </p:cNvPr>
                    <p:cNvSpPr/>
                    <p:nvPr/>
                  </p:nvSpPr>
                  <p:spPr>
                    <a:xfrm>
                      <a:off x="6992853" y="4044434"/>
                      <a:ext cx="1282446" cy="617220"/>
                    </a:xfrm>
                    <a:prstGeom prst="roundRect">
                      <a:avLst>
                        <a:gd name="adj" fmla="val 6790"/>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B358863F-5970-672F-72A9-10C53E187F7F}"/>
                        </a:ext>
                      </a:extLst>
                    </p:cNvPr>
                    <p:cNvSpPr/>
                    <p:nvPr/>
                  </p:nvSpPr>
                  <p:spPr>
                    <a:xfrm>
                      <a:off x="7370472" y="4681341"/>
                      <a:ext cx="527209" cy="17626"/>
                    </a:xfrm>
                    <a:prstGeom prst="roundRect">
                      <a:avLst>
                        <a:gd name="adj" fmla="val 50000"/>
                      </a:avLst>
                    </a:prstGeom>
                    <a:pattFill prst="narVert">
                      <a:fgClr>
                        <a:srgbClr val="F4AD2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8176666-F838-9047-3E73-D44FE285F3A8}"/>
                      </a:ext>
                    </a:extLst>
                  </p:cNvPr>
                  <p:cNvGrpSpPr/>
                  <p:nvPr/>
                </p:nvGrpSpPr>
                <p:grpSpPr>
                  <a:xfrm>
                    <a:off x="7443576" y="3832781"/>
                    <a:ext cx="381000" cy="381000"/>
                    <a:chOff x="7443576" y="3832781"/>
                    <a:chExt cx="381000" cy="381000"/>
                  </a:xfrm>
                </p:grpSpPr>
                <p:grpSp>
                  <p:nvGrpSpPr>
                    <p:cNvPr id="41" name="Group 40">
                      <a:extLst>
                        <a:ext uri="{FF2B5EF4-FFF2-40B4-BE49-F238E27FC236}">
                          <a16:creationId xmlns:a16="http://schemas.microsoft.com/office/drawing/2014/main" id="{C48E9FC2-395E-9503-BFA8-43FDABCC6EB9}"/>
                        </a:ext>
                      </a:extLst>
                    </p:cNvPr>
                    <p:cNvGrpSpPr/>
                    <p:nvPr/>
                  </p:nvGrpSpPr>
                  <p:grpSpPr>
                    <a:xfrm>
                      <a:off x="7443576" y="3832781"/>
                      <a:ext cx="381000" cy="381000"/>
                      <a:chOff x="7443576" y="3832781"/>
                      <a:chExt cx="381000" cy="381000"/>
                    </a:xfrm>
                  </p:grpSpPr>
                  <p:sp>
                    <p:nvSpPr>
                      <p:cNvPr id="43" name="Oval 42">
                        <a:extLst>
                          <a:ext uri="{FF2B5EF4-FFF2-40B4-BE49-F238E27FC236}">
                            <a16:creationId xmlns:a16="http://schemas.microsoft.com/office/drawing/2014/main" id="{B10095A6-46F0-7191-1B2D-E363465F9C12}"/>
                          </a:ext>
                        </a:extLst>
                      </p:cNvPr>
                      <p:cNvSpPr/>
                      <p:nvPr/>
                    </p:nvSpPr>
                    <p:spPr>
                      <a:xfrm>
                        <a:off x="7443576" y="3832781"/>
                        <a:ext cx="3810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11AFB139-6C08-FA6C-C9F7-7D90A469F96A}"/>
                          </a:ext>
                        </a:extLst>
                      </p:cNvPr>
                      <p:cNvSpPr/>
                      <p:nvPr/>
                    </p:nvSpPr>
                    <p:spPr>
                      <a:xfrm>
                        <a:off x="7473615" y="3862820"/>
                        <a:ext cx="320922" cy="320922"/>
                      </a:xfrm>
                      <a:prstGeom prst="ellipse">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Shape 41">
                      <a:extLst>
                        <a:ext uri="{FF2B5EF4-FFF2-40B4-BE49-F238E27FC236}">
                          <a16:creationId xmlns:a16="http://schemas.microsoft.com/office/drawing/2014/main" id="{08E63D6C-28C1-55D0-5ACE-8059B4F371A4}"/>
                        </a:ext>
                      </a:extLst>
                    </p:cNvPr>
                    <p:cNvSpPr>
                      <a:spLocks noChangeAspect="1"/>
                    </p:cNvSpPr>
                    <p:nvPr/>
                  </p:nvSpPr>
                  <p:spPr>
                    <a:xfrm>
                      <a:off x="7552290" y="3930243"/>
                      <a:ext cx="163572" cy="186077"/>
                    </a:xfrm>
                    <a:custGeom>
                      <a:avLst/>
                      <a:gdLst>
                        <a:gd name="connsiteX0" fmla="*/ 28429 w 4059228"/>
                        <a:gd name="connsiteY0" fmla="*/ 3145537 h 4617720"/>
                        <a:gd name="connsiteX1" fmla="*/ 796402 w 4059228"/>
                        <a:gd name="connsiteY1" fmla="*/ 3383728 h 4617720"/>
                        <a:gd name="connsiteX2" fmla="*/ 553601 w 4059228"/>
                        <a:gd name="connsiteY2" fmla="*/ 3528948 h 4617720"/>
                        <a:gd name="connsiteX3" fmla="*/ 1706520 w 4059228"/>
                        <a:gd name="connsiteY3" fmla="*/ 4310751 h 4617720"/>
                        <a:gd name="connsiteX4" fmla="*/ 3091483 w 4059228"/>
                        <a:gd name="connsiteY4" fmla="*/ 4293847 h 4617720"/>
                        <a:gd name="connsiteX5" fmla="*/ 1596260 w 4059228"/>
                        <a:gd name="connsiteY5" fmla="*/ 4592738 h 4617720"/>
                        <a:gd name="connsiteX6" fmla="*/ 288134 w 4059228"/>
                        <a:gd name="connsiteY6" fmla="*/ 3791726 h 4617720"/>
                        <a:gd name="connsiteX7" fmla="*/ 122553 w 4059228"/>
                        <a:gd name="connsiteY7" fmla="*/ 4043363 h 4617720"/>
                        <a:gd name="connsiteX8" fmla="*/ 28429 w 4059228"/>
                        <a:gd name="connsiteY8" fmla="*/ 3145537 h 4617720"/>
                        <a:gd name="connsiteX9" fmla="*/ 3246692 w 4059228"/>
                        <a:gd name="connsiteY9" fmla="*/ 2738309 h 4617720"/>
                        <a:gd name="connsiteX10" fmla="*/ 3404973 w 4059228"/>
                        <a:gd name="connsiteY10" fmla="*/ 2806309 h 4617720"/>
                        <a:gd name="connsiteX11" fmla="*/ 3826032 w 4059228"/>
                        <a:gd name="connsiteY11" fmla="*/ 2961133 h 4617720"/>
                        <a:gd name="connsiteX12" fmla="*/ 3956653 w 4059228"/>
                        <a:gd name="connsiteY12" fmla="*/ 3157833 h 4617720"/>
                        <a:gd name="connsiteX13" fmla="*/ 4059228 w 4059228"/>
                        <a:gd name="connsiteY13" fmla="*/ 3918506 h 4617720"/>
                        <a:gd name="connsiteX14" fmla="*/ 1487538 w 4059228"/>
                        <a:gd name="connsiteY14" fmla="*/ 3918506 h 4617720"/>
                        <a:gd name="connsiteX15" fmla="*/ 1593571 w 4059228"/>
                        <a:gd name="connsiteY15" fmla="*/ 3158217 h 4617720"/>
                        <a:gd name="connsiteX16" fmla="*/ 1724192 w 4059228"/>
                        <a:gd name="connsiteY16" fmla="*/ 2961517 h 4617720"/>
                        <a:gd name="connsiteX17" fmla="*/ 2145251 w 4059228"/>
                        <a:gd name="connsiteY17" fmla="*/ 2806693 h 4617720"/>
                        <a:gd name="connsiteX18" fmla="*/ 2308912 w 4059228"/>
                        <a:gd name="connsiteY18" fmla="*/ 2738694 h 4617720"/>
                        <a:gd name="connsiteX19" fmla="*/ 2686668 w 4059228"/>
                        <a:gd name="connsiteY19" fmla="*/ 3368288 h 4617720"/>
                        <a:gd name="connsiteX20" fmla="*/ 2689702 w 4059228"/>
                        <a:gd name="connsiteY20" fmla="*/ 3330964 h 4617720"/>
                        <a:gd name="connsiteX21" fmla="*/ 2713067 w 4059228"/>
                        <a:gd name="connsiteY21" fmla="*/ 3029133 h 4617720"/>
                        <a:gd name="connsiteX22" fmla="*/ 2635847 w 4059228"/>
                        <a:gd name="connsiteY22" fmla="*/ 2933473 h 4617720"/>
                        <a:gd name="connsiteX23" fmla="*/ 2628932 w 4059228"/>
                        <a:gd name="connsiteY23" fmla="*/ 2924637 h 4617720"/>
                        <a:gd name="connsiteX24" fmla="*/ 2637768 w 4059228"/>
                        <a:gd name="connsiteY24" fmla="*/ 2915801 h 4617720"/>
                        <a:gd name="connsiteX25" fmla="*/ 2703847 w 4059228"/>
                        <a:gd name="connsiteY25" fmla="*/ 2847801 h 4617720"/>
                        <a:gd name="connsiteX26" fmla="*/ 2707305 w 4059228"/>
                        <a:gd name="connsiteY26" fmla="*/ 2844343 h 4617720"/>
                        <a:gd name="connsiteX27" fmla="*/ 2712683 w 4059228"/>
                        <a:gd name="connsiteY27" fmla="*/ 2844343 h 4617720"/>
                        <a:gd name="connsiteX28" fmla="*/ 2832547 w 4059228"/>
                        <a:gd name="connsiteY28" fmla="*/ 2844343 h 4617720"/>
                        <a:gd name="connsiteX29" fmla="*/ 2837926 w 4059228"/>
                        <a:gd name="connsiteY29" fmla="*/ 2844343 h 4617720"/>
                        <a:gd name="connsiteX30" fmla="*/ 2841383 w 4059228"/>
                        <a:gd name="connsiteY30" fmla="*/ 2847801 h 4617720"/>
                        <a:gd name="connsiteX31" fmla="*/ 2907462 w 4059228"/>
                        <a:gd name="connsiteY31" fmla="*/ 2915801 h 4617720"/>
                        <a:gd name="connsiteX32" fmla="*/ 2916298 w 4059228"/>
                        <a:gd name="connsiteY32" fmla="*/ 2924637 h 4617720"/>
                        <a:gd name="connsiteX33" fmla="*/ 2909383 w 4059228"/>
                        <a:gd name="connsiteY33" fmla="*/ 2933473 h 4617720"/>
                        <a:gd name="connsiteX34" fmla="*/ 2834852 w 4059228"/>
                        <a:gd name="connsiteY34" fmla="*/ 3029133 h 4617720"/>
                        <a:gd name="connsiteX35" fmla="*/ 2858050 w 4059228"/>
                        <a:gd name="connsiteY35" fmla="*/ 3330964 h 4617720"/>
                        <a:gd name="connsiteX36" fmla="*/ 2861158 w 4059228"/>
                        <a:gd name="connsiteY36" fmla="*/ 3369182 h 4617720"/>
                        <a:gd name="connsiteX37" fmla="*/ 1276624 w 4059228"/>
                        <a:gd name="connsiteY37" fmla="*/ 1290341 h 4617720"/>
                        <a:gd name="connsiteX38" fmla="*/ 639657 w 4059228"/>
                        <a:gd name="connsiteY38" fmla="*/ 1925388 h 4617720"/>
                        <a:gd name="connsiteX39" fmla="*/ 1276624 w 4059228"/>
                        <a:gd name="connsiteY39" fmla="*/ 2562740 h 4617720"/>
                        <a:gd name="connsiteX40" fmla="*/ 1916282 w 4059228"/>
                        <a:gd name="connsiteY40" fmla="*/ 1925388 h 4617720"/>
                        <a:gd name="connsiteX41" fmla="*/ 1276624 w 4059228"/>
                        <a:gd name="connsiteY41" fmla="*/ 1290341 h 4617720"/>
                        <a:gd name="connsiteX42" fmla="*/ 2822240 w 4059228"/>
                        <a:gd name="connsiteY42" fmla="*/ 1214153 h 4617720"/>
                        <a:gd name="connsiteX43" fmla="*/ 2823209 w 4059228"/>
                        <a:gd name="connsiteY43" fmla="*/ 1214339 h 4617720"/>
                        <a:gd name="connsiteX44" fmla="*/ 2828567 w 4059228"/>
                        <a:gd name="connsiteY44" fmla="*/ 1214292 h 4617720"/>
                        <a:gd name="connsiteX45" fmla="*/ 3020410 w 4059228"/>
                        <a:gd name="connsiteY45" fmla="*/ 1274206 h 4617720"/>
                        <a:gd name="connsiteX46" fmla="*/ 3148774 w 4059228"/>
                        <a:gd name="connsiteY46" fmla="*/ 1387443 h 4617720"/>
                        <a:gd name="connsiteX47" fmla="*/ 3154318 w 4059228"/>
                        <a:gd name="connsiteY47" fmla="*/ 1396621 h 4617720"/>
                        <a:gd name="connsiteX48" fmla="*/ 3180597 w 4059228"/>
                        <a:gd name="connsiteY48" fmla="*/ 1400175 h 4617720"/>
                        <a:gd name="connsiteX49" fmla="*/ 3259537 w 4059228"/>
                        <a:gd name="connsiteY49" fmla="*/ 1463316 h 4617720"/>
                        <a:gd name="connsiteX50" fmla="*/ 3261728 w 4059228"/>
                        <a:gd name="connsiteY50" fmla="*/ 1467843 h 4617720"/>
                        <a:gd name="connsiteX51" fmla="*/ 3265468 w 4059228"/>
                        <a:gd name="connsiteY51" fmla="*/ 1471866 h 4617720"/>
                        <a:gd name="connsiteX52" fmla="*/ 3318263 w 4059228"/>
                        <a:gd name="connsiteY52" fmla="*/ 1630567 h 4617720"/>
                        <a:gd name="connsiteX53" fmla="*/ 3319712 w 4059228"/>
                        <a:gd name="connsiteY53" fmla="*/ 1655341 h 4617720"/>
                        <a:gd name="connsiteX54" fmla="*/ 3325583 w 4059228"/>
                        <a:gd name="connsiteY54" fmla="*/ 1712372 h 4617720"/>
                        <a:gd name="connsiteX55" fmla="*/ 3310367 w 4059228"/>
                        <a:gd name="connsiteY55" fmla="*/ 1873367 h 4617720"/>
                        <a:gd name="connsiteX56" fmla="*/ 3300181 w 4059228"/>
                        <a:gd name="connsiteY56" fmla="*/ 1902558 h 4617720"/>
                        <a:gd name="connsiteX57" fmla="*/ 3295098 w 4059228"/>
                        <a:gd name="connsiteY57" fmla="*/ 1931535 h 4617720"/>
                        <a:gd name="connsiteX58" fmla="*/ 3324679 w 4059228"/>
                        <a:gd name="connsiteY58" fmla="*/ 2127850 h 4617720"/>
                        <a:gd name="connsiteX59" fmla="*/ 3197516 w 4059228"/>
                        <a:gd name="connsiteY59" fmla="*/ 2282674 h 4617720"/>
                        <a:gd name="connsiteX60" fmla="*/ 2759169 w 4059228"/>
                        <a:gd name="connsiteY60" fmla="*/ 2705270 h 4617720"/>
                        <a:gd name="connsiteX61" fmla="*/ 2315442 w 4059228"/>
                        <a:gd name="connsiteY61" fmla="*/ 2261929 h 4617720"/>
                        <a:gd name="connsiteX62" fmla="*/ 2219782 w 4059228"/>
                        <a:gd name="connsiteY62" fmla="*/ 2096732 h 4617720"/>
                        <a:gd name="connsiteX63" fmla="*/ 2259737 w 4059228"/>
                        <a:gd name="connsiteY63" fmla="*/ 1901954 h 4617720"/>
                        <a:gd name="connsiteX64" fmla="*/ 2265115 w 4059228"/>
                        <a:gd name="connsiteY64" fmla="*/ 1901954 h 4617720"/>
                        <a:gd name="connsiteX65" fmla="*/ 2255896 w 4059228"/>
                        <a:gd name="connsiteY65" fmla="*/ 1867084 h 4617720"/>
                        <a:gd name="connsiteX66" fmla="*/ 2244039 w 4059228"/>
                        <a:gd name="connsiteY66" fmla="*/ 1825081 h 4617720"/>
                        <a:gd name="connsiteX67" fmla="*/ 2250901 w 4059228"/>
                        <a:gd name="connsiteY67" fmla="*/ 1632643 h 4617720"/>
                        <a:gd name="connsiteX68" fmla="*/ 2384594 w 4059228"/>
                        <a:gd name="connsiteY68" fmla="*/ 1399447 h 4617720"/>
                        <a:gd name="connsiteX69" fmla="*/ 2508300 w 4059228"/>
                        <a:gd name="connsiteY69" fmla="*/ 1298408 h 4617720"/>
                        <a:gd name="connsiteX70" fmla="*/ 2628547 w 4059228"/>
                        <a:gd name="connsiteY70" fmla="*/ 1236555 h 4617720"/>
                        <a:gd name="connsiteX71" fmla="*/ 2738423 w 4059228"/>
                        <a:gd name="connsiteY71" fmla="*/ 1215810 h 4617720"/>
                        <a:gd name="connsiteX72" fmla="*/ 2738965 w 4059228"/>
                        <a:gd name="connsiteY72" fmla="*/ 1215799 h 4617720"/>
                        <a:gd name="connsiteX73" fmla="*/ 2743802 w 4059228"/>
                        <a:gd name="connsiteY73" fmla="*/ 1215042 h 4617720"/>
                        <a:gd name="connsiteX74" fmla="*/ 2804410 w 4059228"/>
                        <a:gd name="connsiteY74" fmla="*/ 1214506 h 4617720"/>
                        <a:gd name="connsiteX75" fmla="*/ 1060717 w 4059228"/>
                        <a:gd name="connsiteY75" fmla="*/ 699091 h 4617720"/>
                        <a:gd name="connsiteX76" fmla="*/ 1494838 w 4059228"/>
                        <a:gd name="connsiteY76" fmla="*/ 699091 h 4617720"/>
                        <a:gd name="connsiteX77" fmla="*/ 1515968 w 4059228"/>
                        <a:gd name="connsiteY77" fmla="*/ 906547 h 4617720"/>
                        <a:gd name="connsiteX78" fmla="*/ 1863265 w 4059228"/>
                        <a:gd name="connsiteY78" fmla="*/ 1050998 h 4617720"/>
                        <a:gd name="connsiteX79" fmla="*/ 2026541 w 4059228"/>
                        <a:gd name="connsiteY79" fmla="*/ 919610 h 4617720"/>
                        <a:gd name="connsiteX80" fmla="*/ 2179060 w 4059228"/>
                        <a:gd name="connsiteY80" fmla="*/ 1071744 h 4617720"/>
                        <a:gd name="connsiteX81" fmla="*/ 2334268 w 4059228"/>
                        <a:gd name="connsiteY81" fmla="*/ 1223879 h 4617720"/>
                        <a:gd name="connsiteX82" fmla="*/ 2200190 w 4059228"/>
                        <a:gd name="connsiteY82" fmla="*/ 1386386 h 4617720"/>
                        <a:gd name="connsiteX83" fmla="*/ 2166766 w 4059228"/>
                        <a:gd name="connsiteY83" fmla="*/ 1576554 h 4617720"/>
                        <a:gd name="connsiteX84" fmla="*/ 2156009 w 4059228"/>
                        <a:gd name="connsiteY84" fmla="*/ 1614204 h 4617720"/>
                        <a:gd name="connsiteX85" fmla="*/ 2145637 w 4059228"/>
                        <a:gd name="connsiteY85" fmla="*/ 1842790 h 4617720"/>
                        <a:gd name="connsiteX86" fmla="*/ 2130653 w 4059228"/>
                        <a:gd name="connsiteY86" fmla="*/ 1860078 h 4617720"/>
                        <a:gd name="connsiteX87" fmla="*/ 2122202 w 4059228"/>
                        <a:gd name="connsiteY87" fmla="*/ 2124777 h 4617720"/>
                        <a:gd name="connsiteX88" fmla="*/ 2209794 w 4059228"/>
                        <a:gd name="connsiteY88" fmla="*/ 2311488 h 4617720"/>
                        <a:gd name="connsiteX89" fmla="*/ 2200190 w 4059228"/>
                        <a:gd name="connsiteY89" fmla="*/ 2556594 h 4617720"/>
                        <a:gd name="connsiteX90" fmla="*/ 2271647 w 4059228"/>
                        <a:gd name="connsiteY90" fmla="*/ 2643034 h 4617720"/>
                        <a:gd name="connsiteX91" fmla="*/ 2252054 w 4059228"/>
                        <a:gd name="connsiteY91" fmla="*/ 2653406 h 4617720"/>
                        <a:gd name="connsiteX92" fmla="*/ 2125275 w 4059228"/>
                        <a:gd name="connsiteY92" fmla="*/ 2706423 h 4617720"/>
                        <a:gd name="connsiteX93" fmla="*/ 1684238 w 4059228"/>
                        <a:gd name="connsiteY93" fmla="*/ 2866625 h 4617720"/>
                        <a:gd name="connsiteX94" fmla="*/ 1515968 w 4059228"/>
                        <a:gd name="connsiteY94" fmla="*/ 3036816 h 4617720"/>
                        <a:gd name="connsiteX95" fmla="*/ 1512510 w 4059228"/>
                        <a:gd name="connsiteY95" fmla="*/ 3070623 h 4617720"/>
                        <a:gd name="connsiteX96" fmla="*/ 1493685 w 4059228"/>
                        <a:gd name="connsiteY96" fmla="*/ 3140544 h 4617720"/>
                        <a:gd name="connsiteX97" fmla="*/ 1479087 w 4059228"/>
                        <a:gd name="connsiteY97" fmla="*/ 3244272 h 4617720"/>
                        <a:gd name="connsiteX98" fmla="*/ 1060717 w 4059228"/>
                        <a:gd name="connsiteY98" fmla="*/ 3244272 h 4617720"/>
                        <a:gd name="connsiteX99" fmla="*/ 1039586 w 4059228"/>
                        <a:gd name="connsiteY99" fmla="*/ 3036816 h 4617720"/>
                        <a:gd name="connsiteX100" fmla="*/ 689600 w 4059228"/>
                        <a:gd name="connsiteY100" fmla="*/ 2892365 h 4617720"/>
                        <a:gd name="connsiteX101" fmla="*/ 526324 w 4059228"/>
                        <a:gd name="connsiteY101" fmla="*/ 3026059 h 4617720"/>
                        <a:gd name="connsiteX102" fmla="*/ 220903 w 4059228"/>
                        <a:gd name="connsiteY102" fmla="*/ 2719100 h 4617720"/>
                        <a:gd name="connsiteX103" fmla="*/ 352676 w 4059228"/>
                        <a:gd name="connsiteY103" fmla="*/ 2556594 h 4617720"/>
                        <a:gd name="connsiteX104" fmla="*/ 207841 w 4059228"/>
                        <a:gd name="connsiteY104" fmla="*/ 2210449 h 4617720"/>
                        <a:gd name="connsiteX105" fmla="*/ 0 w 4059228"/>
                        <a:gd name="connsiteY105" fmla="*/ 2189318 h 4617720"/>
                        <a:gd name="connsiteX106" fmla="*/ 0 w 4059228"/>
                        <a:gd name="connsiteY106" fmla="*/ 1756350 h 4617720"/>
                        <a:gd name="connsiteX107" fmla="*/ 207841 w 4059228"/>
                        <a:gd name="connsiteY107" fmla="*/ 1735220 h 4617720"/>
                        <a:gd name="connsiteX108" fmla="*/ 352676 w 4059228"/>
                        <a:gd name="connsiteY108" fmla="*/ 1386386 h 4617720"/>
                        <a:gd name="connsiteX109" fmla="*/ 220903 w 4059228"/>
                        <a:gd name="connsiteY109" fmla="*/ 1223879 h 4617720"/>
                        <a:gd name="connsiteX110" fmla="*/ 526324 w 4059228"/>
                        <a:gd name="connsiteY110" fmla="*/ 919994 h 4617720"/>
                        <a:gd name="connsiteX111" fmla="*/ 689600 w 4059228"/>
                        <a:gd name="connsiteY111" fmla="*/ 1050998 h 4617720"/>
                        <a:gd name="connsiteX112" fmla="*/ 1039586 w 4059228"/>
                        <a:gd name="connsiteY112" fmla="*/ 906547 h 4617720"/>
                        <a:gd name="connsiteX113" fmla="*/ 2070956 w 4059228"/>
                        <a:gd name="connsiteY113" fmla="*/ 66 h 4617720"/>
                        <a:gd name="connsiteX114" fmla="*/ 2462968 w 4059228"/>
                        <a:gd name="connsiteY114" fmla="*/ 32541 h 4617720"/>
                        <a:gd name="connsiteX115" fmla="*/ 3771095 w 4059228"/>
                        <a:gd name="connsiteY115" fmla="*/ 833938 h 4617720"/>
                        <a:gd name="connsiteX116" fmla="*/ 3935139 w 4059228"/>
                        <a:gd name="connsiteY116" fmla="*/ 586143 h 4617720"/>
                        <a:gd name="connsiteX117" fmla="*/ 4030415 w 4059228"/>
                        <a:gd name="connsiteY117" fmla="*/ 1480510 h 4617720"/>
                        <a:gd name="connsiteX118" fmla="*/ 3262443 w 4059228"/>
                        <a:gd name="connsiteY118" fmla="*/ 1242320 h 4617720"/>
                        <a:gd name="connsiteX119" fmla="*/ 3502939 w 4059228"/>
                        <a:gd name="connsiteY119" fmla="*/ 1096716 h 4617720"/>
                        <a:gd name="connsiteX120" fmla="*/ 968898 w 4059228"/>
                        <a:gd name="connsiteY120" fmla="*/ 319138 h 4617720"/>
                        <a:gd name="connsiteX121" fmla="*/ 2070956 w 4059228"/>
                        <a:gd name="connsiteY121" fmla="*/ 66 h 4617720"/>
                        <a:gd name="connsiteX0" fmla="*/ 28429 w 4059228"/>
                        <a:gd name="connsiteY0" fmla="*/ 3145537 h 4617720"/>
                        <a:gd name="connsiteX1" fmla="*/ 796402 w 4059228"/>
                        <a:gd name="connsiteY1" fmla="*/ 3383728 h 4617720"/>
                        <a:gd name="connsiteX2" fmla="*/ 553601 w 4059228"/>
                        <a:gd name="connsiteY2" fmla="*/ 3528948 h 4617720"/>
                        <a:gd name="connsiteX3" fmla="*/ 1706520 w 4059228"/>
                        <a:gd name="connsiteY3" fmla="*/ 4310751 h 4617720"/>
                        <a:gd name="connsiteX4" fmla="*/ 3091483 w 4059228"/>
                        <a:gd name="connsiteY4" fmla="*/ 4293847 h 4617720"/>
                        <a:gd name="connsiteX5" fmla="*/ 1596260 w 4059228"/>
                        <a:gd name="connsiteY5" fmla="*/ 4592738 h 4617720"/>
                        <a:gd name="connsiteX6" fmla="*/ 288134 w 4059228"/>
                        <a:gd name="connsiteY6" fmla="*/ 3791726 h 4617720"/>
                        <a:gd name="connsiteX7" fmla="*/ 122553 w 4059228"/>
                        <a:gd name="connsiteY7" fmla="*/ 4043363 h 4617720"/>
                        <a:gd name="connsiteX8" fmla="*/ 28429 w 4059228"/>
                        <a:gd name="connsiteY8" fmla="*/ 3145537 h 4617720"/>
                        <a:gd name="connsiteX9" fmla="*/ 3246692 w 4059228"/>
                        <a:gd name="connsiteY9" fmla="*/ 2738309 h 4617720"/>
                        <a:gd name="connsiteX10" fmla="*/ 3404973 w 4059228"/>
                        <a:gd name="connsiteY10" fmla="*/ 2806309 h 4617720"/>
                        <a:gd name="connsiteX11" fmla="*/ 3826032 w 4059228"/>
                        <a:gd name="connsiteY11" fmla="*/ 2961133 h 4617720"/>
                        <a:gd name="connsiteX12" fmla="*/ 3956653 w 4059228"/>
                        <a:gd name="connsiteY12" fmla="*/ 3157833 h 4617720"/>
                        <a:gd name="connsiteX13" fmla="*/ 4059228 w 4059228"/>
                        <a:gd name="connsiteY13" fmla="*/ 3918506 h 4617720"/>
                        <a:gd name="connsiteX14" fmla="*/ 1487538 w 4059228"/>
                        <a:gd name="connsiteY14" fmla="*/ 3918506 h 4617720"/>
                        <a:gd name="connsiteX15" fmla="*/ 1593571 w 4059228"/>
                        <a:gd name="connsiteY15" fmla="*/ 3158217 h 4617720"/>
                        <a:gd name="connsiteX16" fmla="*/ 1724192 w 4059228"/>
                        <a:gd name="connsiteY16" fmla="*/ 2961517 h 4617720"/>
                        <a:gd name="connsiteX17" fmla="*/ 2145251 w 4059228"/>
                        <a:gd name="connsiteY17" fmla="*/ 2806693 h 4617720"/>
                        <a:gd name="connsiteX18" fmla="*/ 2308912 w 4059228"/>
                        <a:gd name="connsiteY18" fmla="*/ 2738694 h 4617720"/>
                        <a:gd name="connsiteX19" fmla="*/ 2686668 w 4059228"/>
                        <a:gd name="connsiteY19" fmla="*/ 3368288 h 4617720"/>
                        <a:gd name="connsiteX20" fmla="*/ 2689702 w 4059228"/>
                        <a:gd name="connsiteY20" fmla="*/ 3330964 h 4617720"/>
                        <a:gd name="connsiteX21" fmla="*/ 2713067 w 4059228"/>
                        <a:gd name="connsiteY21" fmla="*/ 3029133 h 4617720"/>
                        <a:gd name="connsiteX22" fmla="*/ 2635847 w 4059228"/>
                        <a:gd name="connsiteY22" fmla="*/ 2933473 h 4617720"/>
                        <a:gd name="connsiteX23" fmla="*/ 2628932 w 4059228"/>
                        <a:gd name="connsiteY23" fmla="*/ 2924637 h 4617720"/>
                        <a:gd name="connsiteX24" fmla="*/ 2637768 w 4059228"/>
                        <a:gd name="connsiteY24" fmla="*/ 2915801 h 4617720"/>
                        <a:gd name="connsiteX25" fmla="*/ 2703847 w 4059228"/>
                        <a:gd name="connsiteY25" fmla="*/ 2847801 h 4617720"/>
                        <a:gd name="connsiteX26" fmla="*/ 2707305 w 4059228"/>
                        <a:gd name="connsiteY26" fmla="*/ 2844343 h 4617720"/>
                        <a:gd name="connsiteX27" fmla="*/ 2712683 w 4059228"/>
                        <a:gd name="connsiteY27" fmla="*/ 2844343 h 4617720"/>
                        <a:gd name="connsiteX28" fmla="*/ 2832547 w 4059228"/>
                        <a:gd name="connsiteY28" fmla="*/ 2844343 h 4617720"/>
                        <a:gd name="connsiteX29" fmla="*/ 2837926 w 4059228"/>
                        <a:gd name="connsiteY29" fmla="*/ 2844343 h 4617720"/>
                        <a:gd name="connsiteX30" fmla="*/ 2841383 w 4059228"/>
                        <a:gd name="connsiteY30" fmla="*/ 2847801 h 4617720"/>
                        <a:gd name="connsiteX31" fmla="*/ 2907462 w 4059228"/>
                        <a:gd name="connsiteY31" fmla="*/ 2915801 h 4617720"/>
                        <a:gd name="connsiteX32" fmla="*/ 2916298 w 4059228"/>
                        <a:gd name="connsiteY32" fmla="*/ 2924637 h 4617720"/>
                        <a:gd name="connsiteX33" fmla="*/ 2909383 w 4059228"/>
                        <a:gd name="connsiteY33" fmla="*/ 2933473 h 4617720"/>
                        <a:gd name="connsiteX34" fmla="*/ 2834852 w 4059228"/>
                        <a:gd name="connsiteY34" fmla="*/ 3029133 h 4617720"/>
                        <a:gd name="connsiteX35" fmla="*/ 2858050 w 4059228"/>
                        <a:gd name="connsiteY35" fmla="*/ 3330964 h 4617720"/>
                        <a:gd name="connsiteX36" fmla="*/ 2861158 w 4059228"/>
                        <a:gd name="connsiteY36" fmla="*/ 3369182 h 4617720"/>
                        <a:gd name="connsiteX37" fmla="*/ 3246692 w 4059228"/>
                        <a:gd name="connsiteY37" fmla="*/ 2738309 h 4617720"/>
                        <a:gd name="connsiteX38" fmla="*/ 1276624 w 4059228"/>
                        <a:gd name="connsiteY38" fmla="*/ 1290341 h 4617720"/>
                        <a:gd name="connsiteX39" fmla="*/ 639657 w 4059228"/>
                        <a:gd name="connsiteY39" fmla="*/ 1925388 h 4617720"/>
                        <a:gd name="connsiteX40" fmla="*/ 1276624 w 4059228"/>
                        <a:gd name="connsiteY40" fmla="*/ 2562740 h 4617720"/>
                        <a:gd name="connsiteX41" fmla="*/ 1916282 w 4059228"/>
                        <a:gd name="connsiteY41" fmla="*/ 1925388 h 4617720"/>
                        <a:gd name="connsiteX42" fmla="*/ 1276624 w 4059228"/>
                        <a:gd name="connsiteY42" fmla="*/ 1290341 h 4617720"/>
                        <a:gd name="connsiteX43" fmla="*/ 2822240 w 4059228"/>
                        <a:gd name="connsiteY43" fmla="*/ 1214153 h 4617720"/>
                        <a:gd name="connsiteX44" fmla="*/ 2823209 w 4059228"/>
                        <a:gd name="connsiteY44" fmla="*/ 1214339 h 4617720"/>
                        <a:gd name="connsiteX45" fmla="*/ 2828567 w 4059228"/>
                        <a:gd name="connsiteY45" fmla="*/ 1214292 h 4617720"/>
                        <a:gd name="connsiteX46" fmla="*/ 3020410 w 4059228"/>
                        <a:gd name="connsiteY46" fmla="*/ 1274206 h 4617720"/>
                        <a:gd name="connsiteX47" fmla="*/ 3148774 w 4059228"/>
                        <a:gd name="connsiteY47" fmla="*/ 1387443 h 4617720"/>
                        <a:gd name="connsiteX48" fmla="*/ 3154318 w 4059228"/>
                        <a:gd name="connsiteY48" fmla="*/ 1396621 h 4617720"/>
                        <a:gd name="connsiteX49" fmla="*/ 3180597 w 4059228"/>
                        <a:gd name="connsiteY49" fmla="*/ 1400175 h 4617720"/>
                        <a:gd name="connsiteX50" fmla="*/ 3259537 w 4059228"/>
                        <a:gd name="connsiteY50" fmla="*/ 1463316 h 4617720"/>
                        <a:gd name="connsiteX51" fmla="*/ 3261728 w 4059228"/>
                        <a:gd name="connsiteY51" fmla="*/ 1467843 h 4617720"/>
                        <a:gd name="connsiteX52" fmla="*/ 3265468 w 4059228"/>
                        <a:gd name="connsiteY52" fmla="*/ 1471866 h 4617720"/>
                        <a:gd name="connsiteX53" fmla="*/ 3318263 w 4059228"/>
                        <a:gd name="connsiteY53" fmla="*/ 1630567 h 4617720"/>
                        <a:gd name="connsiteX54" fmla="*/ 3319712 w 4059228"/>
                        <a:gd name="connsiteY54" fmla="*/ 1655341 h 4617720"/>
                        <a:gd name="connsiteX55" fmla="*/ 3325583 w 4059228"/>
                        <a:gd name="connsiteY55" fmla="*/ 1712372 h 4617720"/>
                        <a:gd name="connsiteX56" fmla="*/ 3310367 w 4059228"/>
                        <a:gd name="connsiteY56" fmla="*/ 1873367 h 4617720"/>
                        <a:gd name="connsiteX57" fmla="*/ 3300181 w 4059228"/>
                        <a:gd name="connsiteY57" fmla="*/ 1902558 h 4617720"/>
                        <a:gd name="connsiteX58" fmla="*/ 3295098 w 4059228"/>
                        <a:gd name="connsiteY58" fmla="*/ 1931535 h 4617720"/>
                        <a:gd name="connsiteX59" fmla="*/ 3324679 w 4059228"/>
                        <a:gd name="connsiteY59" fmla="*/ 2127850 h 4617720"/>
                        <a:gd name="connsiteX60" fmla="*/ 3197516 w 4059228"/>
                        <a:gd name="connsiteY60" fmla="*/ 2282674 h 4617720"/>
                        <a:gd name="connsiteX61" fmla="*/ 2759169 w 4059228"/>
                        <a:gd name="connsiteY61" fmla="*/ 2705270 h 4617720"/>
                        <a:gd name="connsiteX62" fmla="*/ 2315442 w 4059228"/>
                        <a:gd name="connsiteY62" fmla="*/ 2261929 h 4617720"/>
                        <a:gd name="connsiteX63" fmla="*/ 2219782 w 4059228"/>
                        <a:gd name="connsiteY63" fmla="*/ 2096732 h 4617720"/>
                        <a:gd name="connsiteX64" fmla="*/ 2259737 w 4059228"/>
                        <a:gd name="connsiteY64" fmla="*/ 1901954 h 4617720"/>
                        <a:gd name="connsiteX65" fmla="*/ 2265115 w 4059228"/>
                        <a:gd name="connsiteY65" fmla="*/ 1901954 h 4617720"/>
                        <a:gd name="connsiteX66" fmla="*/ 2255896 w 4059228"/>
                        <a:gd name="connsiteY66" fmla="*/ 1867084 h 4617720"/>
                        <a:gd name="connsiteX67" fmla="*/ 2244039 w 4059228"/>
                        <a:gd name="connsiteY67" fmla="*/ 1825081 h 4617720"/>
                        <a:gd name="connsiteX68" fmla="*/ 2250901 w 4059228"/>
                        <a:gd name="connsiteY68" fmla="*/ 1632643 h 4617720"/>
                        <a:gd name="connsiteX69" fmla="*/ 2384594 w 4059228"/>
                        <a:gd name="connsiteY69" fmla="*/ 1399447 h 4617720"/>
                        <a:gd name="connsiteX70" fmla="*/ 2508300 w 4059228"/>
                        <a:gd name="connsiteY70" fmla="*/ 1298408 h 4617720"/>
                        <a:gd name="connsiteX71" fmla="*/ 2628547 w 4059228"/>
                        <a:gd name="connsiteY71" fmla="*/ 1236555 h 4617720"/>
                        <a:gd name="connsiteX72" fmla="*/ 2738423 w 4059228"/>
                        <a:gd name="connsiteY72" fmla="*/ 1215810 h 4617720"/>
                        <a:gd name="connsiteX73" fmla="*/ 2738965 w 4059228"/>
                        <a:gd name="connsiteY73" fmla="*/ 1215799 h 4617720"/>
                        <a:gd name="connsiteX74" fmla="*/ 2743802 w 4059228"/>
                        <a:gd name="connsiteY74" fmla="*/ 1215042 h 4617720"/>
                        <a:gd name="connsiteX75" fmla="*/ 2804410 w 4059228"/>
                        <a:gd name="connsiteY75" fmla="*/ 1214506 h 4617720"/>
                        <a:gd name="connsiteX76" fmla="*/ 2822240 w 4059228"/>
                        <a:gd name="connsiteY76" fmla="*/ 1214153 h 4617720"/>
                        <a:gd name="connsiteX77" fmla="*/ 1060717 w 4059228"/>
                        <a:gd name="connsiteY77" fmla="*/ 699091 h 4617720"/>
                        <a:gd name="connsiteX78" fmla="*/ 1494838 w 4059228"/>
                        <a:gd name="connsiteY78" fmla="*/ 699091 h 4617720"/>
                        <a:gd name="connsiteX79" fmla="*/ 1515968 w 4059228"/>
                        <a:gd name="connsiteY79" fmla="*/ 906547 h 4617720"/>
                        <a:gd name="connsiteX80" fmla="*/ 1863265 w 4059228"/>
                        <a:gd name="connsiteY80" fmla="*/ 1050998 h 4617720"/>
                        <a:gd name="connsiteX81" fmla="*/ 2026541 w 4059228"/>
                        <a:gd name="connsiteY81" fmla="*/ 919610 h 4617720"/>
                        <a:gd name="connsiteX82" fmla="*/ 2179060 w 4059228"/>
                        <a:gd name="connsiteY82" fmla="*/ 1071744 h 4617720"/>
                        <a:gd name="connsiteX83" fmla="*/ 2334268 w 4059228"/>
                        <a:gd name="connsiteY83" fmla="*/ 1223879 h 4617720"/>
                        <a:gd name="connsiteX84" fmla="*/ 2200190 w 4059228"/>
                        <a:gd name="connsiteY84" fmla="*/ 1386386 h 4617720"/>
                        <a:gd name="connsiteX85" fmla="*/ 2166766 w 4059228"/>
                        <a:gd name="connsiteY85" fmla="*/ 1576554 h 4617720"/>
                        <a:gd name="connsiteX86" fmla="*/ 2156009 w 4059228"/>
                        <a:gd name="connsiteY86" fmla="*/ 1614204 h 4617720"/>
                        <a:gd name="connsiteX87" fmla="*/ 2145637 w 4059228"/>
                        <a:gd name="connsiteY87" fmla="*/ 1842790 h 4617720"/>
                        <a:gd name="connsiteX88" fmla="*/ 2130653 w 4059228"/>
                        <a:gd name="connsiteY88" fmla="*/ 1860078 h 4617720"/>
                        <a:gd name="connsiteX89" fmla="*/ 2122202 w 4059228"/>
                        <a:gd name="connsiteY89" fmla="*/ 2124777 h 4617720"/>
                        <a:gd name="connsiteX90" fmla="*/ 2209794 w 4059228"/>
                        <a:gd name="connsiteY90" fmla="*/ 2311488 h 4617720"/>
                        <a:gd name="connsiteX91" fmla="*/ 2200190 w 4059228"/>
                        <a:gd name="connsiteY91" fmla="*/ 2556594 h 4617720"/>
                        <a:gd name="connsiteX92" fmla="*/ 2271647 w 4059228"/>
                        <a:gd name="connsiteY92" fmla="*/ 2643034 h 4617720"/>
                        <a:gd name="connsiteX93" fmla="*/ 2252054 w 4059228"/>
                        <a:gd name="connsiteY93" fmla="*/ 2653406 h 4617720"/>
                        <a:gd name="connsiteX94" fmla="*/ 2125275 w 4059228"/>
                        <a:gd name="connsiteY94" fmla="*/ 2706423 h 4617720"/>
                        <a:gd name="connsiteX95" fmla="*/ 1684238 w 4059228"/>
                        <a:gd name="connsiteY95" fmla="*/ 2866625 h 4617720"/>
                        <a:gd name="connsiteX96" fmla="*/ 1515968 w 4059228"/>
                        <a:gd name="connsiteY96" fmla="*/ 3036816 h 4617720"/>
                        <a:gd name="connsiteX97" fmla="*/ 1493685 w 4059228"/>
                        <a:gd name="connsiteY97" fmla="*/ 3140544 h 4617720"/>
                        <a:gd name="connsiteX98" fmla="*/ 1479087 w 4059228"/>
                        <a:gd name="connsiteY98" fmla="*/ 3244272 h 4617720"/>
                        <a:gd name="connsiteX99" fmla="*/ 1060717 w 4059228"/>
                        <a:gd name="connsiteY99" fmla="*/ 3244272 h 4617720"/>
                        <a:gd name="connsiteX100" fmla="*/ 1039586 w 4059228"/>
                        <a:gd name="connsiteY100" fmla="*/ 3036816 h 4617720"/>
                        <a:gd name="connsiteX101" fmla="*/ 689600 w 4059228"/>
                        <a:gd name="connsiteY101" fmla="*/ 2892365 h 4617720"/>
                        <a:gd name="connsiteX102" fmla="*/ 526324 w 4059228"/>
                        <a:gd name="connsiteY102" fmla="*/ 3026059 h 4617720"/>
                        <a:gd name="connsiteX103" fmla="*/ 220903 w 4059228"/>
                        <a:gd name="connsiteY103" fmla="*/ 2719100 h 4617720"/>
                        <a:gd name="connsiteX104" fmla="*/ 352676 w 4059228"/>
                        <a:gd name="connsiteY104" fmla="*/ 2556594 h 4617720"/>
                        <a:gd name="connsiteX105" fmla="*/ 207841 w 4059228"/>
                        <a:gd name="connsiteY105" fmla="*/ 2210449 h 4617720"/>
                        <a:gd name="connsiteX106" fmla="*/ 0 w 4059228"/>
                        <a:gd name="connsiteY106" fmla="*/ 2189318 h 4617720"/>
                        <a:gd name="connsiteX107" fmla="*/ 0 w 4059228"/>
                        <a:gd name="connsiteY107" fmla="*/ 1756350 h 4617720"/>
                        <a:gd name="connsiteX108" fmla="*/ 207841 w 4059228"/>
                        <a:gd name="connsiteY108" fmla="*/ 1735220 h 4617720"/>
                        <a:gd name="connsiteX109" fmla="*/ 352676 w 4059228"/>
                        <a:gd name="connsiteY109" fmla="*/ 1386386 h 4617720"/>
                        <a:gd name="connsiteX110" fmla="*/ 220903 w 4059228"/>
                        <a:gd name="connsiteY110" fmla="*/ 1223879 h 4617720"/>
                        <a:gd name="connsiteX111" fmla="*/ 526324 w 4059228"/>
                        <a:gd name="connsiteY111" fmla="*/ 919994 h 4617720"/>
                        <a:gd name="connsiteX112" fmla="*/ 689600 w 4059228"/>
                        <a:gd name="connsiteY112" fmla="*/ 1050998 h 4617720"/>
                        <a:gd name="connsiteX113" fmla="*/ 1039586 w 4059228"/>
                        <a:gd name="connsiteY113" fmla="*/ 906547 h 4617720"/>
                        <a:gd name="connsiteX114" fmla="*/ 1060717 w 4059228"/>
                        <a:gd name="connsiteY114" fmla="*/ 699091 h 4617720"/>
                        <a:gd name="connsiteX115" fmla="*/ 2070956 w 4059228"/>
                        <a:gd name="connsiteY115" fmla="*/ 66 h 4617720"/>
                        <a:gd name="connsiteX116" fmla="*/ 2462968 w 4059228"/>
                        <a:gd name="connsiteY116" fmla="*/ 32541 h 4617720"/>
                        <a:gd name="connsiteX117" fmla="*/ 3771095 w 4059228"/>
                        <a:gd name="connsiteY117" fmla="*/ 833938 h 4617720"/>
                        <a:gd name="connsiteX118" fmla="*/ 3935139 w 4059228"/>
                        <a:gd name="connsiteY118" fmla="*/ 586143 h 4617720"/>
                        <a:gd name="connsiteX119" fmla="*/ 4030415 w 4059228"/>
                        <a:gd name="connsiteY119" fmla="*/ 1480510 h 4617720"/>
                        <a:gd name="connsiteX120" fmla="*/ 3262443 w 4059228"/>
                        <a:gd name="connsiteY120" fmla="*/ 1242320 h 4617720"/>
                        <a:gd name="connsiteX121" fmla="*/ 3502939 w 4059228"/>
                        <a:gd name="connsiteY121" fmla="*/ 1096716 h 4617720"/>
                        <a:gd name="connsiteX122" fmla="*/ 968898 w 4059228"/>
                        <a:gd name="connsiteY122" fmla="*/ 319138 h 4617720"/>
                        <a:gd name="connsiteX123" fmla="*/ 2070956 w 4059228"/>
                        <a:gd name="connsiteY123" fmla="*/ 66 h 461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059228" h="4617720">
                          <a:moveTo>
                            <a:pt x="28429" y="3145537"/>
                          </a:moveTo>
                          <a:lnTo>
                            <a:pt x="796402" y="3383728"/>
                          </a:lnTo>
                          <a:lnTo>
                            <a:pt x="553601" y="3528948"/>
                          </a:lnTo>
                          <a:cubicBezTo>
                            <a:pt x="878999" y="3890460"/>
                            <a:pt x="1243585" y="4172063"/>
                            <a:pt x="1706520" y="4310751"/>
                          </a:cubicBezTo>
                          <a:cubicBezTo>
                            <a:pt x="2167150" y="4448671"/>
                            <a:pt x="2627012" y="4424852"/>
                            <a:pt x="3091483" y="4293847"/>
                          </a:cubicBezTo>
                          <a:cubicBezTo>
                            <a:pt x="2903620" y="4520896"/>
                            <a:pt x="2123354" y="4681868"/>
                            <a:pt x="1596260" y="4592738"/>
                          </a:cubicBezTo>
                          <a:cubicBezTo>
                            <a:pt x="1061484" y="4502841"/>
                            <a:pt x="626210" y="4236989"/>
                            <a:pt x="288134" y="3791726"/>
                          </a:cubicBezTo>
                          <a:lnTo>
                            <a:pt x="122553" y="4043363"/>
                          </a:lnTo>
                          <a:cubicBezTo>
                            <a:pt x="90282" y="3736405"/>
                            <a:pt x="60316" y="3448270"/>
                            <a:pt x="28429" y="3145537"/>
                          </a:cubicBezTo>
                          <a:close/>
                          <a:moveTo>
                            <a:pt x="3246692" y="2738309"/>
                          </a:moveTo>
                          <a:cubicBezTo>
                            <a:pt x="3290104" y="2762897"/>
                            <a:pt x="3345809" y="2794015"/>
                            <a:pt x="3404973" y="2806309"/>
                          </a:cubicBezTo>
                          <a:cubicBezTo>
                            <a:pt x="3404973" y="2806309"/>
                            <a:pt x="3660836" y="2858557"/>
                            <a:pt x="3826032" y="2961133"/>
                          </a:cubicBezTo>
                          <a:cubicBezTo>
                            <a:pt x="3895568" y="3004545"/>
                            <a:pt x="3942823" y="3076003"/>
                            <a:pt x="3956653" y="3157833"/>
                          </a:cubicBezTo>
                          <a:lnTo>
                            <a:pt x="4059228" y="3918506"/>
                          </a:lnTo>
                          <a:lnTo>
                            <a:pt x="1487538" y="3918506"/>
                          </a:lnTo>
                          <a:lnTo>
                            <a:pt x="1593571" y="3158217"/>
                          </a:lnTo>
                          <a:cubicBezTo>
                            <a:pt x="1607786" y="3077924"/>
                            <a:pt x="1654656" y="3004929"/>
                            <a:pt x="1724192" y="2961517"/>
                          </a:cubicBezTo>
                          <a:cubicBezTo>
                            <a:pt x="1891310" y="2858942"/>
                            <a:pt x="2145251" y="2806693"/>
                            <a:pt x="2145251" y="2806693"/>
                          </a:cubicBezTo>
                          <a:cubicBezTo>
                            <a:pt x="2204415" y="2794399"/>
                            <a:pt x="2262042" y="2762897"/>
                            <a:pt x="2308912" y="2738694"/>
                          </a:cubicBezTo>
                          <a:lnTo>
                            <a:pt x="2686668" y="3368288"/>
                          </a:lnTo>
                          <a:lnTo>
                            <a:pt x="2689702" y="3330964"/>
                          </a:lnTo>
                          <a:cubicBezTo>
                            <a:pt x="2701242" y="3186796"/>
                            <a:pt x="2710907" y="3056266"/>
                            <a:pt x="2713067" y="3029133"/>
                          </a:cubicBezTo>
                          <a:lnTo>
                            <a:pt x="2635847" y="2933473"/>
                          </a:lnTo>
                          <a:lnTo>
                            <a:pt x="2628932" y="2924637"/>
                          </a:lnTo>
                          <a:lnTo>
                            <a:pt x="2637768" y="2915801"/>
                          </a:lnTo>
                          <a:lnTo>
                            <a:pt x="2703847" y="2847801"/>
                          </a:lnTo>
                          <a:lnTo>
                            <a:pt x="2707305" y="2844343"/>
                          </a:lnTo>
                          <a:lnTo>
                            <a:pt x="2712683" y="2844343"/>
                          </a:lnTo>
                          <a:lnTo>
                            <a:pt x="2832547" y="2844343"/>
                          </a:lnTo>
                          <a:lnTo>
                            <a:pt x="2837926" y="2844343"/>
                          </a:lnTo>
                          <a:lnTo>
                            <a:pt x="2841383" y="2847801"/>
                          </a:lnTo>
                          <a:lnTo>
                            <a:pt x="2907462" y="2915801"/>
                          </a:lnTo>
                          <a:lnTo>
                            <a:pt x="2916298" y="2924637"/>
                          </a:lnTo>
                          <a:lnTo>
                            <a:pt x="2909383" y="2933473"/>
                          </a:lnTo>
                          <a:lnTo>
                            <a:pt x="2834852" y="3029133"/>
                          </a:lnTo>
                          <a:cubicBezTo>
                            <a:pt x="2837013" y="3056266"/>
                            <a:pt x="2846528" y="3186796"/>
                            <a:pt x="2858050" y="3330964"/>
                          </a:cubicBezTo>
                          <a:lnTo>
                            <a:pt x="2861158" y="3369182"/>
                          </a:lnTo>
                          <a:lnTo>
                            <a:pt x="3246692" y="2738309"/>
                          </a:lnTo>
                          <a:close/>
                          <a:moveTo>
                            <a:pt x="1276624" y="1290341"/>
                          </a:moveTo>
                          <a:cubicBezTo>
                            <a:pt x="923949" y="1290341"/>
                            <a:pt x="639657" y="1573865"/>
                            <a:pt x="639657" y="1925388"/>
                          </a:cubicBezTo>
                          <a:cubicBezTo>
                            <a:pt x="639657" y="2276912"/>
                            <a:pt x="923949" y="2562740"/>
                            <a:pt x="1276624" y="2562740"/>
                          </a:cubicBezTo>
                          <a:cubicBezTo>
                            <a:pt x="1629300" y="2562740"/>
                            <a:pt x="1916282" y="2276912"/>
                            <a:pt x="1916282" y="1925388"/>
                          </a:cubicBezTo>
                          <a:cubicBezTo>
                            <a:pt x="1916282" y="1573865"/>
                            <a:pt x="1629300" y="1290341"/>
                            <a:pt x="1276624" y="1290341"/>
                          </a:cubicBezTo>
                          <a:close/>
                          <a:moveTo>
                            <a:pt x="2822240" y="1214153"/>
                          </a:moveTo>
                          <a:lnTo>
                            <a:pt x="2823209" y="1214339"/>
                          </a:lnTo>
                          <a:lnTo>
                            <a:pt x="2828567" y="1214292"/>
                          </a:lnTo>
                          <a:cubicBezTo>
                            <a:pt x="2908182" y="1220109"/>
                            <a:pt x="2972292" y="1244240"/>
                            <a:pt x="3020410" y="1274206"/>
                          </a:cubicBezTo>
                          <a:cubicBezTo>
                            <a:pt x="3094749" y="1314544"/>
                            <a:pt x="3133863" y="1364824"/>
                            <a:pt x="3148774" y="1387443"/>
                          </a:cubicBezTo>
                          <a:lnTo>
                            <a:pt x="3154318" y="1396621"/>
                          </a:lnTo>
                          <a:lnTo>
                            <a:pt x="3180597" y="1400175"/>
                          </a:lnTo>
                          <a:cubicBezTo>
                            <a:pt x="3212468" y="1409417"/>
                            <a:pt x="3238630" y="1432126"/>
                            <a:pt x="3259537" y="1463316"/>
                          </a:cubicBezTo>
                          <a:lnTo>
                            <a:pt x="3261728" y="1467843"/>
                          </a:lnTo>
                          <a:lnTo>
                            <a:pt x="3265468" y="1471866"/>
                          </a:lnTo>
                          <a:cubicBezTo>
                            <a:pt x="3289503" y="1506105"/>
                            <a:pt x="3310213" y="1556481"/>
                            <a:pt x="3318263" y="1630567"/>
                          </a:cubicBezTo>
                          <a:lnTo>
                            <a:pt x="3319712" y="1655341"/>
                          </a:lnTo>
                          <a:lnTo>
                            <a:pt x="3325583" y="1712372"/>
                          </a:lnTo>
                          <a:cubicBezTo>
                            <a:pt x="3327871" y="1772616"/>
                            <a:pt x="3322438" y="1830219"/>
                            <a:pt x="3310367" y="1873367"/>
                          </a:cubicBezTo>
                          <a:lnTo>
                            <a:pt x="3300181" y="1902558"/>
                          </a:lnTo>
                          <a:lnTo>
                            <a:pt x="3295098" y="1931535"/>
                          </a:lnTo>
                          <a:cubicBezTo>
                            <a:pt x="3359639" y="1921162"/>
                            <a:pt x="3371549" y="1985321"/>
                            <a:pt x="3324679" y="2127850"/>
                          </a:cubicBezTo>
                          <a:cubicBezTo>
                            <a:pt x="3274352" y="2289590"/>
                            <a:pt x="3229019" y="2298426"/>
                            <a:pt x="3197516" y="2282674"/>
                          </a:cubicBezTo>
                          <a:cubicBezTo>
                            <a:pt x="3166014" y="2463622"/>
                            <a:pt x="3070353" y="2694898"/>
                            <a:pt x="2759169" y="2705270"/>
                          </a:cubicBezTo>
                          <a:cubicBezTo>
                            <a:pt x="2442606" y="2681067"/>
                            <a:pt x="2341567" y="2444414"/>
                            <a:pt x="2315442" y="2261929"/>
                          </a:cubicBezTo>
                          <a:cubicBezTo>
                            <a:pt x="2289318" y="2258471"/>
                            <a:pt x="2256279" y="2225432"/>
                            <a:pt x="2219782" y="2096732"/>
                          </a:cubicBezTo>
                          <a:cubicBezTo>
                            <a:pt x="2169455" y="1926157"/>
                            <a:pt x="2216325" y="1900417"/>
                            <a:pt x="2259737" y="1901954"/>
                          </a:cubicBezTo>
                          <a:lnTo>
                            <a:pt x="2265115" y="1901954"/>
                          </a:lnTo>
                          <a:lnTo>
                            <a:pt x="2255896" y="1867084"/>
                          </a:lnTo>
                          <a:lnTo>
                            <a:pt x="2244039" y="1825081"/>
                          </a:lnTo>
                          <a:cubicBezTo>
                            <a:pt x="2230875" y="1758990"/>
                            <a:pt x="2234189" y="1694304"/>
                            <a:pt x="2250901" y="1632643"/>
                          </a:cubicBezTo>
                          <a:cubicBezTo>
                            <a:pt x="2273182" y="1536598"/>
                            <a:pt x="2326200" y="1459379"/>
                            <a:pt x="2384594" y="1399447"/>
                          </a:cubicBezTo>
                          <a:cubicBezTo>
                            <a:pt x="2420707" y="1360261"/>
                            <a:pt x="2463735" y="1325685"/>
                            <a:pt x="2508300" y="1298408"/>
                          </a:cubicBezTo>
                          <a:cubicBezTo>
                            <a:pt x="2544413" y="1272668"/>
                            <a:pt x="2583983" y="1251923"/>
                            <a:pt x="2628547" y="1236555"/>
                          </a:cubicBezTo>
                          <a:cubicBezTo>
                            <a:pt x="2662740" y="1224262"/>
                            <a:pt x="2698853" y="1217347"/>
                            <a:pt x="2738423" y="1215810"/>
                          </a:cubicBezTo>
                          <a:lnTo>
                            <a:pt x="2738965" y="1215799"/>
                          </a:lnTo>
                          <a:lnTo>
                            <a:pt x="2743802" y="1215042"/>
                          </a:lnTo>
                          <a:lnTo>
                            <a:pt x="2804410" y="1214506"/>
                          </a:lnTo>
                          <a:lnTo>
                            <a:pt x="2822240" y="1214153"/>
                          </a:lnTo>
                          <a:close/>
                          <a:moveTo>
                            <a:pt x="1060717" y="699091"/>
                          </a:moveTo>
                          <a:lnTo>
                            <a:pt x="1494838" y="699091"/>
                          </a:lnTo>
                          <a:lnTo>
                            <a:pt x="1515968" y="906547"/>
                          </a:lnTo>
                          <a:cubicBezTo>
                            <a:pt x="1536714" y="1024874"/>
                            <a:pt x="1752622" y="1137439"/>
                            <a:pt x="1863265" y="1050998"/>
                          </a:cubicBezTo>
                          <a:lnTo>
                            <a:pt x="2026541" y="919610"/>
                          </a:lnTo>
                          <a:lnTo>
                            <a:pt x="2179060" y="1071744"/>
                          </a:lnTo>
                          <a:lnTo>
                            <a:pt x="2334268" y="1223879"/>
                          </a:lnTo>
                          <a:lnTo>
                            <a:pt x="2200190" y="1386386"/>
                          </a:lnTo>
                          <a:cubicBezTo>
                            <a:pt x="2154856" y="1439403"/>
                            <a:pt x="2147173" y="1511628"/>
                            <a:pt x="2166766" y="1576554"/>
                          </a:cubicBezTo>
                          <a:cubicBezTo>
                            <a:pt x="2162540" y="1588848"/>
                            <a:pt x="2159082" y="1601526"/>
                            <a:pt x="2156009" y="1614204"/>
                          </a:cubicBezTo>
                          <a:cubicBezTo>
                            <a:pt x="2136800" y="1689887"/>
                            <a:pt x="2133343" y="1767491"/>
                            <a:pt x="2145637" y="1842790"/>
                          </a:cubicBezTo>
                          <a:cubicBezTo>
                            <a:pt x="2140258" y="1848169"/>
                            <a:pt x="2135264" y="1853931"/>
                            <a:pt x="2130653" y="1860078"/>
                          </a:cubicBezTo>
                          <a:cubicBezTo>
                            <a:pt x="2087626" y="1917705"/>
                            <a:pt x="2084936" y="1999150"/>
                            <a:pt x="2122202" y="2124777"/>
                          </a:cubicBezTo>
                          <a:cubicBezTo>
                            <a:pt x="2142179" y="2194313"/>
                            <a:pt x="2167919" y="2265002"/>
                            <a:pt x="2209794" y="2311488"/>
                          </a:cubicBezTo>
                          <a:cubicBezTo>
                            <a:pt x="2162156" y="2391781"/>
                            <a:pt x="2155241" y="2498582"/>
                            <a:pt x="2200190" y="2556594"/>
                          </a:cubicBezTo>
                          <a:lnTo>
                            <a:pt x="2271647" y="2643034"/>
                          </a:lnTo>
                          <a:lnTo>
                            <a:pt x="2252054" y="2653406"/>
                          </a:lnTo>
                          <a:cubicBezTo>
                            <a:pt x="2212100" y="2674151"/>
                            <a:pt x="2166382" y="2697971"/>
                            <a:pt x="2125275" y="2706423"/>
                          </a:cubicBezTo>
                          <a:cubicBezTo>
                            <a:pt x="2114134" y="2708727"/>
                            <a:pt x="1863650" y="2760976"/>
                            <a:pt x="1684238" y="2866625"/>
                          </a:cubicBezTo>
                          <a:cubicBezTo>
                            <a:pt x="1597798" y="2890060"/>
                            <a:pt x="1522115" y="2955754"/>
                            <a:pt x="1515968" y="3036816"/>
                          </a:cubicBezTo>
                          <a:lnTo>
                            <a:pt x="1493685" y="3140544"/>
                          </a:lnTo>
                          <a:lnTo>
                            <a:pt x="1479087" y="3244272"/>
                          </a:lnTo>
                          <a:lnTo>
                            <a:pt x="1060717" y="3244272"/>
                          </a:lnTo>
                          <a:lnTo>
                            <a:pt x="1039586" y="3036816"/>
                          </a:lnTo>
                          <a:cubicBezTo>
                            <a:pt x="1029214" y="2897743"/>
                            <a:pt x="810616" y="2803236"/>
                            <a:pt x="689600" y="2892365"/>
                          </a:cubicBezTo>
                          <a:lnTo>
                            <a:pt x="526324" y="3026059"/>
                          </a:lnTo>
                          <a:lnTo>
                            <a:pt x="220903" y="2719100"/>
                          </a:lnTo>
                          <a:lnTo>
                            <a:pt x="352676" y="2556594"/>
                          </a:lnTo>
                          <a:cubicBezTo>
                            <a:pt x="426438" y="2462470"/>
                            <a:pt x="363049" y="2236573"/>
                            <a:pt x="207841" y="2210449"/>
                          </a:cubicBezTo>
                          <a:lnTo>
                            <a:pt x="0" y="2189318"/>
                          </a:lnTo>
                          <a:lnTo>
                            <a:pt x="0" y="1756350"/>
                          </a:lnTo>
                          <a:lnTo>
                            <a:pt x="207841" y="1735220"/>
                          </a:lnTo>
                          <a:cubicBezTo>
                            <a:pt x="373806" y="1714474"/>
                            <a:pt x="452562" y="1504329"/>
                            <a:pt x="352676" y="1386386"/>
                          </a:cubicBezTo>
                          <a:lnTo>
                            <a:pt x="220903" y="1223879"/>
                          </a:lnTo>
                          <a:lnTo>
                            <a:pt x="526324" y="919994"/>
                          </a:lnTo>
                          <a:lnTo>
                            <a:pt x="689600" y="1050998"/>
                          </a:lnTo>
                          <a:cubicBezTo>
                            <a:pt x="800243" y="1137439"/>
                            <a:pt x="1018457" y="1024490"/>
                            <a:pt x="1039586" y="906547"/>
                          </a:cubicBezTo>
                          <a:lnTo>
                            <a:pt x="1060717" y="699091"/>
                          </a:lnTo>
                          <a:close/>
                          <a:moveTo>
                            <a:pt x="2070956" y="66"/>
                          </a:moveTo>
                          <a:cubicBezTo>
                            <a:pt x="2199566" y="-954"/>
                            <a:pt x="2330234" y="9779"/>
                            <a:pt x="2462968" y="32541"/>
                          </a:cubicBezTo>
                          <a:cubicBezTo>
                            <a:pt x="2997360" y="124360"/>
                            <a:pt x="3432634" y="389443"/>
                            <a:pt x="3771095" y="833938"/>
                          </a:cubicBezTo>
                          <a:lnTo>
                            <a:pt x="3935139" y="586143"/>
                          </a:lnTo>
                          <a:cubicBezTo>
                            <a:pt x="3967794" y="893486"/>
                            <a:pt x="3998529" y="1180467"/>
                            <a:pt x="4030415" y="1480510"/>
                          </a:cubicBezTo>
                          <a:lnTo>
                            <a:pt x="3262443" y="1242320"/>
                          </a:lnTo>
                          <a:lnTo>
                            <a:pt x="3502939" y="1096716"/>
                          </a:lnTo>
                          <a:cubicBezTo>
                            <a:pt x="2811418" y="313759"/>
                            <a:pt x="1973140" y="52903"/>
                            <a:pt x="968898" y="319138"/>
                          </a:cubicBezTo>
                          <a:cubicBezTo>
                            <a:pt x="1317828" y="111970"/>
                            <a:pt x="1685127" y="3128"/>
                            <a:pt x="2070956" y="66"/>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0" name="TextBox 39">
                    <a:extLst>
                      <a:ext uri="{FF2B5EF4-FFF2-40B4-BE49-F238E27FC236}">
                        <a16:creationId xmlns:a16="http://schemas.microsoft.com/office/drawing/2014/main" id="{F65F34AA-C03D-719D-E060-36AA0956A43E}"/>
                      </a:ext>
                    </a:extLst>
                  </p:cNvPr>
                  <p:cNvSpPr txBox="1"/>
                  <p:nvPr/>
                </p:nvSpPr>
                <p:spPr>
                  <a:xfrm>
                    <a:off x="7259614" y="4268697"/>
                    <a:ext cx="748924" cy="276999"/>
                  </a:xfrm>
                  <a:prstGeom prst="rect">
                    <a:avLst/>
                  </a:prstGeom>
                  <a:noFill/>
                </p:spPr>
                <p:txBody>
                  <a:bodyPr wrap="none" rtlCol="0" anchor="ctr">
                    <a:spAutoFit/>
                  </a:bodyPr>
                  <a:lstStyle/>
                  <a:p>
                    <a:pPr algn="ctr"/>
                    <a:r>
                      <a:rPr lang="en-US" sz="1200" b="1" dirty="0">
                        <a:solidFill>
                          <a:schemeClr val="bg1"/>
                        </a:solidFill>
                        <a:effectLst>
                          <a:outerShdw blurRad="38100" dist="38100" dir="2700000" algn="tl">
                            <a:srgbClr val="000000">
                              <a:alpha val="43137"/>
                            </a:srgbClr>
                          </a:outerShdw>
                        </a:effectLst>
                        <a:latin typeface="Century Gothic" panose="020B0502020202020204" pitchFamily="34" charset="0"/>
                      </a:rPr>
                      <a:t>Process</a:t>
                    </a:r>
                  </a:p>
                </p:txBody>
              </p:sp>
            </p:grpSp>
          </p:grpSp>
        </p:grpSp>
        <p:grpSp>
          <p:nvGrpSpPr>
            <p:cNvPr id="59" name="Group 58">
              <a:extLst>
                <a:ext uri="{FF2B5EF4-FFF2-40B4-BE49-F238E27FC236}">
                  <a16:creationId xmlns:a16="http://schemas.microsoft.com/office/drawing/2014/main" id="{231F62B1-99A4-B731-DEEC-23D21B3DD44E}"/>
                </a:ext>
              </a:extLst>
            </p:cNvPr>
            <p:cNvGrpSpPr/>
            <p:nvPr/>
          </p:nvGrpSpPr>
          <p:grpSpPr>
            <a:xfrm>
              <a:off x="406395" y="920784"/>
              <a:ext cx="2049058" cy="4925171"/>
              <a:chOff x="406395" y="920784"/>
              <a:chExt cx="2049058" cy="4925171"/>
            </a:xfrm>
          </p:grpSpPr>
          <p:sp>
            <p:nvSpPr>
              <p:cNvPr id="25" name="Rectangle: Rounded Corners 24">
                <a:extLst>
                  <a:ext uri="{FF2B5EF4-FFF2-40B4-BE49-F238E27FC236}">
                    <a16:creationId xmlns:a16="http://schemas.microsoft.com/office/drawing/2014/main" id="{6008A1D2-263F-4D42-A312-FCF5FCFE8151}"/>
                  </a:ext>
                </a:extLst>
              </p:cNvPr>
              <p:cNvSpPr/>
              <p:nvPr/>
            </p:nvSpPr>
            <p:spPr>
              <a:xfrm>
                <a:off x="406395" y="1680917"/>
                <a:ext cx="2049058" cy="3396943"/>
              </a:xfrm>
              <a:prstGeom prst="roundRect">
                <a:avLst>
                  <a:gd name="adj" fmla="val 2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Arrow: Chevron 163">
                <a:extLst>
                  <a:ext uri="{FF2B5EF4-FFF2-40B4-BE49-F238E27FC236}">
                    <a16:creationId xmlns:a16="http://schemas.microsoft.com/office/drawing/2014/main" id="{57155AEA-1214-4E60-BFB6-A7FEAC31FCD9}"/>
                  </a:ext>
                </a:extLst>
              </p:cNvPr>
              <p:cNvSpPr/>
              <p:nvPr/>
            </p:nvSpPr>
            <p:spPr>
              <a:xfrm rot="16200000">
                <a:off x="1361900" y="1360896"/>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9" name="Arrow: Chevron 178">
                <a:extLst>
                  <a:ext uri="{FF2B5EF4-FFF2-40B4-BE49-F238E27FC236}">
                    <a16:creationId xmlns:a16="http://schemas.microsoft.com/office/drawing/2014/main" id="{E60F9A9B-73C2-4D13-9E34-0F2413BCA581}"/>
                  </a:ext>
                </a:extLst>
              </p:cNvPr>
              <p:cNvSpPr/>
              <p:nvPr/>
            </p:nvSpPr>
            <p:spPr>
              <a:xfrm rot="5400000" flipV="1">
                <a:off x="1361900" y="5134941"/>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292" name="Group 291">
                <a:extLst>
                  <a:ext uri="{FF2B5EF4-FFF2-40B4-BE49-F238E27FC236}">
                    <a16:creationId xmlns:a16="http://schemas.microsoft.com/office/drawing/2014/main" id="{BBC27DCE-E51E-48AD-B338-5D409336CCDB}"/>
                  </a:ext>
                </a:extLst>
              </p:cNvPr>
              <p:cNvGrpSpPr/>
              <p:nvPr/>
            </p:nvGrpSpPr>
            <p:grpSpPr>
              <a:xfrm>
                <a:off x="621352" y="1879103"/>
                <a:ext cx="1619144" cy="857198"/>
                <a:chOff x="621352" y="1879103"/>
                <a:chExt cx="1619144" cy="857198"/>
              </a:xfrm>
            </p:grpSpPr>
            <p:grpSp>
              <p:nvGrpSpPr>
                <p:cNvPr id="210" name="Group 209">
                  <a:extLst>
                    <a:ext uri="{FF2B5EF4-FFF2-40B4-BE49-F238E27FC236}">
                      <a16:creationId xmlns:a16="http://schemas.microsoft.com/office/drawing/2014/main" id="{9157A357-2269-4943-B213-4FE6FBE7F314}"/>
                    </a:ext>
                  </a:extLst>
                </p:cNvPr>
                <p:cNvGrpSpPr/>
                <p:nvPr/>
              </p:nvGrpSpPr>
              <p:grpSpPr>
                <a:xfrm>
                  <a:off x="621352" y="2142194"/>
                  <a:ext cx="1619144" cy="594107"/>
                  <a:chOff x="595171" y="2317187"/>
                  <a:chExt cx="1619144" cy="594107"/>
                </a:xfrm>
              </p:grpSpPr>
              <p:sp>
                <p:nvSpPr>
                  <p:cNvPr id="15" name="Rectangle 14">
                    <a:extLst>
                      <a:ext uri="{FF2B5EF4-FFF2-40B4-BE49-F238E27FC236}">
                        <a16:creationId xmlns:a16="http://schemas.microsoft.com/office/drawing/2014/main" id="{1C4C078D-57FA-4D1C-8EAE-2306C30FDE18}"/>
                      </a:ext>
                    </a:extLst>
                  </p:cNvPr>
                  <p:cNvSpPr/>
                  <p:nvPr/>
                </p:nvSpPr>
                <p:spPr>
                  <a:xfrm>
                    <a:off x="595171" y="2317187"/>
                    <a:ext cx="1619144" cy="594107"/>
                  </a:xfrm>
                  <a:prstGeom prst="roundRect">
                    <a:avLst>
                      <a:gd name="adj" fmla="val 7983"/>
                    </a:avLst>
                  </a:prstGeom>
                  <a:solidFill>
                    <a:srgbClr val="F10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4">
                    <a:extLst>
                      <a:ext uri="{FF2B5EF4-FFF2-40B4-BE49-F238E27FC236}">
                        <a16:creationId xmlns:a16="http://schemas.microsoft.com/office/drawing/2014/main" id="{EEC14DF1-00E4-4A9A-A8F5-6FCC00531317}"/>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7" name="Group 206">
                    <a:extLst>
                      <a:ext uri="{FF2B5EF4-FFF2-40B4-BE49-F238E27FC236}">
                        <a16:creationId xmlns:a16="http://schemas.microsoft.com/office/drawing/2014/main" id="{2FF76E3C-5B51-4190-AD3F-DB96E9EB9F91}"/>
                      </a:ext>
                    </a:extLst>
                  </p:cNvPr>
                  <p:cNvGrpSpPr/>
                  <p:nvPr/>
                </p:nvGrpSpPr>
                <p:grpSpPr>
                  <a:xfrm>
                    <a:off x="1304539" y="2853057"/>
                    <a:ext cx="200409" cy="39035"/>
                    <a:chOff x="1253534" y="2857363"/>
                    <a:chExt cx="242495" cy="47232"/>
                  </a:xfrm>
                  <a:solidFill>
                    <a:schemeClr val="bg1"/>
                  </a:solidFill>
                </p:grpSpPr>
                <p:sp>
                  <p:nvSpPr>
                    <p:cNvPr id="203" name="Oval 202">
                      <a:extLst>
                        <a:ext uri="{FF2B5EF4-FFF2-40B4-BE49-F238E27FC236}">
                          <a16:creationId xmlns:a16="http://schemas.microsoft.com/office/drawing/2014/main" id="{C0D95EA7-37F5-4F44-B74C-079569BF95E3}"/>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43E713FD-78F9-47B6-951B-229915E39E2E}"/>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C4DEE889-8E02-4A8A-9CF3-FCD580D814CD}"/>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extBox 15">
                  <a:extLst>
                    <a:ext uri="{FF2B5EF4-FFF2-40B4-BE49-F238E27FC236}">
                      <a16:creationId xmlns:a16="http://schemas.microsoft.com/office/drawing/2014/main" id="{214FA358-A251-4064-969D-1FE390430DA3}"/>
                    </a:ext>
                  </a:extLst>
                </p:cNvPr>
                <p:cNvSpPr txBox="1"/>
                <p:nvPr/>
              </p:nvSpPr>
              <p:spPr>
                <a:xfrm>
                  <a:off x="657617" y="2200884"/>
                  <a:ext cx="1546614" cy="476726"/>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Regulations &amp; Standards</a:t>
                  </a:r>
                </a:p>
              </p:txBody>
            </p:sp>
            <p:grpSp>
              <p:nvGrpSpPr>
                <p:cNvPr id="32" name="Group 31">
                  <a:extLst>
                    <a:ext uri="{FF2B5EF4-FFF2-40B4-BE49-F238E27FC236}">
                      <a16:creationId xmlns:a16="http://schemas.microsoft.com/office/drawing/2014/main" id="{D77927A8-E40B-44BA-A07F-18E89AED946D}"/>
                    </a:ext>
                  </a:extLst>
                </p:cNvPr>
                <p:cNvGrpSpPr/>
                <p:nvPr/>
              </p:nvGrpSpPr>
              <p:grpSpPr>
                <a:xfrm>
                  <a:off x="1223149" y="1879103"/>
                  <a:ext cx="415551" cy="415551"/>
                  <a:chOff x="1223149" y="1879103"/>
                  <a:chExt cx="415551" cy="415551"/>
                </a:xfrm>
              </p:grpSpPr>
              <p:grpSp>
                <p:nvGrpSpPr>
                  <p:cNvPr id="208" name="Group 207">
                    <a:extLst>
                      <a:ext uri="{FF2B5EF4-FFF2-40B4-BE49-F238E27FC236}">
                        <a16:creationId xmlns:a16="http://schemas.microsoft.com/office/drawing/2014/main" id="{811A0509-73A5-4622-B32A-E6BDE1B2446B}"/>
                      </a:ext>
                    </a:extLst>
                  </p:cNvPr>
                  <p:cNvGrpSpPr/>
                  <p:nvPr/>
                </p:nvGrpSpPr>
                <p:grpSpPr>
                  <a:xfrm>
                    <a:off x="1223149" y="1879103"/>
                    <a:ext cx="415551" cy="415551"/>
                    <a:chOff x="1196968" y="2054096"/>
                    <a:chExt cx="415551" cy="415551"/>
                  </a:xfrm>
                </p:grpSpPr>
                <p:sp>
                  <p:nvSpPr>
                    <p:cNvPr id="121" name="Oval 120">
                      <a:extLst>
                        <a:ext uri="{FF2B5EF4-FFF2-40B4-BE49-F238E27FC236}">
                          <a16:creationId xmlns:a16="http://schemas.microsoft.com/office/drawing/2014/main" id="{AF017D1A-C75A-4E2D-9D3C-D93ECA04E26B}"/>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a:extLst>
                        <a:ext uri="{FF2B5EF4-FFF2-40B4-BE49-F238E27FC236}">
                          <a16:creationId xmlns:a16="http://schemas.microsoft.com/office/drawing/2014/main" id="{D9D178DA-360A-48DF-81B0-5E902C9ECFDF}"/>
                        </a:ext>
                      </a:extLst>
                    </p:cNvPr>
                    <p:cNvSpPr/>
                    <p:nvPr/>
                  </p:nvSpPr>
                  <p:spPr>
                    <a:xfrm>
                      <a:off x="1249884" y="2107012"/>
                      <a:ext cx="309718" cy="309718"/>
                    </a:xfrm>
                    <a:prstGeom prst="ellipse">
                      <a:avLst/>
                    </a:prstGeom>
                    <a:solidFill>
                      <a:srgbClr val="F10F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Arc 201">
                      <a:extLst>
                        <a:ext uri="{FF2B5EF4-FFF2-40B4-BE49-F238E27FC236}">
                          <a16:creationId xmlns:a16="http://schemas.microsoft.com/office/drawing/2014/main" id="{A7160C09-7C91-4126-A85A-3BD3BC2ED899}"/>
                        </a:ext>
                      </a:extLst>
                    </p:cNvPr>
                    <p:cNvSpPr/>
                    <p:nvPr/>
                  </p:nvSpPr>
                  <p:spPr>
                    <a:xfrm>
                      <a:off x="1196968" y="2054096"/>
                      <a:ext cx="415551" cy="415551"/>
                    </a:xfrm>
                    <a:prstGeom prst="arc">
                      <a:avLst>
                        <a:gd name="adj1" fmla="val 11299581"/>
                        <a:gd name="adj2" fmla="val 21340452"/>
                      </a:avLst>
                    </a:prstGeom>
                    <a:noFill/>
                    <a:ln w="6350">
                      <a:solidFill>
                        <a:srgbClr val="F10F24"/>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6" name="Freeform: Shape 285">
                    <a:extLst>
                      <a:ext uri="{FF2B5EF4-FFF2-40B4-BE49-F238E27FC236}">
                        <a16:creationId xmlns:a16="http://schemas.microsoft.com/office/drawing/2014/main" id="{7F43BEE4-AA24-436E-A133-5EFEA31B5EB8}"/>
                      </a:ext>
                    </a:extLst>
                  </p:cNvPr>
                  <p:cNvSpPr/>
                  <p:nvPr/>
                </p:nvSpPr>
                <p:spPr>
                  <a:xfrm>
                    <a:off x="1354518" y="2003524"/>
                    <a:ext cx="152814" cy="166710"/>
                  </a:xfrm>
                  <a:custGeom>
                    <a:avLst/>
                    <a:gdLst>
                      <a:gd name="connsiteX0" fmla="*/ 703706 w 829436"/>
                      <a:gd name="connsiteY0" fmla="*/ 397192 h 904874"/>
                      <a:gd name="connsiteX1" fmla="*/ 682751 w 829436"/>
                      <a:gd name="connsiteY1" fmla="*/ 430530 h 904874"/>
                      <a:gd name="connsiteX2" fmla="*/ 723709 w 829436"/>
                      <a:gd name="connsiteY2" fmla="*/ 430530 h 904874"/>
                      <a:gd name="connsiteX3" fmla="*/ 553211 w 829436"/>
                      <a:gd name="connsiteY3" fmla="*/ 396240 h 904874"/>
                      <a:gd name="connsiteX4" fmla="*/ 533209 w 829436"/>
                      <a:gd name="connsiteY4" fmla="*/ 429577 h 904874"/>
                      <a:gd name="connsiteX5" fmla="*/ 574166 w 829436"/>
                      <a:gd name="connsiteY5" fmla="*/ 429577 h 904874"/>
                      <a:gd name="connsiteX6" fmla="*/ 625601 w 829436"/>
                      <a:gd name="connsiteY6" fmla="*/ 329565 h 904874"/>
                      <a:gd name="connsiteX7" fmla="*/ 637984 w 829436"/>
                      <a:gd name="connsiteY7" fmla="*/ 341947 h 904874"/>
                      <a:gd name="connsiteX8" fmla="*/ 637984 w 829436"/>
                      <a:gd name="connsiteY8" fmla="*/ 352425 h 904874"/>
                      <a:gd name="connsiteX9" fmla="*/ 652271 w 829436"/>
                      <a:gd name="connsiteY9" fmla="*/ 363855 h 904874"/>
                      <a:gd name="connsiteX10" fmla="*/ 719899 w 829436"/>
                      <a:gd name="connsiteY10" fmla="*/ 363855 h 904874"/>
                      <a:gd name="connsiteX11" fmla="*/ 728471 w 829436"/>
                      <a:gd name="connsiteY11" fmla="*/ 372427 h 904874"/>
                      <a:gd name="connsiteX12" fmla="*/ 719899 w 829436"/>
                      <a:gd name="connsiteY12" fmla="*/ 381000 h 904874"/>
                      <a:gd name="connsiteX13" fmla="*/ 712279 w 829436"/>
                      <a:gd name="connsiteY13" fmla="*/ 381000 h 904874"/>
                      <a:gd name="connsiteX14" fmla="*/ 743711 w 829436"/>
                      <a:gd name="connsiteY14" fmla="*/ 431482 h 904874"/>
                      <a:gd name="connsiteX15" fmla="*/ 744664 w 829436"/>
                      <a:gd name="connsiteY15" fmla="*/ 440055 h 904874"/>
                      <a:gd name="connsiteX16" fmla="*/ 701801 w 829436"/>
                      <a:gd name="connsiteY16" fmla="*/ 466725 h 904874"/>
                      <a:gd name="connsiteX17" fmla="*/ 658939 w 829436"/>
                      <a:gd name="connsiteY17" fmla="*/ 440055 h 904874"/>
                      <a:gd name="connsiteX18" fmla="*/ 659891 w 829436"/>
                      <a:gd name="connsiteY18" fmla="*/ 431482 h 904874"/>
                      <a:gd name="connsiteX19" fmla="*/ 691324 w 829436"/>
                      <a:gd name="connsiteY19" fmla="*/ 381000 h 904874"/>
                      <a:gd name="connsiteX20" fmla="*/ 656081 w 829436"/>
                      <a:gd name="connsiteY20" fmla="*/ 381000 h 904874"/>
                      <a:gd name="connsiteX21" fmla="*/ 641794 w 829436"/>
                      <a:gd name="connsiteY21" fmla="*/ 392430 h 904874"/>
                      <a:gd name="connsiteX22" fmla="*/ 641794 w 829436"/>
                      <a:gd name="connsiteY22" fmla="*/ 501015 h 904874"/>
                      <a:gd name="connsiteX23" fmla="*/ 655129 w 829436"/>
                      <a:gd name="connsiteY23" fmla="*/ 501015 h 904874"/>
                      <a:gd name="connsiteX24" fmla="*/ 670369 w 829436"/>
                      <a:gd name="connsiteY24" fmla="*/ 515302 h 904874"/>
                      <a:gd name="connsiteX25" fmla="*/ 683704 w 829436"/>
                      <a:gd name="connsiteY25" fmla="*/ 515302 h 904874"/>
                      <a:gd name="connsiteX26" fmla="*/ 698944 w 829436"/>
                      <a:gd name="connsiteY26" fmla="*/ 530542 h 904874"/>
                      <a:gd name="connsiteX27" fmla="*/ 698944 w 829436"/>
                      <a:gd name="connsiteY27" fmla="*/ 535305 h 904874"/>
                      <a:gd name="connsiteX28" fmla="*/ 694181 w 829436"/>
                      <a:gd name="connsiteY28" fmla="*/ 540067 h 904874"/>
                      <a:gd name="connsiteX29" fmla="*/ 562736 w 829436"/>
                      <a:gd name="connsiteY29" fmla="*/ 540067 h 904874"/>
                      <a:gd name="connsiteX30" fmla="*/ 557974 w 829436"/>
                      <a:gd name="connsiteY30" fmla="*/ 535305 h 904874"/>
                      <a:gd name="connsiteX31" fmla="*/ 557974 w 829436"/>
                      <a:gd name="connsiteY31" fmla="*/ 530542 h 904874"/>
                      <a:gd name="connsiteX32" fmla="*/ 573214 w 829436"/>
                      <a:gd name="connsiteY32" fmla="*/ 515302 h 904874"/>
                      <a:gd name="connsiteX33" fmla="*/ 586549 w 829436"/>
                      <a:gd name="connsiteY33" fmla="*/ 515302 h 904874"/>
                      <a:gd name="connsiteX34" fmla="*/ 601789 w 829436"/>
                      <a:gd name="connsiteY34" fmla="*/ 501015 h 904874"/>
                      <a:gd name="connsiteX35" fmla="*/ 615124 w 829436"/>
                      <a:gd name="connsiteY35" fmla="*/ 501015 h 904874"/>
                      <a:gd name="connsiteX36" fmla="*/ 615124 w 829436"/>
                      <a:gd name="connsiteY36" fmla="*/ 392430 h 904874"/>
                      <a:gd name="connsiteX37" fmla="*/ 600836 w 829436"/>
                      <a:gd name="connsiteY37" fmla="*/ 381000 h 904874"/>
                      <a:gd name="connsiteX38" fmla="*/ 563689 w 829436"/>
                      <a:gd name="connsiteY38" fmla="*/ 381000 h 904874"/>
                      <a:gd name="connsiteX39" fmla="*/ 595121 w 829436"/>
                      <a:gd name="connsiteY39" fmla="*/ 431482 h 904874"/>
                      <a:gd name="connsiteX40" fmla="*/ 596074 w 829436"/>
                      <a:gd name="connsiteY40" fmla="*/ 440055 h 904874"/>
                      <a:gd name="connsiteX41" fmla="*/ 553211 w 829436"/>
                      <a:gd name="connsiteY41" fmla="*/ 466725 h 904874"/>
                      <a:gd name="connsiteX42" fmla="*/ 509396 w 829436"/>
                      <a:gd name="connsiteY42" fmla="*/ 440055 h 904874"/>
                      <a:gd name="connsiteX43" fmla="*/ 510349 w 829436"/>
                      <a:gd name="connsiteY43" fmla="*/ 431482 h 904874"/>
                      <a:gd name="connsiteX44" fmla="*/ 540829 w 829436"/>
                      <a:gd name="connsiteY44" fmla="*/ 380047 h 904874"/>
                      <a:gd name="connsiteX45" fmla="*/ 533209 w 829436"/>
                      <a:gd name="connsiteY45" fmla="*/ 380047 h 904874"/>
                      <a:gd name="connsiteX46" fmla="*/ 524636 w 829436"/>
                      <a:gd name="connsiteY46" fmla="*/ 371475 h 904874"/>
                      <a:gd name="connsiteX47" fmla="*/ 533209 w 829436"/>
                      <a:gd name="connsiteY47" fmla="*/ 362902 h 904874"/>
                      <a:gd name="connsiteX48" fmla="*/ 600836 w 829436"/>
                      <a:gd name="connsiteY48" fmla="*/ 362902 h 904874"/>
                      <a:gd name="connsiteX49" fmla="*/ 615124 w 829436"/>
                      <a:gd name="connsiteY49" fmla="*/ 351472 h 904874"/>
                      <a:gd name="connsiteX50" fmla="*/ 615124 w 829436"/>
                      <a:gd name="connsiteY50" fmla="*/ 340995 h 904874"/>
                      <a:gd name="connsiteX51" fmla="*/ 625601 w 829436"/>
                      <a:gd name="connsiteY51" fmla="*/ 329565 h 904874"/>
                      <a:gd name="connsiteX52" fmla="*/ 467486 w 829436"/>
                      <a:gd name="connsiteY52" fmla="*/ 254317 h 904874"/>
                      <a:gd name="connsiteX53" fmla="*/ 467486 w 829436"/>
                      <a:gd name="connsiteY53" fmla="*/ 613409 h 904874"/>
                      <a:gd name="connsiteX54" fmla="*/ 788479 w 829436"/>
                      <a:gd name="connsiteY54" fmla="*/ 613409 h 904874"/>
                      <a:gd name="connsiteX55" fmla="*/ 788479 w 829436"/>
                      <a:gd name="connsiteY55" fmla="*/ 254317 h 904874"/>
                      <a:gd name="connsiteX56" fmla="*/ 221741 w 829436"/>
                      <a:gd name="connsiteY56" fmla="*/ 254317 h 904874"/>
                      <a:gd name="connsiteX57" fmla="*/ 216979 w 829436"/>
                      <a:gd name="connsiteY57" fmla="*/ 259079 h 904874"/>
                      <a:gd name="connsiteX58" fmla="*/ 216979 w 829436"/>
                      <a:gd name="connsiteY58" fmla="*/ 287654 h 904874"/>
                      <a:gd name="connsiteX59" fmla="*/ 221741 w 829436"/>
                      <a:gd name="connsiteY59" fmla="*/ 292417 h 904874"/>
                      <a:gd name="connsiteX60" fmla="*/ 230314 w 829436"/>
                      <a:gd name="connsiteY60" fmla="*/ 292417 h 904874"/>
                      <a:gd name="connsiteX61" fmla="*/ 211264 w 829436"/>
                      <a:gd name="connsiteY61" fmla="*/ 429577 h 904874"/>
                      <a:gd name="connsiteX62" fmla="*/ 212216 w 829436"/>
                      <a:gd name="connsiteY62" fmla="*/ 433387 h 904874"/>
                      <a:gd name="connsiteX63" fmla="*/ 235076 w 829436"/>
                      <a:gd name="connsiteY63" fmla="*/ 458152 h 904874"/>
                      <a:gd name="connsiteX64" fmla="*/ 242696 w 829436"/>
                      <a:gd name="connsiteY64" fmla="*/ 458152 h 904874"/>
                      <a:gd name="connsiteX65" fmla="*/ 265556 w 829436"/>
                      <a:gd name="connsiteY65" fmla="*/ 433387 h 904874"/>
                      <a:gd name="connsiteX66" fmla="*/ 267461 w 829436"/>
                      <a:gd name="connsiteY66" fmla="*/ 429577 h 904874"/>
                      <a:gd name="connsiteX67" fmla="*/ 248411 w 829436"/>
                      <a:gd name="connsiteY67" fmla="*/ 292417 h 904874"/>
                      <a:gd name="connsiteX68" fmla="*/ 256984 w 829436"/>
                      <a:gd name="connsiteY68" fmla="*/ 292417 h 904874"/>
                      <a:gd name="connsiteX69" fmla="*/ 261746 w 829436"/>
                      <a:gd name="connsiteY69" fmla="*/ 287654 h 904874"/>
                      <a:gd name="connsiteX70" fmla="*/ 261746 w 829436"/>
                      <a:gd name="connsiteY70" fmla="*/ 259079 h 904874"/>
                      <a:gd name="connsiteX71" fmla="*/ 256984 w 829436"/>
                      <a:gd name="connsiteY71" fmla="*/ 254317 h 904874"/>
                      <a:gd name="connsiteX72" fmla="*/ 539638 w 829436"/>
                      <a:gd name="connsiteY72" fmla="*/ 178117 h 904874"/>
                      <a:gd name="connsiteX73" fmla="*/ 572261 w 829436"/>
                      <a:gd name="connsiteY73" fmla="*/ 185737 h 904874"/>
                      <a:gd name="connsiteX74" fmla="*/ 589406 w 829436"/>
                      <a:gd name="connsiteY74" fmla="*/ 213359 h 904874"/>
                      <a:gd name="connsiteX75" fmla="*/ 809434 w 829436"/>
                      <a:gd name="connsiteY75" fmla="*/ 213359 h 904874"/>
                      <a:gd name="connsiteX76" fmla="*/ 829436 w 829436"/>
                      <a:gd name="connsiteY76" fmla="*/ 234314 h 904874"/>
                      <a:gd name="connsiteX77" fmla="*/ 829436 w 829436"/>
                      <a:gd name="connsiteY77" fmla="*/ 634364 h 904874"/>
                      <a:gd name="connsiteX78" fmla="*/ 808481 w 829436"/>
                      <a:gd name="connsiteY78" fmla="*/ 655319 h 904874"/>
                      <a:gd name="connsiteX79" fmla="*/ 446531 w 829436"/>
                      <a:gd name="connsiteY79" fmla="*/ 655319 h 904874"/>
                      <a:gd name="connsiteX80" fmla="*/ 425576 w 829436"/>
                      <a:gd name="connsiteY80" fmla="*/ 634364 h 904874"/>
                      <a:gd name="connsiteX81" fmla="*/ 425576 w 829436"/>
                      <a:gd name="connsiteY81" fmla="*/ 329564 h 904874"/>
                      <a:gd name="connsiteX82" fmla="*/ 414146 w 829436"/>
                      <a:gd name="connsiteY82" fmla="*/ 328612 h 904874"/>
                      <a:gd name="connsiteX83" fmla="*/ 341756 w 829436"/>
                      <a:gd name="connsiteY83" fmla="*/ 318134 h 904874"/>
                      <a:gd name="connsiteX84" fmla="*/ 346519 w 829436"/>
                      <a:gd name="connsiteY84" fmla="*/ 856297 h 904874"/>
                      <a:gd name="connsiteX85" fmla="*/ 298894 w 829436"/>
                      <a:gd name="connsiteY85" fmla="*/ 904874 h 904874"/>
                      <a:gd name="connsiteX86" fmla="*/ 250316 w 829436"/>
                      <a:gd name="connsiteY86" fmla="*/ 857249 h 904874"/>
                      <a:gd name="connsiteX87" fmla="*/ 247459 w 829436"/>
                      <a:gd name="connsiteY87" fmla="*/ 549592 h 904874"/>
                      <a:gd name="connsiteX88" fmla="*/ 228409 w 829436"/>
                      <a:gd name="connsiteY88" fmla="*/ 549592 h 904874"/>
                      <a:gd name="connsiteX89" fmla="*/ 154114 w 829436"/>
                      <a:gd name="connsiteY89" fmla="*/ 867727 h 904874"/>
                      <a:gd name="connsiteX90" fmla="*/ 106489 w 829436"/>
                      <a:gd name="connsiteY90" fmla="*/ 904874 h 904874"/>
                      <a:gd name="connsiteX91" fmla="*/ 95059 w 829436"/>
                      <a:gd name="connsiteY91" fmla="*/ 903922 h 904874"/>
                      <a:gd name="connsiteX92" fmla="*/ 58864 w 829436"/>
                      <a:gd name="connsiteY92" fmla="*/ 845819 h 904874"/>
                      <a:gd name="connsiteX93" fmla="*/ 133159 w 829436"/>
                      <a:gd name="connsiteY93" fmla="*/ 525779 h 904874"/>
                      <a:gd name="connsiteX94" fmla="*/ 134111 w 829436"/>
                      <a:gd name="connsiteY94" fmla="*/ 359092 h 904874"/>
                      <a:gd name="connsiteX95" fmla="*/ 128396 w 829436"/>
                      <a:gd name="connsiteY95" fmla="*/ 373379 h 904874"/>
                      <a:gd name="connsiteX96" fmla="*/ 85534 w 829436"/>
                      <a:gd name="connsiteY96" fmla="*/ 515302 h 904874"/>
                      <a:gd name="connsiteX97" fmla="*/ 43624 w 829436"/>
                      <a:gd name="connsiteY97" fmla="*/ 546734 h 904874"/>
                      <a:gd name="connsiteX98" fmla="*/ 32194 w 829436"/>
                      <a:gd name="connsiteY98" fmla="*/ 544829 h 904874"/>
                      <a:gd name="connsiteX99" fmla="*/ 1714 w 829436"/>
                      <a:gd name="connsiteY99" fmla="*/ 491489 h 904874"/>
                      <a:gd name="connsiteX100" fmla="*/ 47434 w 829436"/>
                      <a:gd name="connsiteY100" fmla="*/ 341947 h 904874"/>
                      <a:gd name="connsiteX101" fmla="*/ 238886 w 829436"/>
                      <a:gd name="connsiteY101" fmla="*/ 220027 h 904874"/>
                      <a:gd name="connsiteX102" fmla="*/ 350329 w 829436"/>
                      <a:gd name="connsiteY102" fmla="*/ 231457 h 904874"/>
                      <a:gd name="connsiteX103" fmla="*/ 423671 w 829436"/>
                      <a:gd name="connsiteY103" fmla="*/ 241934 h 904874"/>
                      <a:gd name="connsiteX104" fmla="*/ 425576 w 829436"/>
                      <a:gd name="connsiteY104" fmla="*/ 241934 h 904874"/>
                      <a:gd name="connsiteX105" fmla="*/ 425576 w 829436"/>
                      <a:gd name="connsiteY105" fmla="*/ 234314 h 904874"/>
                      <a:gd name="connsiteX106" fmla="*/ 446531 w 829436"/>
                      <a:gd name="connsiteY106" fmla="*/ 213359 h 904874"/>
                      <a:gd name="connsiteX107" fmla="*/ 494156 w 829436"/>
                      <a:gd name="connsiteY107" fmla="*/ 213359 h 904874"/>
                      <a:gd name="connsiteX108" fmla="*/ 511301 w 829436"/>
                      <a:gd name="connsiteY108" fmla="*/ 196214 h 904874"/>
                      <a:gd name="connsiteX109" fmla="*/ 539638 w 829436"/>
                      <a:gd name="connsiteY109" fmla="*/ 178117 h 904874"/>
                      <a:gd name="connsiteX110" fmla="*/ 238887 w 829436"/>
                      <a:gd name="connsiteY110" fmla="*/ 0 h 904874"/>
                      <a:gd name="connsiteX111" fmla="*/ 336042 w 829436"/>
                      <a:gd name="connsiteY111" fmla="*/ 97155 h 904874"/>
                      <a:gd name="connsiteX112" fmla="*/ 238887 w 829436"/>
                      <a:gd name="connsiteY112" fmla="*/ 194310 h 904874"/>
                      <a:gd name="connsiteX113" fmla="*/ 141732 w 829436"/>
                      <a:gd name="connsiteY113" fmla="*/ 97155 h 904874"/>
                      <a:gd name="connsiteX114" fmla="*/ 238887 w 829436"/>
                      <a:gd name="connsiteY114" fmla="*/ 0 h 90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829436" h="904874">
                        <a:moveTo>
                          <a:pt x="703706" y="397192"/>
                        </a:moveTo>
                        <a:lnTo>
                          <a:pt x="682751" y="430530"/>
                        </a:lnTo>
                        <a:lnTo>
                          <a:pt x="723709" y="430530"/>
                        </a:lnTo>
                        <a:close/>
                        <a:moveTo>
                          <a:pt x="553211" y="396240"/>
                        </a:moveTo>
                        <a:lnTo>
                          <a:pt x="533209" y="429577"/>
                        </a:lnTo>
                        <a:lnTo>
                          <a:pt x="574166" y="429577"/>
                        </a:lnTo>
                        <a:close/>
                        <a:moveTo>
                          <a:pt x="625601" y="329565"/>
                        </a:moveTo>
                        <a:cubicBezTo>
                          <a:pt x="632269" y="329565"/>
                          <a:pt x="637984" y="335280"/>
                          <a:pt x="637984" y="341947"/>
                        </a:cubicBezTo>
                        <a:lnTo>
                          <a:pt x="637984" y="352425"/>
                        </a:lnTo>
                        <a:cubicBezTo>
                          <a:pt x="644651" y="354330"/>
                          <a:pt x="649414" y="358140"/>
                          <a:pt x="652271" y="363855"/>
                        </a:cubicBezTo>
                        <a:lnTo>
                          <a:pt x="719899" y="363855"/>
                        </a:lnTo>
                        <a:cubicBezTo>
                          <a:pt x="724661" y="363855"/>
                          <a:pt x="728471" y="367665"/>
                          <a:pt x="728471" y="372427"/>
                        </a:cubicBezTo>
                        <a:cubicBezTo>
                          <a:pt x="728471" y="377190"/>
                          <a:pt x="724661" y="381000"/>
                          <a:pt x="719899" y="381000"/>
                        </a:cubicBezTo>
                        <a:lnTo>
                          <a:pt x="712279" y="381000"/>
                        </a:lnTo>
                        <a:lnTo>
                          <a:pt x="743711" y="431482"/>
                        </a:lnTo>
                        <a:cubicBezTo>
                          <a:pt x="745616" y="434340"/>
                          <a:pt x="745616" y="437197"/>
                          <a:pt x="744664" y="440055"/>
                        </a:cubicBezTo>
                        <a:cubicBezTo>
                          <a:pt x="737044" y="456247"/>
                          <a:pt x="719899" y="466725"/>
                          <a:pt x="701801" y="466725"/>
                        </a:cubicBezTo>
                        <a:cubicBezTo>
                          <a:pt x="683704" y="466725"/>
                          <a:pt x="667511" y="457200"/>
                          <a:pt x="658939" y="440055"/>
                        </a:cubicBezTo>
                        <a:cubicBezTo>
                          <a:pt x="657986" y="437197"/>
                          <a:pt x="657986" y="434340"/>
                          <a:pt x="659891" y="431482"/>
                        </a:cubicBezTo>
                        <a:lnTo>
                          <a:pt x="691324" y="381000"/>
                        </a:lnTo>
                        <a:lnTo>
                          <a:pt x="656081" y="381000"/>
                        </a:lnTo>
                        <a:cubicBezTo>
                          <a:pt x="653224" y="386715"/>
                          <a:pt x="647509" y="391477"/>
                          <a:pt x="641794" y="392430"/>
                        </a:cubicBezTo>
                        <a:lnTo>
                          <a:pt x="641794" y="501015"/>
                        </a:lnTo>
                        <a:lnTo>
                          <a:pt x="655129" y="501015"/>
                        </a:lnTo>
                        <a:cubicBezTo>
                          <a:pt x="662749" y="501015"/>
                          <a:pt x="669416" y="507682"/>
                          <a:pt x="670369" y="515302"/>
                        </a:cubicBezTo>
                        <a:lnTo>
                          <a:pt x="683704" y="515302"/>
                        </a:lnTo>
                        <a:cubicBezTo>
                          <a:pt x="692276" y="515302"/>
                          <a:pt x="698944" y="521970"/>
                          <a:pt x="698944" y="530542"/>
                        </a:cubicBezTo>
                        <a:lnTo>
                          <a:pt x="698944" y="535305"/>
                        </a:lnTo>
                        <a:cubicBezTo>
                          <a:pt x="698944" y="538162"/>
                          <a:pt x="696086" y="540067"/>
                          <a:pt x="694181" y="540067"/>
                        </a:cubicBezTo>
                        <a:lnTo>
                          <a:pt x="562736" y="540067"/>
                        </a:lnTo>
                        <a:cubicBezTo>
                          <a:pt x="559879" y="540067"/>
                          <a:pt x="557974" y="537210"/>
                          <a:pt x="557974" y="535305"/>
                        </a:cubicBezTo>
                        <a:lnTo>
                          <a:pt x="557974" y="530542"/>
                        </a:lnTo>
                        <a:cubicBezTo>
                          <a:pt x="557974" y="521970"/>
                          <a:pt x="564641" y="515302"/>
                          <a:pt x="573214" y="515302"/>
                        </a:cubicBezTo>
                        <a:lnTo>
                          <a:pt x="586549" y="515302"/>
                        </a:lnTo>
                        <a:cubicBezTo>
                          <a:pt x="587501" y="506730"/>
                          <a:pt x="594169" y="501015"/>
                          <a:pt x="601789" y="501015"/>
                        </a:cubicBezTo>
                        <a:lnTo>
                          <a:pt x="615124" y="501015"/>
                        </a:lnTo>
                        <a:lnTo>
                          <a:pt x="615124" y="392430"/>
                        </a:lnTo>
                        <a:cubicBezTo>
                          <a:pt x="608456" y="390525"/>
                          <a:pt x="603694" y="386715"/>
                          <a:pt x="600836" y="381000"/>
                        </a:cubicBezTo>
                        <a:lnTo>
                          <a:pt x="563689" y="381000"/>
                        </a:lnTo>
                        <a:lnTo>
                          <a:pt x="595121" y="431482"/>
                        </a:lnTo>
                        <a:cubicBezTo>
                          <a:pt x="597026" y="434340"/>
                          <a:pt x="597026" y="437197"/>
                          <a:pt x="596074" y="440055"/>
                        </a:cubicBezTo>
                        <a:cubicBezTo>
                          <a:pt x="588454" y="456247"/>
                          <a:pt x="571309" y="466725"/>
                          <a:pt x="553211" y="466725"/>
                        </a:cubicBezTo>
                        <a:cubicBezTo>
                          <a:pt x="535114" y="466725"/>
                          <a:pt x="517969" y="457200"/>
                          <a:pt x="509396" y="440055"/>
                        </a:cubicBezTo>
                        <a:cubicBezTo>
                          <a:pt x="508444" y="437197"/>
                          <a:pt x="508444" y="434340"/>
                          <a:pt x="510349" y="431482"/>
                        </a:cubicBezTo>
                        <a:lnTo>
                          <a:pt x="540829" y="380047"/>
                        </a:lnTo>
                        <a:lnTo>
                          <a:pt x="533209" y="380047"/>
                        </a:lnTo>
                        <a:cubicBezTo>
                          <a:pt x="528446" y="380047"/>
                          <a:pt x="524636" y="376237"/>
                          <a:pt x="524636" y="371475"/>
                        </a:cubicBezTo>
                        <a:cubicBezTo>
                          <a:pt x="524636" y="366712"/>
                          <a:pt x="528446" y="362902"/>
                          <a:pt x="533209" y="362902"/>
                        </a:cubicBezTo>
                        <a:lnTo>
                          <a:pt x="600836" y="362902"/>
                        </a:lnTo>
                        <a:cubicBezTo>
                          <a:pt x="603694" y="357187"/>
                          <a:pt x="609409" y="352425"/>
                          <a:pt x="615124" y="351472"/>
                        </a:cubicBezTo>
                        <a:lnTo>
                          <a:pt x="615124" y="340995"/>
                        </a:lnTo>
                        <a:cubicBezTo>
                          <a:pt x="615124" y="334327"/>
                          <a:pt x="618934" y="329565"/>
                          <a:pt x="625601" y="329565"/>
                        </a:cubicBezTo>
                        <a:close/>
                        <a:moveTo>
                          <a:pt x="467486" y="254317"/>
                        </a:moveTo>
                        <a:lnTo>
                          <a:pt x="467486" y="613409"/>
                        </a:lnTo>
                        <a:lnTo>
                          <a:pt x="788479" y="613409"/>
                        </a:lnTo>
                        <a:lnTo>
                          <a:pt x="788479" y="254317"/>
                        </a:lnTo>
                        <a:close/>
                        <a:moveTo>
                          <a:pt x="221741" y="254317"/>
                        </a:moveTo>
                        <a:cubicBezTo>
                          <a:pt x="218884" y="254317"/>
                          <a:pt x="216979" y="256222"/>
                          <a:pt x="216979" y="259079"/>
                        </a:cubicBezTo>
                        <a:lnTo>
                          <a:pt x="216979" y="287654"/>
                        </a:lnTo>
                        <a:cubicBezTo>
                          <a:pt x="216979" y="290512"/>
                          <a:pt x="218884" y="292417"/>
                          <a:pt x="221741" y="292417"/>
                        </a:cubicBezTo>
                        <a:lnTo>
                          <a:pt x="230314" y="292417"/>
                        </a:lnTo>
                        <a:lnTo>
                          <a:pt x="211264" y="429577"/>
                        </a:lnTo>
                        <a:cubicBezTo>
                          <a:pt x="211264" y="430529"/>
                          <a:pt x="211264" y="432434"/>
                          <a:pt x="212216" y="433387"/>
                        </a:cubicBezTo>
                        <a:lnTo>
                          <a:pt x="235076" y="458152"/>
                        </a:lnTo>
                        <a:cubicBezTo>
                          <a:pt x="236981" y="460057"/>
                          <a:pt x="240791" y="460057"/>
                          <a:pt x="242696" y="458152"/>
                        </a:cubicBezTo>
                        <a:lnTo>
                          <a:pt x="265556" y="433387"/>
                        </a:lnTo>
                        <a:cubicBezTo>
                          <a:pt x="266509" y="432434"/>
                          <a:pt x="266509" y="430529"/>
                          <a:pt x="267461" y="429577"/>
                        </a:cubicBezTo>
                        <a:lnTo>
                          <a:pt x="248411" y="292417"/>
                        </a:lnTo>
                        <a:lnTo>
                          <a:pt x="256984" y="292417"/>
                        </a:lnTo>
                        <a:cubicBezTo>
                          <a:pt x="259841" y="292417"/>
                          <a:pt x="261746" y="290512"/>
                          <a:pt x="261746" y="287654"/>
                        </a:cubicBezTo>
                        <a:lnTo>
                          <a:pt x="261746" y="259079"/>
                        </a:lnTo>
                        <a:cubicBezTo>
                          <a:pt x="261746" y="256222"/>
                          <a:pt x="259841" y="254317"/>
                          <a:pt x="256984" y="254317"/>
                        </a:cubicBezTo>
                        <a:close/>
                        <a:moveTo>
                          <a:pt x="539638" y="178117"/>
                        </a:moveTo>
                        <a:cubicBezTo>
                          <a:pt x="550592" y="176212"/>
                          <a:pt x="562260" y="178593"/>
                          <a:pt x="572261" y="185737"/>
                        </a:cubicBezTo>
                        <a:cubicBezTo>
                          <a:pt x="581786" y="192404"/>
                          <a:pt x="587501" y="202882"/>
                          <a:pt x="589406" y="213359"/>
                        </a:cubicBezTo>
                        <a:lnTo>
                          <a:pt x="809434" y="213359"/>
                        </a:lnTo>
                        <a:cubicBezTo>
                          <a:pt x="820864" y="213359"/>
                          <a:pt x="829436" y="222884"/>
                          <a:pt x="829436" y="234314"/>
                        </a:cubicBezTo>
                        <a:lnTo>
                          <a:pt x="829436" y="634364"/>
                        </a:lnTo>
                        <a:cubicBezTo>
                          <a:pt x="829436" y="645794"/>
                          <a:pt x="819911" y="655319"/>
                          <a:pt x="808481" y="655319"/>
                        </a:cubicBezTo>
                        <a:lnTo>
                          <a:pt x="446531" y="655319"/>
                        </a:lnTo>
                        <a:cubicBezTo>
                          <a:pt x="435101" y="655319"/>
                          <a:pt x="425576" y="645794"/>
                          <a:pt x="425576" y="634364"/>
                        </a:cubicBezTo>
                        <a:lnTo>
                          <a:pt x="425576" y="329564"/>
                        </a:lnTo>
                        <a:cubicBezTo>
                          <a:pt x="421766" y="329564"/>
                          <a:pt x="417956" y="328612"/>
                          <a:pt x="414146" y="328612"/>
                        </a:cubicBezTo>
                        <a:cubicBezTo>
                          <a:pt x="384619" y="325754"/>
                          <a:pt x="361759" y="321944"/>
                          <a:pt x="341756" y="318134"/>
                        </a:cubicBezTo>
                        <a:lnTo>
                          <a:pt x="346519" y="856297"/>
                        </a:lnTo>
                        <a:cubicBezTo>
                          <a:pt x="347471" y="882967"/>
                          <a:pt x="325564" y="904874"/>
                          <a:pt x="298894" y="904874"/>
                        </a:cubicBezTo>
                        <a:cubicBezTo>
                          <a:pt x="272224" y="904874"/>
                          <a:pt x="250316" y="883919"/>
                          <a:pt x="250316" y="857249"/>
                        </a:cubicBezTo>
                        <a:lnTo>
                          <a:pt x="247459" y="549592"/>
                        </a:lnTo>
                        <a:lnTo>
                          <a:pt x="228409" y="549592"/>
                        </a:lnTo>
                        <a:lnTo>
                          <a:pt x="154114" y="867727"/>
                        </a:lnTo>
                        <a:cubicBezTo>
                          <a:pt x="148399" y="889634"/>
                          <a:pt x="128396" y="904874"/>
                          <a:pt x="106489" y="904874"/>
                        </a:cubicBezTo>
                        <a:cubicBezTo>
                          <a:pt x="102679" y="904874"/>
                          <a:pt x="98869" y="904874"/>
                          <a:pt x="95059" y="903922"/>
                        </a:cubicBezTo>
                        <a:cubicBezTo>
                          <a:pt x="69341" y="898207"/>
                          <a:pt x="53149" y="871537"/>
                          <a:pt x="58864" y="845819"/>
                        </a:cubicBezTo>
                        <a:lnTo>
                          <a:pt x="133159" y="525779"/>
                        </a:lnTo>
                        <a:lnTo>
                          <a:pt x="134111" y="359092"/>
                        </a:lnTo>
                        <a:cubicBezTo>
                          <a:pt x="132206" y="363854"/>
                          <a:pt x="130301" y="368617"/>
                          <a:pt x="128396" y="373379"/>
                        </a:cubicBezTo>
                        <a:cubicBezTo>
                          <a:pt x="119824" y="396239"/>
                          <a:pt x="94106" y="483869"/>
                          <a:pt x="85534" y="515302"/>
                        </a:cubicBezTo>
                        <a:cubicBezTo>
                          <a:pt x="79819" y="534352"/>
                          <a:pt x="62674" y="546734"/>
                          <a:pt x="43624" y="546734"/>
                        </a:cubicBezTo>
                        <a:cubicBezTo>
                          <a:pt x="39814" y="546734"/>
                          <a:pt x="36004" y="545782"/>
                          <a:pt x="32194" y="544829"/>
                        </a:cubicBezTo>
                        <a:cubicBezTo>
                          <a:pt x="8381" y="539114"/>
                          <a:pt x="-4954" y="514349"/>
                          <a:pt x="1714" y="491489"/>
                        </a:cubicBezTo>
                        <a:cubicBezTo>
                          <a:pt x="5524" y="479107"/>
                          <a:pt x="35051" y="372427"/>
                          <a:pt x="47434" y="341947"/>
                        </a:cubicBezTo>
                        <a:cubicBezTo>
                          <a:pt x="77914" y="260984"/>
                          <a:pt x="142684" y="220027"/>
                          <a:pt x="238886" y="220027"/>
                        </a:cubicBezTo>
                        <a:cubicBezTo>
                          <a:pt x="284606" y="220027"/>
                          <a:pt x="315086" y="225742"/>
                          <a:pt x="350329" y="231457"/>
                        </a:cubicBezTo>
                        <a:cubicBezTo>
                          <a:pt x="371284" y="235267"/>
                          <a:pt x="394144" y="239077"/>
                          <a:pt x="423671" y="241934"/>
                        </a:cubicBezTo>
                        <a:cubicBezTo>
                          <a:pt x="424624" y="241934"/>
                          <a:pt x="424624" y="241934"/>
                          <a:pt x="425576" y="241934"/>
                        </a:cubicBezTo>
                        <a:lnTo>
                          <a:pt x="425576" y="234314"/>
                        </a:lnTo>
                        <a:cubicBezTo>
                          <a:pt x="425576" y="222884"/>
                          <a:pt x="435101" y="213359"/>
                          <a:pt x="446531" y="213359"/>
                        </a:cubicBezTo>
                        <a:lnTo>
                          <a:pt x="494156" y="213359"/>
                        </a:lnTo>
                        <a:cubicBezTo>
                          <a:pt x="504634" y="204787"/>
                          <a:pt x="511301" y="196214"/>
                          <a:pt x="511301" y="196214"/>
                        </a:cubicBezTo>
                        <a:cubicBezTo>
                          <a:pt x="518445" y="186213"/>
                          <a:pt x="528685" y="180022"/>
                          <a:pt x="539638" y="178117"/>
                        </a:cubicBezTo>
                        <a:close/>
                        <a:moveTo>
                          <a:pt x="238887" y="0"/>
                        </a:moveTo>
                        <a:cubicBezTo>
                          <a:pt x="292544" y="0"/>
                          <a:pt x="336042" y="43498"/>
                          <a:pt x="336042" y="97155"/>
                        </a:cubicBezTo>
                        <a:cubicBezTo>
                          <a:pt x="336042" y="150812"/>
                          <a:pt x="292544" y="194310"/>
                          <a:pt x="238887" y="194310"/>
                        </a:cubicBezTo>
                        <a:cubicBezTo>
                          <a:pt x="185230" y="194310"/>
                          <a:pt x="141732" y="150812"/>
                          <a:pt x="141732" y="97155"/>
                        </a:cubicBezTo>
                        <a:cubicBezTo>
                          <a:pt x="141732" y="43498"/>
                          <a:pt x="185230" y="0"/>
                          <a:pt x="238887" y="0"/>
                        </a:cubicBezTo>
                        <a:close/>
                      </a:path>
                    </a:pathLst>
                  </a:custGeom>
                  <a:solidFill>
                    <a:srgbClr val="F10F24"/>
                  </a:solidFill>
                  <a:ln w="9525" cap="flat">
                    <a:noFill/>
                    <a:prstDash val="solid"/>
                    <a:miter/>
                  </a:ln>
                </p:spPr>
                <p:txBody>
                  <a:bodyPr rtlCol="0" anchor="ctr"/>
                  <a:lstStyle/>
                  <a:p>
                    <a:endParaRPr lang="en-US" dirty="0"/>
                  </a:p>
                </p:txBody>
              </p:sp>
            </p:grpSp>
          </p:grpSp>
          <p:grpSp>
            <p:nvGrpSpPr>
              <p:cNvPr id="293" name="Group 292">
                <a:extLst>
                  <a:ext uri="{FF2B5EF4-FFF2-40B4-BE49-F238E27FC236}">
                    <a16:creationId xmlns:a16="http://schemas.microsoft.com/office/drawing/2014/main" id="{264B6868-F8F6-4422-B455-BE6877DEBEAC}"/>
                  </a:ext>
                </a:extLst>
              </p:cNvPr>
              <p:cNvGrpSpPr/>
              <p:nvPr/>
            </p:nvGrpSpPr>
            <p:grpSpPr>
              <a:xfrm>
                <a:off x="621352" y="2950790"/>
                <a:ext cx="1619144" cy="857198"/>
                <a:chOff x="621352" y="2950790"/>
                <a:chExt cx="1619144" cy="857198"/>
              </a:xfrm>
            </p:grpSpPr>
            <p:grpSp>
              <p:nvGrpSpPr>
                <p:cNvPr id="213" name="Group 212">
                  <a:extLst>
                    <a:ext uri="{FF2B5EF4-FFF2-40B4-BE49-F238E27FC236}">
                      <a16:creationId xmlns:a16="http://schemas.microsoft.com/office/drawing/2014/main" id="{D2CFA24B-86B1-48A2-99B1-9309DF2731F4}"/>
                    </a:ext>
                  </a:extLst>
                </p:cNvPr>
                <p:cNvGrpSpPr/>
                <p:nvPr/>
              </p:nvGrpSpPr>
              <p:grpSpPr>
                <a:xfrm>
                  <a:off x="621352" y="3213881"/>
                  <a:ext cx="1619144" cy="594107"/>
                  <a:chOff x="595171" y="2317187"/>
                  <a:chExt cx="1619144" cy="594107"/>
                </a:xfrm>
              </p:grpSpPr>
              <p:sp>
                <p:nvSpPr>
                  <p:cNvPr id="219" name="Rectangle 14">
                    <a:extLst>
                      <a:ext uri="{FF2B5EF4-FFF2-40B4-BE49-F238E27FC236}">
                        <a16:creationId xmlns:a16="http://schemas.microsoft.com/office/drawing/2014/main" id="{0D68E925-27B2-4D04-A22B-9A9F6B4037D0}"/>
                      </a:ext>
                    </a:extLst>
                  </p:cNvPr>
                  <p:cNvSpPr/>
                  <p:nvPr/>
                </p:nvSpPr>
                <p:spPr>
                  <a:xfrm>
                    <a:off x="595171" y="2317187"/>
                    <a:ext cx="1619144" cy="594107"/>
                  </a:xfrm>
                  <a:prstGeom prst="roundRect">
                    <a:avLst>
                      <a:gd name="adj" fmla="val 7983"/>
                    </a:avLst>
                  </a:prstGeom>
                  <a:solidFill>
                    <a:srgbClr val="F10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14">
                    <a:extLst>
                      <a:ext uri="{FF2B5EF4-FFF2-40B4-BE49-F238E27FC236}">
                        <a16:creationId xmlns:a16="http://schemas.microsoft.com/office/drawing/2014/main" id="{8F270810-33B3-4900-B636-E48A555A4CD0}"/>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oup 220">
                    <a:extLst>
                      <a:ext uri="{FF2B5EF4-FFF2-40B4-BE49-F238E27FC236}">
                        <a16:creationId xmlns:a16="http://schemas.microsoft.com/office/drawing/2014/main" id="{EE3B359A-9053-498C-8998-9EF9219064AA}"/>
                      </a:ext>
                    </a:extLst>
                  </p:cNvPr>
                  <p:cNvGrpSpPr/>
                  <p:nvPr/>
                </p:nvGrpSpPr>
                <p:grpSpPr>
                  <a:xfrm>
                    <a:off x="1304539" y="2853057"/>
                    <a:ext cx="200409" cy="39035"/>
                    <a:chOff x="1253534" y="2857363"/>
                    <a:chExt cx="242495" cy="47232"/>
                  </a:xfrm>
                  <a:solidFill>
                    <a:schemeClr val="bg1"/>
                  </a:solidFill>
                </p:grpSpPr>
                <p:sp>
                  <p:nvSpPr>
                    <p:cNvPr id="222" name="Oval 221">
                      <a:extLst>
                        <a:ext uri="{FF2B5EF4-FFF2-40B4-BE49-F238E27FC236}">
                          <a16:creationId xmlns:a16="http://schemas.microsoft.com/office/drawing/2014/main" id="{80D35C0C-3F2E-4D26-ACB0-27505284B3C8}"/>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65609237-96B2-414D-B123-B1F97B399756}"/>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ADF26B50-7A4B-41BA-B7F5-4144E242A0B8}"/>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4" name="TextBox 213">
                  <a:extLst>
                    <a:ext uri="{FF2B5EF4-FFF2-40B4-BE49-F238E27FC236}">
                      <a16:creationId xmlns:a16="http://schemas.microsoft.com/office/drawing/2014/main" id="{6AF89ECF-393C-4C87-AD65-0776B7944746}"/>
                    </a:ext>
                  </a:extLst>
                </p:cNvPr>
                <p:cNvSpPr txBox="1"/>
                <p:nvPr/>
              </p:nvSpPr>
              <p:spPr>
                <a:xfrm>
                  <a:off x="657617" y="3366213"/>
                  <a:ext cx="1546614" cy="289441"/>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Legal</a:t>
                  </a:r>
                </a:p>
              </p:txBody>
            </p:sp>
            <p:grpSp>
              <p:nvGrpSpPr>
                <p:cNvPr id="33" name="Group 32">
                  <a:extLst>
                    <a:ext uri="{FF2B5EF4-FFF2-40B4-BE49-F238E27FC236}">
                      <a16:creationId xmlns:a16="http://schemas.microsoft.com/office/drawing/2014/main" id="{265CC007-E27D-4A38-857E-FE07D51ADD22}"/>
                    </a:ext>
                  </a:extLst>
                </p:cNvPr>
                <p:cNvGrpSpPr/>
                <p:nvPr/>
              </p:nvGrpSpPr>
              <p:grpSpPr>
                <a:xfrm>
                  <a:off x="1223149" y="2950790"/>
                  <a:ext cx="415551" cy="415551"/>
                  <a:chOff x="1223149" y="2950790"/>
                  <a:chExt cx="415551" cy="415551"/>
                </a:xfrm>
              </p:grpSpPr>
              <p:grpSp>
                <p:nvGrpSpPr>
                  <p:cNvPr id="215" name="Group 214">
                    <a:extLst>
                      <a:ext uri="{FF2B5EF4-FFF2-40B4-BE49-F238E27FC236}">
                        <a16:creationId xmlns:a16="http://schemas.microsoft.com/office/drawing/2014/main" id="{EA0FB595-D46D-4921-AA69-C4DCB4AE470A}"/>
                      </a:ext>
                    </a:extLst>
                  </p:cNvPr>
                  <p:cNvGrpSpPr/>
                  <p:nvPr/>
                </p:nvGrpSpPr>
                <p:grpSpPr>
                  <a:xfrm>
                    <a:off x="1223149" y="2950790"/>
                    <a:ext cx="415551" cy="415551"/>
                    <a:chOff x="1196968" y="2054096"/>
                    <a:chExt cx="415551" cy="415551"/>
                  </a:xfrm>
                </p:grpSpPr>
                <p:sp>
                  <p:nvSpPr>
                    <p:cNvPr id="216" name="Oval 215">
                      <a:extLst>
                        <a:ext uri="{FF2B5EF4-FFF2-40B4-BE49-F238E27FC236}">
                          <a16:creationId xmlns:a16="http://schemas.microsoft.com/office/drawing/2014/main" id="{7CF436AA-2738-4E8A-91AA-7751AFB65667}"/>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A72CF2FF-AAB3-4841-BDD4-BA5F726F65C6}"/>
                        </a:ext>
                      </a:extLst>
                    </p:cNvPr>
                    <p:cNvSpPr/>
                    <p:nvPr/>
                  </p:nvSpPr>
                  <p:spPr>
                    <a:xfrm>
                      <a:off x="1249884" y="2107012"/>
                      <a:ext cx="309718" cy="309718"/>
                    </a:xfrm>
                    <a:prstGeom prst="ellipse">
                      <a:avLst/>
                    </a:prstGeom>
                    <a:solidFill>
                      <a:srgbClr val="F10F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Arc 217">
                      <a:extLst>
                        <a:ext uri="{FF2B5EF4-FFF2-40B4-BE49-F238E27FC236}">
                          <a16:creationId xmlns:a16="http://schemas.microsoft.com/office/drawing/2014/main" id="{973D0D3F-B000-4BEF-BC8B-E239CBE9E2A2}"/>
                        </a:ext>
                      </a:extLst>
                    </p:cNvPr>
                    <p:cNvSpPr/>
                    <p:nvPr/>
                  </p:nvSpPr>
                  <p:spPr>
                    <a:xfrm>
                      <a:off x="1196968" y="2054096"/>
                      <a:ext cx="415551" cy="415551"/>
                    </a:xfrm>
                    <a:prstGeom prst="arc">
                      <a:avLst>
                        <a:gd name="adj1" fmla="val 11299581"/>
                        <a:gd name="adj2" fmla="val 21340452"/>
                      </a:avLst>
                    </a:prstGeom>
                    <a:noFill/>
                    <a:ln w="6350">
                      <a:solidFill>
                        <a:srgbClr val="F10F24"/>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7" name="Freeform: Shape 286">
                    <a:extLst>
                      <a:ext uri="{FF2B5EF4-FFF2-40B4-BE49-F238E27FC236}">
                        <a16:creationId xmlns:a16="http://schemas.microsoft.com/office/drawing/2014/main" id="{9B85725C-D412-47F6-9743-ADC9DA152290}"/>
                      </a:ext>
                    </a:extLst>
                  </p:cNvPr>
                  <p:cNvSpPr/>
                  <p:nvPr/>
                </p:nvSpPr>
                <p:spPr>
                  <a:xfrm>
                    <a:off x="1349754" y="3062582"/>
                    <a:ext cx="162340" cy="191966"/>
                  </a:xfrm>
                  <a:custGeom>
                    <a:avLst/>
                    <a:gdLst>
                      <a:gd name="connsiteX0" fmla="*/ 239960 w 765670"/>
                      <a:gd name="connsiteY0" fmla="*/ 628649 h 905394"/>
                      <a:gd name="connsiteX1" fmla="*/ 413315 w 765670"/>
                      <a:gd name="connsiteY1" fmla="*/ 637222 h 905394"/>
                      <a:gd name="connsiteX2" fmla="*/ 433318 w 765670"/>
                      <a:gd name="connsiteY2" fmla="*/ 646747 h 905394"/>
                      <a:gd name="connsiteX3" fmla="*/ 440938 w 765670"/>
                      <a:gd name="connsiteY3" fmla="*/ 667702 h 905394"/>
                      <a:gd name="connsiteX4" fmla="*/ 417125 w 765670"/>
                      <a:gd name="connsiteY4" fmla="*/ 694372 h 905394"/>
                      <a:gd name="connsiteX5" fmla="*/ 410458 w 765670"/>
                      <a:gd name="connsiteY5" fmla="*/ 695324 h 905394"/>
                      <a:gd name="connsiteX6" fmla="*/ 299015 w 765670"/>
                      <a:gd name="connsiteY6" fmla="*/ 708659 h 905394"/>
                      <a:gd name="connsiteX7" fmla="*/ 264725 w 765670"/>
                      <a:gd name="connsiteY7" fmla="*/ 709612 h 905394"/>
                      <a:gd name="connsiteX8" fmla="*/ 251390 w 765670"/>
                      <a:gd name="connsiteY8" fmla="*/ 715327 h 905394"/>
                      <a:gd name="connsiteX9" fmla="*/ 245675 w 765670"/>
                      <a:gd name="connsiteY9" fmla="*/ 729614 h 905394"/>
                      <a:gd name="connsiteX10" fmla="*/ 251390 w 765670"/>
                      <a:gd name="connsiteY10" fmla="*/ 742949 h 905394"/>
                      <a:gd name="connsiteX11" fmla="*/ 265678 w 765670"/>
                      <a:gd name="connsiteY11" fmla="*/ 748664 h 905394"/>
                      <a:gd name="connsiteX12" fmla="*/ 299015 w 765670"/>
                      <a:gd name="connsiteY12" fmla="*/ 747712 h 905394"/>
                      <a:gd name="connsiteX13" fmla="*/ 420935 w 765670"/>
                      <a:gd name="connsiteY13" fmla="*/ 733424 h 905394"/>
                      <a:gd name="connsiteX14" fmla="*/ 425698 w 765670"/>
                      <a:gd name="connsiteY14" fmla="*/ 732472 h 905394"/>
                      <a:gd name="connsiteX15" fmla="*/ 479990 w 765670"/>
                      <a:gd name="connsiteY15" fmla="*/ 670559 h 905394"/>
                      <a:gd name="connsiteX16" fmla="*/ 479990 w 765670"/>
                      <a:gd name="connsiteY16" fmla="*/ 661987 h 905394"/>
                      <a:gd name="connsiteX17" fmla="*/ 586670 w 765670"/>
                      <a:gd name="connsiteY17" fmla="*/ 629602 h 905394"/>
                      <a:gd name="connsiteX18" fmla="*/ 621913 w 765670"/>
                      <a:gd name="connsiteY18" fmla="*/ 638174 h 905394"/>
                      <a:gd name="connsiteX19" fmla="*/ 631438 w 765670"/>
                      <a:gd name="connsiteY19" fmla="*/ 664844 h 905394"/>
                      <a:gd name="connsiteX20" fmla="*/ 618103 w 765670"/>
                      <a:gd name="connsiteY20" fmla="*/ 689609 h 905394"/>
                      <a:gd name="connsiteX21" fmla="*/ 404743 w 765670"/>
                      <a:gd name="connsiteY21" fmla="*/ 853439 h 905394"/>
                      <a:gd name="connsiteX22" fmla="*/ 335210 w 765670"/>
                      <a:gd name="connsiteY22" fmla="*/ 873442 h 905394"/>
                      <a:gd name="connsiteX23" fmla="*/ 204718 w 765670"/>
                      <a:gd name="connsiteY23" fmla="*/ 860107 h 905394"/>
                      <a:gd name="connsiteX24" fmla="*/ 182810 w 765670"/>
                      <a:gd name="connsiteY24" fmla="*/ 866774 h 905394"/>
                      <a:gd name="connsiteX25" fmla="*/ 135185 w 765670"/>
                      <a:gd name="connsiteY25" fmla="*/ 902969 h 905394"/>
                      <a:gd name="connsiteX26" fmla="*/ 119945 w 765670"/>
                      <a:gd name="connsiteY26" fmla="*/ 902017 h 905394"/>
                      <a:gd name="connsiteX27" fmla="*/ 12313 w 765670"/>
                      <a:gd name="connsiteY27" fmla="*/ 794384 h 905394"/>
                      <a:gd name="connsiteX28" fmla="*/ 13265 w 765670"/>
                      <a:gd name="connsiteY28" fmla="*/ 777239 h 905394"/>
                      <a:gd name="connsiteX29" fmla="*/ 186620 w 765670"/>
                      <a:gd name="connsiteY29" fmla="*/ 643889 h 905394"/>
                      <a:gd name="connsiteX30" fmla="*/ 239960 w 765670"/>
                      <a:gd name="connsiteY30" fmla="*/ 628649 h 905394"/>
                      <a:gd name="connsiteX31" fmla="*/ 11360 w 765670"/>
                      <a:gd name="connsiteY31" fmla="*/ 532447 h 905394"/>
                      <a:gd name="connsiteX32" fmla="*/ 754310 w 765670"/>
                      <a:gd name="connsiteY32" fmla="*/ 532447 h 905394"/>
                      <a:gd name="connsiteX33" fmla="*/ 761930 w 765670"/>
                      <a:gd name="connsiteY33" fmla="*/ 552449 h 905394"/>
                      <a:gd name="connsiteX34" fmla="*/ 730498 w 765670"/>
                      <a:gd name="connsiteY34" fmla="*/ 582929 h 905394"/>
                      <a:gd name="connsiteX35" fmla="*/ 722878 w 765670"/>
                      <a:gd name="connsiteY35" fmla="*/ 585787 h 905394"/>
                      <a:gd name="connsiteX36" fmla="*/ 42793 w 765670"/>
                      <a:gd name="connsiteY36" fmla="*/ 585787 h 905394"/>
                      <a:gd name="connsiteX37" fmla="*/ 35173 w 765670"/>
                      <a:gd name="connsiteY37" fmla="*/ 582929 h 905394"/>
                      <a:gd name="connsiteX38" fmla="*/ 3740 w 765670"/>
                      <a:gd name="connsiteY38" fmla="*/ 552449 h 905394"/>
                      <a:gd name="connsiteX39" fmla="*/ 11360 w 765670"/>
                      <a:gd name="connsiteY39" fmla="*/ 532447 h 905394"/>
                      <a:gd name="connsiteX40" fmla="*/ 550475 w 765670"/>
                      <a:gd name="connsiteY40" fmla="*/ 145732 h 905394"/>
                      <a:gd name="connsiteX41" fmla="*/ 499993 w 765670"/>
                      <a:gd name="connsiteY41" fmla="*/ 246697 h 905394"/>
                      <a:gd name="connsiteX42" fmla="*/ 600958 w 765670"/>
                      <a:gd name="connsiteY42" fmla="*/ 246697 h 905394"/>
                      <a:gd name="connsiteX43" fmla="*/ 215195 w 765670"/>
                      <a:gd name="connsiteY43" fmla="*/ 145732 h 905394"/>
                      <a:gd name="connsiteX44" fmla="*/ 164713 w 765670"/>
                      <a:gd name="connsiteY44" fmla="*/ 246697 h 905394"/>
                      <a:gd name="connsiteX45" fmla="*/ 265678 w 765670"/>
                      <a:gd name="connsiteY45" fmla="*/ 246697 h 905394"/>
                      <a:gd name="connsiteX46" fmla="*/ 382835 w 765670"/>
                      <a:gd name="connsiteY46" fmla="*/ 0 h 905394"/>
                      <a:gd name="connsiteX47" fmla="*/ 415220 w 765670"/>
                      <a:gd name="connsiteY47" fmla="*/ 32385 h 905394"/>
                      <a:gd name="connsiteX48" fmla="*/ 415220 w 765670"/>
                      <a:gd name="connsiteY48" fmla="*/ 52387 h 905394"/>
                      <a:gd name="connsiteX49" fmla="*/ 445700 w 765670"/>
                      <a:gd name="connsiteY49" fmla="*/ 88582 h 905394"/>
                      <a:gd name="connsiteX50" fmla="*/ 552380 w 765670"/>
                      <a:gd name="connsiteY50" fmla="*/ 87630 h 905394"/>
                      <a:gd name="connsiteX51" fmla="*/ 565715 w 765670"/>
                      <a:gd name="connsiteY51" fmla="*/ 97155 h 905394"/>
                      <a:gd name="connsiteX52" fmla="*/ 643820 w 765670"/>
                      <a:gd name="connsiteY52" fmla="*/ 252412 h 905394"/>
                      <a:gd name="connsiteX53" fmla="*/ 645725 w 765670"/>
                      <a:gd name="connsiteY53" fmla="*/ 266700 h 905394"/>
                      <a:gd name="connsiteX54" fmla="*/ 550475 w 765670"/>
                      <a:gd name="connsiteY54" fmla="*/ 345757 h 905394"/>
                      <a:gd name="connsiteX55" fmla="*/ 455225 w 765670"/>
                      <a:gd name="connsiteY55" fmla="*/ 266700 h 905394"/>
                      <a:gd name="connsiteX56" fmla="*/ 457130 w 765670"/>
                      <a:gd name="connsiteY56" fmla="*/ 252412 h 905394"/>
                      <a:gd name="connsiteX57" fmla="*/ 518090 w 765670"/>
                      <a:gd name="connsiteY57" fmla="*/ 131445 h 905394"/>
                      <a:gd name="connsiteX58" fmla="*/ 444748 w 765670"/>
                      <a:gd name="connsiteY58" fmla="*/ 132397 h 905394"/>
                      <a:gd name="connsiteX59" fmla="*/ 415220 w 765670"/>
                      <a:gd name="connsiteY59" fmla="*/ 167640 h 905394"/>
                      <a:gd name="connsiteX60" fmla="*/ 415220 w 765670"/>
                      <a:gd name="connsiteY60" fmla="*/ 348615 h 905394"/>
                      <a:gd name="connsiteX61" fmla="*/ 482848 w 765670"/>
                      <a:gd name="connsiteY61" fmla="*/ 423862 h 905394"/>
                      <a:gd name="connsiteX62" fmla="*/ 545713 w 765670"/>
                      <a:gd name="connsiteY62" fmla="*/ 429577 h 905394"/>
                      <a:gd name="connsiteX63" fmla="*/ 557143 w 765670"/>
                      <a:gd name="connsiteY63" fmla="*/ 442912 h 905394"/>
                      <a:gd name="connsiteX64" fmla="*/ 557143 w 765670"/>
                      <a:gd name="connsiteY64" fmla="*/ 474345 h 905394"/>
                      <a:gd name="connsiteX65" fmla="*/ 543808 w 765670"/>
                      <a:gd name="connsiteY65" fmla="*/ 487680 h 905394"/>
                      <a:gd name="connsiteX66" fmla="*/ 224720 w 765670"/>
                      <a:gd name="connsiteY66" fmla="*/ 487680 h 905394"/>
                      <a:gd name="connsiteX67" fmla="*/ 211385 w 765670"/>
                      <a:gd name="connsiteY67" fmla="*/ 474345 h 905394"/>
                      <a:gd name="connsiteX68" fmla="*/ 211385 w 765670"/>
                      <a:gd name="connsiteY68" fmla="*/ 444817 h 905394"/>
                      <a:gd name="connsiteX69" fmla="*/ 222815 w 765670"/>
                      <a:gd name="connsiteY69" fmla="*/ 431482 h 905394"/>
                      <a:gd name="connsiteX70" fmla="*/ 282823 w 765670"/>
                      <a:gd name="connsiteY70" fmla="*/ 424815 h 905394"/>
                      <a:gd name="connsiteX71" fmla="*/ 350450 w 765670"/>
                      <a:gd name="connsiteY71" fmla="*/ 349567 h 905394"/>
                      <a:gd name="connsiteX72" fmla="*/ 350450 w 765670"/>
                      <a:gd name="connsiteY72" fmla="*/ 168592 h 905394"/>
                      <a:gd name="connsiteX73" fmla="*/ 320923 w 765670"/>
                      <a:gd name="connsiteY73" fmla="*/ 133350 h 905394"/>
                      <a:gd name="connsiteX74" fmla="*/ 247580 w 765670"/>
                      <a:gd name="connsiteY74" fmla="*/ 132397 h 905394"/>
                      <a:gd name="connsiteX75" fmla="*/ 308540 w 765670"/>
                      <a:gd name="connsiteY75" fmla="*/ 253365 h 905394"/>
                      <a:gd name="connsiteX76" fmla="*/ 310445 w 765670"/>
                      <a:gd name="connsiteY76" fmla="*/ 267652 h 905394"/>
                      <a:gd name="connsiteX77" fmla="*/ 215195 w 765670"/>
                      <a:gd name="connsiteY77" fmla="*/ 346710 h 905394"/>
                      <a:gd name="connsiteX78" fmla="*/ 119945 w 765670"/>
                      <a:gd name="connsiteY78" fmla="*/ 266700 h 905394"/>
                      <a:gd name="connsiteX79" fmla="*/ 121850 w 765670"/>
                      <a:gd name="connsiteY79" fmla="*/ 252412 h 905394"/>
                      <a:gd name="connsiteX80" fmla="*/ 199955 w 765670"/>
                      <a:gd name="connsiteY80" fmla="*/ 96202 h 905394"/>
                      <a:gd name="connsiteX81" fmla="*/ 214243 w 765670"/>
                      <a:gd name="connsiteY81" fmla="*/ 86677 h 905394"/>
                      <a:gd name="connsiteX82" fmla="*/ 320923 w 765670"/>
                      <a:gd name="connsiteY82" fmla="*/ 87630 h 905394"/>
                      <a:gd name="connsiteX83" fmla="*/ 350450 w 765670"/>
                      <a:gd name="connsiteY83" fmla="*/ 52387 h 905394"/>
                      <a:gd name="connsiteX84" fmla="*/ 350450 w 765670"/>
                      <a:gd name="connsiteY84" fmla="*/ 32385 h 905394"/>
                      <a:gd name="connsiteX85" fmla="*/ 382835 w 765670"/>
                      <a:gd name="connsiteY85" fmla="*/ 0 h 90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65670" h="905394">
                        <a:moveTo>
                          <a:pt x="239960" y="628649"/>
                        </a:moveTo>
                        <a:lnTo>
                          <a:pt x="413315" y="637222"/>
                        </a:lnTo>
                        <a:cubicBezTo>
                          <a:pt x="420935" y="637222"/>
                          <a:pt x="427603" y="641032"/>
                          <a:pt x="433318" y="646747"/>
                        </a:cubicBezTo>
                        <a:cubicBezTo>
                          <a:pt x="439033" y="652462"/>
                          <a:pt x="440938" y="660082"/>
                          <a:pt x="440938" y="667702"/>
                        </a:cubicBezTo>
                        <a:cubicBezTo>
                          <a:pt x="439985" y="681037"/>
                          <a:pt x="430460" y="691514"/>
                          <a:pt x="417125" y="694372"/>
                        </a:cubicBezTo>
                        <a:lnTo>
                          <a:pt x="410458" y="695324"/>
                        </a:lnTo>
                        <a:cubicBezTo>
                          <a:pt x="373310" y="702944"/>
                          <a:pt x="336163" y="707707"/>
                          <a:pt x="299015" y="708659"/>
                        </a:cubicBezTo>
                        <a:lnTo>
                          <a:pt x="264725" y="709612"/>
                        </a:lnTo>
                        <a:cubicBezTo>
                          <a:pt x="259963" y="709612"/>
                          <a:pt x="255200" y="711517"/>
                          <a:pt x="251390" y="715327"/>
                        </a:cubicBezTo>
                        <a:cubicBezTo>
                          <a:pt x="247580" y="719137"/>
                          <a:pt x="245675" y="723899"/>
                          <a:pt x="245675" y="729614"/>
                        </a:cubicBezTo>
                        <a:cubicBezTo>
                          <a:pt x="245675" y="734377"/>
                          <a:pt x="247580" y="739139"/>
                          <a:pt x="251390" y="742949"/>
                        </a:cubicBezTo>
                        <a:cubicBezTo>
                          <a:pt x="255200" y="746759"/>
                          <a:pt x="260915" y="748664"/>
                          <a:pt x="265678" y="748664"/>
                        </a:cubicBezTo>
                        <a:lnTo>
                          <a:pt x="299015" y="747712"/>
                        </a:lnTo>
                        <a:cubicBezTo>
                          <a:pt x="339973" y="746759"/>
                          <a:pt x="380930" y="741997"/>
                          <a:pt x="420935" y="733424"/>
                        </a:cubicBezTo>
                        <a:lnTo>
                          <a:pt x="425698" y="732472"/>
                        </a:lnTo>
                        <a:cubicBezTo>
                          <a:pt x="455225" y="726757"/>
                          <a:pt x="478085" y="701039"/>
                          <a:pt x="479990" y="670559"/>
                        </a:cubicBezTo>
                        <a:cubicBezTo>
                          <a:pt x="479990" y="667702"/>
                          <a:pt x="479990" y="664844"/>
                          <a:pt x="479990" y="661987"/>
                        </a:cubicBezTo>
                        <a:lnTo>
                          <a:pt x="586670" y="629602"/>
                        </a:lnTo>
                        <a:cubicBezTo>
                          <a:pt x="599053" y="625792"/>
                          <a:pt x="613340" y="629602"/>
                          <a:pt x="621913" y="638174"/>
                        </a:cubicBezTo>
                        <a:cubicBezTo>
                          <a:pt x="628580" y="645794"/>
                          <a:pt x="632390" y="655319"/>
                          <a:pt x="631438" y="664844"/>
                        </a:cubicBezTo>
                        <a:cubicBezTo>
                          <a:pt x="630485" y="675322"/>
                          <a:pt x="625723" y="683894"/>
                          <a:pt x="618103" y="689609"/>
                        </a:cubicBezTo>
                        <a:lnTo>
                          <a:pt x="404743" y="853439"/>
                        </a:lnTo>
                        <a:cubicBezTo>
                          <a:pt x="384740" y="868679"/>
                          <a:pt x="359975" y="876299"/>
                          <a:pt x="335210" y="873442"/>
                        </a:cubicBezTo>
                        <a:lnTo>
                          <a:pt x="204718" y="860107"/>
                        </a:lnTo>
                        <a:cubicBezTo>
                          <a:pt x="197098" y="860107"/>
                          <a:pt x="189478" y="862012"/>
                          <a:pt x="182810" y="866774"/>
                        </a:cubicBezTo>
                        <a:lnTo>
                          <a:pt x="135185" y="902969"/>
                        </a:lnTo>
                        <a:cubicBezTo>
                          <a:pt x="130423" y="906779"/>
                          <a:pt x="123755" y="905827"/>
                          <a:pt x="119945" y="902017"/>
                        </a:cubicBezTo>
                        <a:lnTo>
                          <a:pt x="12313" y="794384"/>
                        </a:lnTo>
                        <a:cubicBezTo>
                          <a:pt x="7550" y="789622"/>
                          <a:pt x="7550" y="781049"/>
                          <a:pt x="13265" y="777239"/>
                        </a:cubicBezTo>
                        <a:lnTo>
                          <a:pt x="186620" y="643889"/>
                        </a:lnTo>
                        <a:cubicBezTo>
                          <a:pt x="201860" y="633412"/>
                          <a:pt x="220910" y="627697"/>
                          <a:pt x="239960" y="628649"/>
                        </a:cubicBezTo>
                        <a:close/>
                        <a:moveTo>
                          <a:pt x="11360" y="532447"/>
                        </a:moveTo>
                        <a:lnTo>
                          <a:pt x="754310" y="532447"/>
                        </a:lnTo>
                        <a:cubicBezTo>
                          <a:pt x="764788" y="532447"/>
                          <a:pt x="769550" y="544829"/>
                          <a:pt x="761930" y="552449"/>
                        </a:cubicBezTo>
                        <a:lnTo>
                          <a:pt x="730498" y="582929"/>
                        </a:lnTo>
                        <a:cubicBezTo>
                          <a:pt x="728593" y="584834"/>
                          <a:pt x="725735" y="585787"/>
                          <a:pt x="722878" y="585787"/>
                        </a:cubicBezTo>
                        <a:lnTo>
                          <a:pt x="42793" y="585787"/>
                        </a:lnTo>
                        <a:cubicBezTo>
                          <a:pt x="39935" y="585787"/>
                          <a:pt x="37078" y="584834"/>
                          <a:pt x="35173" y="582929"/>
                        </a:cubicBezTo>
                        <a:lnTo>
                          <a:pt x="3740" y="552449"/>
                        </a:lnTo>
                        <a:cubicBezTo>
                          <a:pt x="-3880" y="544829"/>
                          <a:pt x="883" y="532447"/>
                          <a:pt x="11360" y="532447"/>
                        </a:cubicBezTo>
                        <a:close/>
                        <a:moveTo>
                          <a:pt x="550475" y="145732"/>
                        </a:moveTo>
                        <a:lnTo>
                          <a:pt x="499993" y="246697"/>
                        </a:lnTo>
                        <a:lnTo>
                          <a:pt x="600958" y="246697"/>
                        </a:lnTo>
                        <a:close/>
                        <a:moveTo>
                          <a:pt x="215195" y="145732"/>
                        </a:moveTo>
                        <a:lnTo>
                          <a:pt x="164713" y="246697"/>
                        </a:lnTo>
                        <a:lnTo>
                          <a:pt x="265678" y="246697"/>
                        </a:lnTo>
                        <a:close/>
                        <a:moveTo>
                          <a:pt x="382835" y="0"/>
                        </a:moveTo>
                        <a:cubicBezTo>
                          <a:pt x="400933" y="0"/>
                          <a:pt x="415220" y="14287"/>
                          <a:pt x="415220" y="32385"/>
                        </a:cubicBezTo>
                        <a:lnTo>
                          <a:pt x="415220" y="52387"/>
                        </a:lnTo>
                        <a:cubicBezTo>
                          <a:pt x="429508" y="60960"/>
                          <a:pt x="439985" y="73342"/>
                          <a:pt x="445700" y="88582"/>
                        </a:cubicBezTo>
                        <a:lnTo>
                          <a:pt x="552380" y="87630"/>
                        </a:lnTo>
                        <a:cubicBezTo>
                          <a:pt x="558095" y="87630"/>
                          <a:pt x="562858" y="91440"/>
                          <a:pt x="565715" y="97155"/>
                        </a:cubicBezTo>
                        <a:lnTo>
                          <a:pt x="643820" y="252412"/>
                        </a:lnTo>
                        <a:cubicBezTo>
                          <a:pt x="646678" y="256222"/>
                          <a:pt x="646678" y="261937"/>
                          <a:pt x="645725" y="266700"/>
                        </a:cubicBezTo>
                        <a:cubicBezTo>
                          <a:pt x="632390" y="314325"/>
                          <a:pt x="594290" y="345757"/>
                          <a:pt x="550475" y="345757"/>
                        </a:cubicBezTo>
                        <a:cubicBezTo>
                          <a:pt x="505708" y="345757"/>
                          <a:pt x="468560" y="315277"/>
                          <a:pt x="455225" y="266700"/>
                        </a:cubicBezTo>
                        <a:cubicBezTo>
                          <a:pt x="454273" y="261937"/>
                          <a:pt x="455225" y="257175"/>
                          <a:pt x="457130" y="252412"/>
                        </a:cubicBezTo>
                        <a:lnTo>
                          <a:pt x="518090" y="131445"/>
                        </a:lnTo>
                        <a:lnTo>
                          <a:pt x="444748" y="132397"/>
                        </a:lnTo>
                        <a:cubicBezTo>
                          <a:pt x="439033" y="147637"/>
                          <a:pt x="428555" y="160020"/>
                          <a:pt x="415220" y="167640"/>
                        </a:cubicBezTo>
                        <a:lnTo>
                          <a:pt x="415220" y="348615"/>
                        </a:lnTo>
                        <a:cubicBezTo>
                          <a:pt x="415220" y="387667"/>
                          <a:pt x="443795" y="420052"/>
                          <a:pt x="482848" y="423862"/>
                        </a:cubicBezTo>
                        <a:lnTo>
                          <a:pt x="545713" y="429577"/>
                        </a:lnTo>
                        <a:cubicBezTo>
                          <a:pt x="552380" y="430530"/>
                          <a:pt x="557143" y="436245"/>
                          <a:pt x="557143" y="442912"/>
                        </a:cubicBezTo>
                        <a:lnTo>
                          <a:pt x="557143" y="474345"/>
                        </a:lnTo>
                        <a:cubicBezTo>
                          <a:pt x="557143" y="481965"/>
                          <a:pt x="551428" y="487680"/>
                          <a:pt x="543808" y="487680"/>
                        </a:cubicBezTo>
                        <a:lnTo>
                          <a:pt x="224720" y="487680"/>
                        </a:lnTo>
                        <a:cubicBezTo>
                          <a:pt x="217100" y="487680"/>
                          <a:pt x="211385" y="481965"/>
                          <a:pt x="211385" y="474345"/>
                        </a:cubicBezTo>
                        <a:lnTo>
                          <a:pt x="211385" y="444817"/>
                        </a:lnTo>
                        <a:cubicBezTo>
                          <a:pt x="211385" y="438150"/>
                          <a:pt x="216148" y="432435"/>
                          <a:pt x="222815" y="431482"/>
                        </a:cubicBezTo>
                        <a:lnTo>
                          <a:pt x="282823" y="424815"/>
                        </a:lnTo>
                        <a:cubicBezTo>
                          <a:pt x="320923" y="421005"/>
                          <a:pt x="350450" y="388620"/>
                          <a:pt x="350450" y="349567"/>
                        </a:cubicBezTo>
                        <a:lnTo>
                          <a:pt x="350450" y="168592"/>
                        </a:lnTo>
                        <a:cubicBezTo>
                          <a:pt x="336163" y="160020"/>
                          <a:pt x="326638" y="147637"/>
                          <a:pt x="320923" y="133350"/>
                        </a:cubicBezTo>
                        <a:lnTo>
                          <a:pt x="247580" y="132397"/>
                        </a:lnTo>
                        <a:lnTo>
                          <a:pt x="308540" y="253365"/>
                        </a:lnTo>
                        <a:cubicBezTo>
                          <a:pt x="311398" y="257175"/>
                          <a:pt x="311398" y="262890"/>
                          <a:pt x="310445" y="267652"/>
                        </a:cubicBezTo>
                        <a:cubicBezTo>
                          <a:pt x="297110" y="315277"/>
                          <a:pt x="259010" y="346710"/>
                          <a:pt x="215195" y="346710"/>
                        </a:cubicBezTo>
                        <a:cubicBezTo>
                          <a:pt x="171380" y="346710"/>
                          <a:pt x="134233" y="315277"/>
                          <a:pt x="119945" y="266700"/>
                        </a:cubicBezTo>
                        <a:cubicBezTo>
                          <a:pt x="118993" y="261937"/>
                          <a:pt x="119945" y="257175"/>
                          <a:pt x="121850" y="252412"/>
                        </a:cubicBezTo>
                        <a:lnTo>
                          <a:pt x="199955" y="96202"/>
                        </a:lnTo>
                        <a:cubicBezTo>
                          <a:pt x="202813" y="90487"/>
                          <a:pt x="208528" y="86677"/>
                          <a:pt x="214243" y="86677"/>
                        </a:cubicBezTo>
                        <a:lnTo>
                          <a:pt x="320923" y="87630"/>
                        </a:lnTo>
                        <a:cubicBezTo>
                          <a:pt x="325685" y="73342"/>
                          <a:pt x="336163" y="60007"/>
                          <a:pt x="350450" y="52387"/>
                        </a:cubicBezTo>
                        <a:lnTo>
                          <a:pt x="350450" y="32385"/>
                        </a:lnTo>
                        <a:cubicBezTo>
                          <a:pt x="350450" y="14287"/>
                          <a:pt x="364738" y="0"/>
                          <a:pt x="382835" y="0"/>
                        </a:cubicBezTo>
                        <a:close/>
                      </a:path>
                    </a:pathLst>
                  </a:custGeom>
                  <a:solidFill>
                    <a:srgbClr val="F10F24"/>
                  </a:solidFill>
                  <a:ln w="9525" cap="flat">
                    <a:noFill/>
                    <a:prstDash val="solid"/>
                    <a:miter/>
                  </a:ln>
                </p:spPr>
                <p:txBody>
                  <a:bodyPr rtlCol="0" anchor="ctr"/>
                  <a:lstStyle/>
                  <a:p>
                    <a:endParaRPr lang="en-US" dirty="0"/>
                  </a:p>
                </p:txBody>
              </p:sp>
            </p:grpSp>
          </p:grpSp>
          <p:grpSp>
            <p:nvGrpSpPr>
              <p:cNvPr id="294" name="Group 293">
                <a:extLst>
                  <a:ext uri="{FF2B5EF4-FFF2-40B4-BE49-F238E27FC236}">
                    <a16:creationId xmlns:a16="http://schemas.microsoft.com/office/drawing/2014/main" id="{6AF2378C-56CC-4F86-94F3-1EAB075DBF1D}"/>
                  </a:ext>
                </a:extLst>
              </p:cNvPr>
              <p:cNvGrpSpPr/>
              <p:nvPr/>
            </p:nvGrpSpPr>
            <p:grpSpPr>
              <a:xfrm>
                <a:off x="621352" y="4022476"/>
                <a:ext cx="1619144" cy="857198"/>
                <a:chOff x="621352" y="4022476"/>
                <a:chExt cx="1619144" cy="857198"/>
              </a:xfrm>
            </p:grpSpPr>
            <p:grpSp>
              <p:nvGrpSpPr>
                <p:cNvPr id="226" name="Group 225">
                  <a:extLst>
                    <a:ext uri="{FF2B5EF4-FFF2-40B4-BE49-F238E27FC236}">
                      <a16:creationId xmlns:a16="http://schemas.microsoft.com/office/drawing/2014/main" id="{32AB4668-FD38-44A3-B6A8-8B9FC73F781E}"/>
                    </a:ext>
                  </a:extLst>
                </p:cNvPr>
                <p:cNvGrpSpPr/>
                <p:nvPr/>
              </p:nvGrpSpPr>
              <p:grpSpPr>
                <a:xfrm>
                  <a:off x="621352" y="4285567"/>
                  <a:ext cx="1619144" cy="594107"/>
                  <a:chOff x="595171" y="2317187"/>
                  <a:chExt cx="1619144" cy="594107"/>
                </a:xfrm>
              </p:grpSpPr>
              <p:sp>
                <p:nvSpPr>
                  <p:cNvPr id="232" name="Rectangle 14">
                    <a:extLst>
                      <a:ext uri="{FF2B5EF4-FFF2-40B4-BE49-F238E27FC236}">
                        <a16:creationId xmlns:a16="http://schemas.microsoft.com/office/drawing/2014/main" id="{D58512FF-2874-4009-9B47-E12CB9AE6346}"/>
                      </a:ext>
                    </a:extLst>
                  </p:cNvPr>
                  <p:cNvSpPr/>
                  <p:nvPr/>
                </p:nvSpPr>
                <p:spPr>
                  <a:xfrm>
                    <a:off x="595171" y="2317187"/>
                    <a:ext cx="1619144" cy="594107"/>
                  </a:xfrm>
                  <a:prstGeom prst="roundRect">
                    <a:avLst>
                      <a:gd name="adj" fmla="val 7983"/>
                    </a:avLst>
                  </a:prstGeom>
                  <a:solidFill>
                    <a:srgbClr val="F10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Rectangle 14">
                    <a:extLst>
                      <a:ext uri="{FF2B5EF4-FFF2-40B4-BE49-F238E27FC236}">
                        <a16:creationId xmlns:a16="http://schemas.microsoft.com/office/drawing/2014/main" id="{07453A1F-A97B-48AD-8A2E-DE66ECF2B5F8}"/>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4" name="Group 233">
                    <a:extLst>
                      <a:ext uri="{FF2B5EF4-FFF2-40B4-BE49-F238E27FC236}">
                        <a16:creationId xmlns:a16="http://schemas.microsoft.com/office/drawing/2014/main" id="{91D820E5-86EF-4030-83B0-8F7E5FDEF558}"/>
                      </a:ext>
                    </a:extLst>
                  </p:cNvPr>
                  <p:cNvGrpSpPr/>
                  <p:nvPr/>
                </p:nvGrpSpPr>
                <p:grpSpPr>
                  <a:xfrm>
                    <a:off x="1304539" y="2853057"/>
                    <a:ext cx="200409" cy="39035"/>
                    <a:chOff x="1253534" y="2857363"/>
                    <a:chExt cx="242495" cy="47232"/>
                  </a:xfrm>
                  <a:solidFill>
                    <a:schemeClr val="bg1"/>
                  </a:solidFill>
                </p:grpSpPr>
                <p:sp>
                  <p:nvSpPr>
                    <p:cNvPr id="235" name="Oval 234">
                      <a:extLst>
                        <a:ext uri="{FF2B5EF4-FFF2-40B4-BE49-F238E27FC236}">
                          <a16:creationId xmlns:a16="http://schemas.microsoft.com/office/drawing/2014/main" id="{2EE7F194-D001-4E3F-B41B-4836DF9F576E}"/>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0BAF8F54-ABFC-4532-991E-2B8F9250EDD4}"/>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F0099DFF-DB90-4AD1-80AE-2E3AF73A03BE}"/>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7" name="TextBox 226">
                  <a:extLst>
                    <a:ext uri="{FF2B5EF4-FFF2-40B4-BE49-F238E27FC236}">
                      <a16:creationId xmlns:a16="http://schemas.microsoft.com/office/drawing/2014/main" id="{D42A98AB-6466-4B7E-A248-36153049192B}"/>
                    </a:ext>
                  </a:extLst>
                </p:cNvPr>
                <p:cNvSpPr txBox="1"/>
                <p:nvPr/>
              </p:nvSpPr>
              <p:spPr>
                <a:xfrm>
                  <a:off x="657617" y="4344257"/>
                  <a:ext cx="1546614" cy="476726"/>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Compliance Obligations</a:t>
                  </a:r>
                </a:p>
              </p:txBody>
            </p:sp>
            <p:grpSp>
              <p:nvGrpSpPr>
                <p:cNvPr id="49" name="Group 48">
                  <a:extLst>
                    <a:ext uri="{FF2B5EF4-FFF2-40B4-BE49-F238E27FC236}">
                      <a16:creationId xmlns:a16="http://schemas.microsoft.com/office/drawing/2014/main" id="{31BECB6B-CBEB-4203-BFCC-6C63F56F3F2D}"/>
                    </a:ext>
                  </a:extLst>
                </p:cNvPr>
                <p:cNvGrpSpPr/>
                <p:nvPr/>
              </p:nvGrpSpPr>
              <p:grpSpPr>
                <a:xfrm>
                  <a:off x="1223149" y="4022476"/>
                  <a:ext cx="415551" cy="415551"/>
                  <a:chOff x="1223149" y="4022476"/>
                  <a:chExt cx="415551" cy="415551"/>
                </a:xfrm>
              </p:grpSpPr>
              <p:grpSp>
                <p:nvGrpSpPr>
                  <p:cNvPr id="228" name="Group 227">
                    <a:extLst>
                      <a:ext uri="{FF2B5EF4-FFF2-40B4-BE49-F238E27FC236}">
                        <a16:creationId xmlns:a16="http://schemas.microsoft.com/office/drawing/2014/main" id="{7CB9BE25-7E6C-4E3F-A264-8989E20B21E6}"/>
                      </a:ext>
                    </a:extLst>
                  </p:cNvPr>
                  <p:cNvGrpSpPr/>
                  <p:nvPr/>
                </p:nvGrpSpPr>
                <p:grpSpPr>
                  <a:xfrm>
                    <a:off x="1223149" y="4022476"/>
                    <a:ext cx="415551" cy="415551"/>
                    <a:chOff x="1196968" y="2054096"/>
                    <a:chExt cx="415551" cy="415551"/>
                  </a:xfrm>
                </p:grpSpPr>
                <p:sp>
                  <p:nvSpPr>
                    <p:cNvPr id="229" name="Oval 228">
                      <a:extLst>
                        <a:ext uri="{FF2B5EF4-FFF2-40B4-BE49-F238E27FC236}">
                          <a16:creationId xmlns:a16="http://schemas.microsoft.com/office/drawing/2014/main" id="{5283385A-5F84-4556-876E-CB9596C22FCA}"/>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a:extLst>
                        <a:ext uri="{FF2B5EF4-FFF2-40B4-BE49-F238E27FC236}">
                          <a16:creationId xmlns:a16="http://schemas.microsoft.com/office/drawing/2014/main" id="{30670C3E-7B4B-4A5F-85C6-8440C6A65509}"/>
                        </a:ext>
                      </a:extLst>
                    </p:cNvPr>
                    <p:cNvSpPr/>
                    <p:nvPr/>
                  </p:nvSpPr>
                  <p:spPr>
                    <a:xfrm>
                      <a:off x="1249884" y="2107012"/>
                      <a:ext cx="309718" cy="309718"/>
                    </a:xfrm>
                    <a:prstGeom prst="ellipse">
                      <a:avLst/>
                    </a:prstGeom>
                    <a:solidFill>
                      <a:srgbClr val="F10F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Arc 230">
                      <a:extLst>
                        <a:ext uri="{FF2B5EF4-FFF2-40B4-BE49-F238E27FC236}">
                          <a16:creationId xmlns:a16="http://schemas.microsoft.com/office/drawing/2014/main" id="{4847F081-41AC-49AE-B6AB-5B835A601571}"/>
                        </a:ext>
                      </a:extLst>
                    </p:cNvPr>
                    <p:cNvSpPr/>
                    <p:nvPr/>
                  </p:nvSpPr>
                  <p:spPr>
                    <a:xfrm>
                      <a:off x="1196968" y="2054096"/>
                      <a:ext cx="415551" cy="415551"/>
                    </a:xfrm>
                    <a:prstGeom prst="arc">
                      <a:avLst>
                        <a:gd name="adj1" fmla="val 11299581"/>
                        <a:gd name="adj2" fmla="val 21340452"/>
                      </a:avLst>
                    </a:prstGeom>
                    <a:noFill/>
                    <a:ln w="6350">
                      <a:solidFill>
                        <a:srgbClr val="F10F24"/>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8" name="Freeform: Shape 287">
                    <a:extLst>
                      <a:ext uri="{FF2B5EF4-FFF2-40B4-BE49-F238E27FC236}">
                        <a16:creationId xmlns:a16="http://schemas.microsoft.com/office/drawing/2014/main" id="{F467CFAF-1CE5-46C1-9EA9-CE2C88ED0303}"/>
                      </a:ext>
                    </a:extLst>
                  </p:cNvPr>
                  <p:cNvSpPr/>
                  <p:nvPr/>
                </p:nvSpPr>
                <p:spPr>
                  <a:xfrm>
                    <a:off x="1354517" y="4132934"/>
                    <a:ext cx="152814" cy="194634"/>
                  </a:xfrm>
                  <a:custGeom>
                    <a:avLst/>
                    <a:gdLst>
                      <a:gd name="connsiteX0" fmla="*/ 526618 w 655071"/>
                      <a:gd name="connsiteY0" fmla="*/ 759492 h 834368"/>
                      <a:gd name="connsiteX1" fmla="*/ 544716 w 655071"/>
                      <a:gd name="connsiteY1" fmla="*/ 818661 h 834368"/>
                      <a:gd name="connsiteX2" fmla="*/ 522808 w 655071"/>
                      <a:gd name="connsiteY2" fmla="*/ 795991 h 834368"/>
                      <a:gd name="connsiteX3" fmla="*/ 516415 w 655071"/>
                      <a:gd name="connsiteY3" fmla="*/ 792437 h 834368"/>
                      <a:gd name="connsiteX4" fmla="*/ 504482 w 655071"/>
                      <a:gd name="connsiteY4" fmla="*/ 801221 h 834368"/>
                      <a:gd name="connsiteX5" fmla="*/ 499481 w 655071"/>
                      <a:gd name="connsiteY5" fmla="*/ 834368 h 834368"/>
                      <a:gd name="connsiteX6" fmla="*/ 478603 w 655071"/>
                      <a:gd name="connsiteY6" fmla="*/ 766035 h 834368"/>
                      <a:gd name="connsiteX7" fmla="*/ 517170 w 655071"/>
                      <a:gd name="connsiteY7" fmla="*/ 764750 h 834368"/>
                      <a:gd name="connsiteX8" fmla="*/ 526618 w 655071"/>
                      <a:gd name="connsiteY8" fmla="*/ 759492 h 834368"/>
                      <a:gd name="connsiteX9" fmla="*/ 339319 w 655071"/>
                      <a:gd name="connsiteY9" fmla="*/ 759120 h 834368"/>
                      <a:gd name="connsiteX10" fmla="*/ 339738 w 655071"/>
                      <a:gd name="connsiteY10" fmla="*/ 759682 h 834368"/>
                      <a:gd name="connsiteX11" fmla="*/ 348311 w 655071"/>
                      <a:gd name="connsiteY11" fmla="*/ 764730 h 834368"/>
                      <a:gd name="connsiteX12" fmla="*/ 387239 w 655071"/>
                      <a:gd name="connsiteY12" fmla="*/ 766044 h 834368"/>
                      <a:gd name="connsiteX13" fmla="*/ 366351 w 655071"/>
                      <a:gd name="connsiteY13" fmla="*/ 834367 h 834368"/>
                      <a:gd name="connsiteX14" fmla="*/ 361350 w 655071"/>
                      <a:gd name="connsiteY14" fmla="*/ 801220 h 834368"/>
                      <a:gd name="connsiteX15" fmla="*/ 357796 w 655071"/>
                      <a:gd name="connsiteY15" fmla="*/ 794827 h 834368"/>
                      <a:gd name="connsiteX16" fmla="*/ 343024 w 655071"/>
                      <a:gd name="connsiteY16" fmla="*/ 795991 h 834368"/>
                      <a:gd name="connsiteX17" fmla="*/ 321117 w 655071"/>
                      <a:gd name="connsiteY17" fmla="*/ 818661 h 834368"/>
                      <a:gd name="connsiteX18" fmla="*/ 54855 w 655071"/>
                      <a:gd name="connsiteY18" fmla="*/ 593414 h 834368"/>
                      <a:gd name="connsiteX19" fmla="*/ 114986 w 655071"/>
                      <a:gd name="connsiteY19" fmla="*/ 593414 h 834368"/>
                      <a:gd name="connsiteX20" fmla="*/ 114986 w 655071"/>
                      <a:gd name="connsiteY20" fmla="*/ 657127 h 834368"/>
                      <a:gd name="connsiteX21" fmla="*/ 433073 w 655071"/>
                      <a:gd name="connsiteY21" fmla="*/ 567572 h 834368"/>
                      <a:gd name="connsiteX22" fmla="*/ 442665 w 655071"/>
                      <a:gd name="connsiteY22" fmla="*/ 587994 h 834368"/>
                      <a:gd name="connsiteX23" fmla="*/ 442665 w 655071"/>
                      <a:gd name="connsiteY23" fmla="*/ 588003 h 834368"/>
                      <a:gd name="connsiteX24" fmla="*/ 450857 w 655071"/>
                      <a:gd name="connsiteY24" fmla="*/ 593937 h 834368"/>
                      <a:gd name="connsiteX25" fmla="*/ 473164 w 655071"/>
                      <a:gd name="connsiteY25" fmla="*/ 596795 h 834368"/>
                      <a:gd name="connsiteX26" fmla="*/ 456724 w 655071"/>
                      <a:gd name="connsiteY26" fmla="*/ 612216 h 834368"/>
                      <a:gd name="connsiteX27" fmla="*/ 453619 w 655071"/>
                      <a:gd name="connsiteY27" fmla="*/ 621741 h 834368"/>
                      <a:gd name="connsiteX28" fmla="*/ 457848 w 655071"/>
                      <a:gd name="connsiteY28" fmla="*/ 643868 h 834368"/>
                      <a:gd name="connsiteX29" fmla="*/ 438103 w 655071"/>
                      <a:gd name="connsiteY29" fmla="*/ 633000 h 834368"/>
                      <a:gd name="connsiteX30" fmla="*/ 427949 w 655071"/>
                      <a:gd name="connsiteY30" fmla="*/ 633047 h 834368"/>
                      <a:gd name="connsiteX31" fmla="*/ 408299 w 655071"/>
                      <a:gd name="connsiteY31" fmla="*/ 643868 h 834368"/>
                      <a:gd name="connsiteX32" fmla="*/ 412509 w 655071"/>
                      <a:gd name="connsiteY32" fmla="*/ 621760 h 834368"/>
                      <a:gd name="connsiteX33" fmla="*/ 409099 w 655071"/>
                      <a:gd name="connsiteY33" fmla="*/ 611892 h 834368"/>
                      <a:gd name="connsiteX34" fmla="*/ 392964 w 655071"/>
                      <a:gd name="connsiteY34" fmla="*/ 596766 h 834368"/>
                      <a:gd name="connsiteX35" fmla="*/ 415281 w 655071"/>
                      <a:gd name="connsiteY35" fmla="*/ 593966 h 834368"/>
                      <a:gd name="connsiteX36" fmla="*/ 423853 w 655071"/>
                      <a:gd name="connsiteY36" fmla="*/ 587203 h 834368"/>
                      <a:gd name="connsiteX37" fmla="*/ 437591 w 655071"/>
                      <a:gd name="connsiteY37" fmla="*/ 533771 h 834368"/>
                      <a:gd name="connsiteX38" fmla="*/ 423615 w 655071"/>
                      <a:gd name="connsiteY38" fmla="*/ 538692 h 834368"/>
                      <a:gd name="connsiteX39" fmla="*/ 407042 w 655071"/>
                      <a:gd name="connsiteY39" fmla="*/ 573935 h 834368"/>
                      <a:gd name="connsiteX40" fmla="*/ 368323 w 655071"/>
                      <a:gd name="connsiteY40" fmla="*/ 578821 h 834368"/>
                      <a:gd name="connsiteX41" fmla="*/ 362059 w 655071"/>
                      <a:gd name="connsiteY41" fmla="*/ 581992 h 834368"/>
                      <a:gd name="connsiteX42" fmla="*/ 362427 w 655071"/>
                      <a:gd name="connsiteY42" fmla="*/ 596805 h 834368"/>
                      <a:gd name="connsiteX43" fmla="*/ 390906 w 655071"/>
                      <a:gd name="connsiteY43" fmla="*/ 623475 h 834368"/>
                      <a:gd name="connsiteX44" fmla="*/ 383563 w 655071"/>
                      <a:gd name="connsiteY44" fmla="*/ 661813 h 834368"/>
                      <a:gd name="connsiteX45" fmla="*/ 384659 w 655071"/>
                      <a:gd name="connsiteY45" fmla="*/ 668741 h 834368"/>
                      <a:gd name="connsiteX46" fmla="*/ 398869 w 655071"/>
                      <a:gd name="connsiteY46" fmla="*/ 672938 h 834368"/>
                      <a:gd name="connsiteX47" fmla="*/ 433064 w 655071"/>
                      <a:gd name="connsiteY47" fmla="*/ 654116 h 834368"/>
                      <a:gd name="connsiteX48" fmla="*/ 467259 w 655071"/>
                      <a:gd name="connsiteY48" fmla="*/ 672938 h 834368"/>
                      <a:gd name="connsiteX49" fmla="*/ 474187 w 655071"/>
                      <a:gd name="connsiteY49" fmla="*/ 674034 h 834368"/>
                      <a:gd name="connsiteX50" fmla="*/ 482565 w 655071"/>
                      <a:gd name="connsiteY50" fmla="*/ 661813 h 834368"/>
                      <a:gd name="connsiteX51" fmla="*/ 475222 w 655071"/>
                      <a:gd name="connsiteY51" fmla="*/ 623475 h 834368"/>
                      <a:gd name="connsiteX52" fmla="*/ 503225 w 655071"/>
                      <a:gd name="connsiteY52" fmla="*/ 597195 h 834368"/>
                      <a:gd name="connsiteX53" fmla="*/ 506930 w 655071"/>
                      <a:gd name="connsiteY53" fmla="*/ 590417 h 834368"/>
                      <a:gd name="connsiteX54" fmla="*/ 497815 w 655071"/>
                      <a:gd name="connsiteY54" fmla="*/ 578736 h 834368"/>
                      <a:gd name="connsiteX55" fmla="*/ 459096 w 655071"/>
                      <a:gd name="connsiteY55" fmla="*/ 573868 h 834368"/>
                      <a:gd name="connsiteX56" fmla="*/ 442522 w 655071"/>
                      <a:gd name="connsiteY56" fmla="*/ 538626 h 834368"/>
                      <a:gd name="connsiteX57" fmla="*/ 442513 w 655071"/>
                      <a:gd name="connsiteY57" fmla="*/ 538692 h 834368"/>
                      <a:gd name="connsiteX58" fmla="*/ 437591 w 655071"/>
                      <a:gd name="connsiteY58" fmla="*/ 533771 h 834368"/>
                      <a:gd name="connsiteX59" fmla="*/ 433072 w 655071"/>
                      <a:gd name="connsiteY59" fmla="*/ 525553 h 834368"/>
                      <a:gd name="connsiteX60" fmla="*/ 492633 w 655071"/>
                      <a:gd name="connsiteY60" fmla="*/ 550218 h 834368"/>
                      <a:gd name="connsiteX61" fmla="*/ 492633 w 655071"/>
                      <a:gd name="connsiteY61" fmla="*/ 669347 h 834368"/>
                      <a:gd name="connsiteX62" fmla="*/ 373525 w 655071"/>
                      <a:gd name="connsiteY62" fmla="*/ 669347 h 834368"/>
                      <a:gd name="connsiteX63" fmla="*/ 373515 w 655071"/>
                      <a:gd name="connsiteY63" fmla="*/ 550228 h 834368"/>
                      <a:gd name="connsiteX64" fmla="*/ 433072 w 655071"/>
                      <a:gd name="connsiteY64" fmla="*/ 525553 h 834368"/>
                      <a:gd name="connsiteX65" fmla="*/ 433073 w 655071"/>
                      <a:gd name="connsiteY65" fmla="*/ 504602 h 834368"/>
                      <a:gd name="connsiteX66" fmla="*/ 327898 w 655071"/>
                      <a:gd name="connsiteY66" fmla="*/ 609787 h 834368"/>
                      <a:gd name="connsiteX67" fmla="*/ 327898 w 655071"/>
                      <a:gd name="connsiteY67" fmla="*/ 609796 h 834368"/>
                      <a:gd name="connsiteX68" fmla="*/ 433092 w 655071"/>
                      <a:gd name="connsiteY68" fmla="*/ 714971 h 834368"/>
                      <a:gd name="connsiteX69" fmla="*/ 538267 w 655071"/>
                      <a:gd name="connsiteY69" fmla="*/ 609777 h 834368"/>
                      <a:gd name="connsiteX70" fmla="*/ 433073 w 655071"/>
                      <a:gd name="connsiteY70" fmla="*/ 504602 h 834368"/>
                      <a:gd name="connsiteX71" fmla="*/ 291543 w 655071"/>
                      <a:gd name="connsiteY71" fmla="*/ 467391 h 834368"/>
                      <a:gd name="connsiteX72" fmla="*/ 277501 w 655071"/>
                      <a:gd name="connsiteY72" fmla="*/ 472122 h 834368"/>
                      <a:gd name="connsiteX73" fmla="*/ 239611 w 655071"/>
                      <a:gd name="connsiteY73" fmla="*/ 485657 h 834368"/>
                      <a:gd name="connsiteX74" fmla="*/ 229524 w 655071"/>
                      <a:gd name="connsiteY74" fmla="*/ 483104 h 834368"/>
                      <a:gd name="connsiteX75" fmla="*/ 210922 w 655071"/>
                      <a:gd name="connsiteY75" fmla="*/ 497154 h 834368"/>
                      <a:gd name="connsiteX76" fmla="*/ 206893 w 655071"/>
                      <a:gd name="connsiteY76" fmla="*/ 493248 h 834368"/>
                      <a:gd name="connsiteX77" fmla="*/ 204250 w 655071"/>
                      <a:gd name="connsiteY77" fmla="*/ 491912 h 834368"/>
                      <a:gd name="connsiteX78" fmla="*/ 190967 w 655071"/>
                      <a:gd name="connsiteY78" fmla="*/ 498478 h 834368"/>
                      <a:gd name="connsiteX79" fmla="*/ 189376 w 655071"/>
                      <a:gd name="connsiteY79" fmla="*/ 501125 h 834368"/>
                      <a:gd name="connsiteX80" fmla="*/ 183794 w 655071"/>
                      <a:gd name="connsiteY80" fmla="*/ 483228 h 834368"/>
                      <a:gd name="connsiteX81" fmla="*/ 180532 w 655071"/>
                      <a:gd name="connsiteY81" fmla="*/ 479965 h 834368"/>
                      <a:gd name="connsiteX82" fmla="*/ 166078 w 655071"/>
                      <a:gd name="connsiteY82" fmla="*/ 483228 h 834368"/>
                      <a:gd name="connsiteX83" fmla="*/ 148066 w 655071"/>
                      <a:gd name="connsiteY83" fmla="*/ 518004 h 834368"/>
                      <a:gd name="connsiteX84" fmla="*/ 128549 w 655071"/>
                      <a:gd name="connsiteY84" fmla="*/ 477637 h 834368"/>
                      <a:gd name="connsiteX85" fmla="*/ 64827 w 655071"/>
                      <a:gd name="connsiteY85" fmla="*/ 502688 h 834368"/>
                      <a:gd name="connsiteX86" fmla="*/ 83296 w 655071"/>
                      <a:gd name="connsiteY86" fmla="*/ 535377 h 834368"/>
                      <a:gd name="connsiteX87" fmla="*/ 83683 w 655071"/>
                      <a:gd name="connsiteY87" fmla="*/ 535773 h 834368"/>
                      <a:gd name="connsiteX88" fmla="*/ 98499 w 655071"/>
                      <a:gd name="connsiteY88" fmla="*/ 535544 h 834368"/>
                      <a:gd name="connsiteX89" fmla="*/ 98269 w 655071"/>
                      <a:gd name="connsiteY89" fmla="*/ 520728 h 834368"/>
                      <a:gd name="connsiteX90" fmla="*/ 98260 w 655071"/>
                      <a:gd name="connsiteY90" fmla="*/ 520728 h 834368"/>
                      <a:gd name="connsiteX91" fmla="*/ 85601 w 655071"/>
                      <a:gd name="connsiteY91" fmla="*/ 504974 h 834368"/>
                      <a:gd name="connsiteX92" fmla="*/ 114300 w 655071"/>
                      <a:gd name="connsiteY92" fmla="*/ 492943 h 834368"/>
                      <a:gd name="connsiteX93" fmla="*/ 132397 w 655071"/>
                      <a:gd name="connsiteY93" fmla="*/ 534034 h 834368"/>
                      <a:gd name="connsiteX94" fmla="*/ 158772 w 655071"/>
                      <a:gd name="connsiteY94" fmla="*/ 536892 h 834368"/>
                      <a:gd name="connsiteX95" fmla="*/ 170297 w 655071"/>
                      <a:gd name="connsiteY95" fmla="*/ 523319 h 834368"/>
                      <a:gd name="connsiteX96" fmla="*/ 177165 w 655071"/>
                      <a:gd name="connsiteY96" fmla="*/ 541788 h 834368"/>
                      <a:gd name="connsiteX97" fmla="*/ 179579 w 655071"/>
                      <a:gd name="connsiteY97" fmla="*/ 542783 h 834368"/>
                      <a:gd name="connsiteX98" fmla="*/ 190900 w 655071"/>
                      <a:gd name="connsiteY98" fmla="*/ 536073 h 834368"/>
                      <a:gd name="connsiteX99" fmla="*/ 197568 w 655071"/>
                      <a:gd name="connsiteY99" fmla="*/ 526195 h 834368"/>
                      <a:gd name="connsiteX100" fmla="*/ 204083 w 655071"/>
                      <a:gd name="connsiteY100" fmla="*/ 532063 h 834368"/>
                      <a:gd name="connsiteX101" fmla="*/ 217942 w 655071"/>
                      <a:gd name="connsiteY101" fmla="*/ 524309 h 834368"/>
                      <a:gd name="connsiteX102" fmla="*/ 227019 w 655071"/>
                      <a:gd name="connsiteY102" fmla="*/ 510517 h 834368"/>
                      <a:gd name="connsiteX103" fmla="*/ 230191 w 655071"/>
                      <a:gd name="connsiteY103" fmla="*/ 503973 h 834368"/>
                      <a:gd name="connsiteX104" fmla="*/ 231924 w 655071"/>
                      <a:gd name="connsiteY104" fmla="*/ 505059 h 834368"/>
                      <a:gd name="connsiteX105" fmla="*/ 295599 w 655071"/>
                      <a:gd name="connsiteY105" fmla="*/ 482599 h 834368"/>
                      <a:gd name="connsiteX106" fmla="*/ 296274 w 655071"/>
                      <a:gd name="connsiteY106" fmla="*/ 481434 h 834368"/>
                      <a:gd name="connsiteX107" fmla="*/ 291543 w 655071"/>
                      <a:gd name="connsiteY107" fmla="*/ 467391 h 834368"/>
                      <a:gd name="connsiteX108" fmla="*/ 433073 w 655071"/>
                      <a:gd name="connsiteY108" fmla="*/ 454320 h 834368"/>
                      <a:gd name="connsiteX109" fmla="*/ 468468 w 655071"/>
                      <a:gd name="connsiteY109" fmla="*/ 473046 h 834368"/>
                      <a:gd name="connsiteX110" fmla="*/ 473507 w 655071"/>
                      <a:gd name="connsiteY110" fmla="*/ 474246 h 834368"/>
                      <a:gd name="connsiteX111" fmla="*/ 511483 w 655071"/>
                      <a:gd name="connsiteY111" fmla="*/ 475541 h 834368"/>
                      <a:gd name="connsiteX112" fmla="*/ 531161 w 655071"/>
                      <a:gd name="connsiteY112" fmla="*/ 508126 h 834368"/>
                      <a:gd name="connsiteX113" fmla="*/ 534867 w 655071"/>
                      <a:gd name="connsiteY113" fmla="*/ 511775 h 834368"/>
                      <a:gd name="connsiteX114" fmla="*/ 567318 w 655071"/>
                      <a:gd name="connsiteY114" fmla="*/ 531367 h 834368"/>
                      <a:gd name="connsiteX115" fmla="*/ 568623 w 655071"/>
                      <a:gd name="connsiteY115" fmla="*/ 569839 h 834368"/>
                      <a:gd name="connsiteX116" fmla="*/ 569823 w 655071"/>
                      <a:gd name="connsiteY116" fmla="*/ 574382 h 834368"/>
                      <a:gd name="connsiteX117" fmla="*/ 588578 w 655071"/>
                      <a:gd name="connsiteY117" fmla="*/ 609787 h 834368"/>
                      <a:gd name="connsiteX118" fmla="*/ 569814 w 655071"/>
                      <a:gd name="connsiteY118" fmla="*/ 645182 h 834368"/>
                      <a:gd name="connsiteX119" fmla="*/ 568604 w 655071"/>
                      <a:gd name="connsiteY119" fmla="*/ 650220 h 834368"/>
                      <a:gd name="connsiteX120" fmla="*/ 567318 w 655071"/>
                      <a:gd name="connsiteY120" fmla="*/ 688197 h 834368"/>
                      <a:gd name="connsiteX121" fmla="*/ 534724 w 655071"/>
                      <a:gd name="connsiteY121" fmla="*/ 707875 h 834368"/>
                      <a:gd name="connsiteX122" fmla="*/ 531076 w 655071"/>
                      <a:gd name="connsiteY122" fmla="*/ 711571 h 834368"/>
                      <a:gd name="connsiteX123" fmla="*/ 511483 w 655071"/>
                      <a:gd name="connsiteY123" fmla="*/ 744032 h 834368"/>
                      <a:gd name="connsiteX124" fmla="*/ 473011 w 655071"/>
                      <a:gd name="connsiteY124" fmla="*/ 745337 h 834368"/>
                      <a:gd name="connsiteX125" fmla="*/ 468477 w 655071"/>
                      <a:gd name="connsiteY125" fmla="*/ 746528 h 834368"/>
                      <a:gd name="connsiteX126" fmla="*/ 433073 w 655071"/>
                      <a:gd name="connsiteY126" fmla="*/ 765282 h 834368"/>
                      <a:gd name="connsiteX127" fmla="*/ 397678 w 655071"/>
                      <a:gd name="connsiteY127" fmla="*/ 746518 h 834368"/>
                      <a:gd name="connsiteX128" fmla="*/ 392639 w 655071"/>
                      <a:gd name="connsiteY128" fmla="*/ 745318 h 834368"/>
                      <a:gd name="connsiteX129" fmla="*/ 354663 w 655071"/>
                      <a:gd name="connsiteY129" fmla="*/ 744032 h 834368"/>
                      <a:gd name="connsiteX130" fmla="*/ 338613 w 655071"/>
                      <a:gd name="connsiteY130" fmla="*/ 717448 h 834368"/>
                      <a:gd name="connsiteX131" fmla="*/ 338613 w 655071"/>
                      <a:gd name="connsiteY131" fmla="*/ 717486 h 834368"/>
                      <a:gd name="connsiteX132" fmla="*/ 331279 w 655071"/>
                      <a:gd name="connsiteY132" fmla="*/ 707828 h 834368"/>
                      <a:gd name="connsiteX133" fmla="*/ 298828 w 655071"/>
                      <a:gd name="connsiteY133" fmla="*/ 688235 h 834368"/>
                      <a:gd name="connsiteX134" fmla="*/ 297523 w 655071"/>
                      <a:gd name="connsiteY134" fmla="*/ 649763 h 834368"/>
                      <a:gd name="connsiteX135" fmla="*/ 296332 w 655071"/>
                      <a:gd name="connsiteY135" fmla="*/ 645220 h 834368"/>
                      <a:gd name="connsiteX136" fmla="*/ 277568 w 655071"/>
                      <a:gd name="connsiteY136" fmla="*/ 609825 h 834368"/>
                      <a:gd name="connsiteX137" fmla="*/ 296342 w 655071"/>
                      <a:gd name="connsiteY137" fmla="*/ 574420 h 834368"/>
                      <a:gd name="connsiteX138" fmla="*/ 297542 w 655071"/>
                      <a:gd name="connsiteY138" fmla="*/ 569391 h 834368"/>
                      <a:gd name="connsiteX139" fmla="*/ 298828 w 655071"/>
                      <a:gd name="connsiteY139" fmla="*/ 531406 h 834368"/>
                      <a:gd name="connsiteX140" fmla="*/ 331422 w 655071"/>
                      <a:gd name="connsiteY140" fmla="*/ 511727 h 834368"/>
                      <a:gd name="connsiteX141" fmla="*/ 335070 w 655071"/>
                      <a:gd name="connsiteY141" fmla="*/ 508031 h 834368"/>
                      <a:gd name="connsiteX142" fmla="*/ 354663 w 655071"/>
                      <a:gd name="connsiteY142" fmla="*/ 475580 h 834368"/>
                      <a:gd name="connsiteX143" fmla="*/ 393135 w 655071"/>
                      <a:gd name="connsiteY143" fmla="*/ 474275 h 834368"/>
                      <a:gd name="connsiteX144" fmla="*/ 397668 w 655071"/>
                      <a:gd name="connsiteY144" fmla="*/ 473074 h 834368"/>
                      <a:gd name="connsiteX145" fmla="*/ 346149 w 655071"/>
                      <a:gd name="connsiteY145" fmla="*/ 342554 h 834368"/>
                      <a:gd name="connsiteX146" fmla="*/ 382115 w 655071"/>
                      <a:gd name="connsiteY146" fmla="*/ 378520 h 834368"/>
                      <a:gd name="connsiteX147" fmla="*/ 333614 w 655071"/>
                      <a:gd name="connsiteY147" fmla="*/ 391055 h 834368"/>
                      <a:gd name="connsiteX148" fmla="*/ 112557 w 655071"/>
                      <a:gd name="connsiteY148" fmla="*/ 339477 h 834368"/>
                      <a:gd name="connsiteX149" fmla="*/ 102079 w 655071"/>
                      <a:gd name="connsiteY149" fmla="*/ 349954 h 834368"/>
                      <a:gd name="connsiteX150" fmla="*/ 112557 w 655071"/>
                      <a:gd name="connsiteY150" fmla="*/ 360432 h 834368"/>
                      <a:gd name="connsiteX151" fmla="*/ 290436 w 655071"/>
                      <a:gd name="connsiteY151" fmla="*/ 360432 h 834368"/>
                      <a:gd name="connsiteX152" fmla="*/ 300914 w 655071"/>
                      <a:gd name="connsiteY152" fmla="*/ 349954 h 834368"/>
                      <a:gd name="connsiteX153" fmla="*/ 290436 w 655071"/>
                      <a:gd name="connsiteY153" fmla="*/ 339477 h 834368"/>
                      <a:gd name="connsiteX154" fmla="*/ 482051 w 655071"/>
                      <a:gd name="connsiteY154" fmla="*/ 319256 h 834368"/>
                      <a:gd name="connsiteX155" fmla="*/ 482051 w 655071"/>
                      <a:gd name="connsiteY155" fmla="*/ 453654 h 834368"/>
                      <a:gd name="connsiteX156" fmla="*/ 476126 w 655071"/>
                      <a:gd name="connsiteY156" fmla="*/ 453453 h 834368"/>
                      <a:gd name="connsiteX157" fmla="*/ 461915 w 655071"/>
                      <a:gd name="connsiteY157" fmla="*/ 445919 h 834368"/>
                      <a:gd name="connsiteX158" fmla="*/ 461915 w 655071"/>
                      <a:gd name="connsiteY158" fmla="*/ 339382 h 834368"/>
                      <a:gd name="connsiteX159" fmla="*/ 112557 w 655071"/>
                      <a:gd name="connsiteY159" fmla="*/ 283841 h 834368"/>
                      <a:gd name="connsiteX160" fmla="*/ 102079 w 655071"/>
                      <a:gd name="connsiteY160" fmla="*/ 294319 h 834368"/>
                      <a:gd name="connsiteX161" fmla="*/ 112557 w 655071"/>
                      <a:gd name="connsiteY161" fmla="*/ 304796 h 834368"/>
                      <a:gd name="connsiteX162" fmla="*/ 310886 w 655071"/>
                      <a:gd name="connsiteY162" fmla="*/ 304796 h 834368"/>
                      <a:gd name="connsiteX163" fmla="*/ 321364 w 655071"/>
                      <a:gd name="connsiteY163" fmla="*/ 294319 h 834368"/>
                      <a:gd name="connsiteX164" fmla="*/ 310886 w 655071"/>
                      <a:gd name="connsiteY164" fmla="*/ 283841 h 834368"/>
                      <a:gd name="connsiteX165" fmla="*/ 112557 w 655071"/>
                      <a:gd name="connsiteY165" fmla="*/ 228206 h 834368"/>
                      <a:gd name="connsiteX166" fmla="*/ 102079 w 655071"/>
                      <a:gd name="connsiteY166" fmla="*/ 238683 h 834368"/>
                      <a:gd name="connsiteX167" fmla="*/ 112557 w 655071"/>
                      <a:gd name="connsiteY167" fmla="*/ 249161 h 834368"/>
                      <a:gd name="connsiteX168" fmla="*/ 353787 w 655071"/>
                      <a:gd name="connsiteY168" fmla="*/ 249161 h 834368"/>
                      <a:gd name="connsiteX169" fmla="*/ 364265 w 655071"/>
                      <a:gd name="connsiteY169" fmla="*/ 238683 h 834368"/>
                      <a:gd name="connsiteX170" fmla="*/ 353787 w 655071"/>
                      <a:gd name="connsiteY170" fmla="*/ 228206 h 834368"/>
                      <a:gd name="connsiteX171" fmla="*/ 112557 w 655071"/>
                      <a:gd name="connsiteY171" fmla="*/ 172570 h 834368"/>
                      <a:gd name="connsiteX172" fmla="*/ 102079 w 655071"/>
                      <a:gd name="connsiteY172" fmla="*/ 183048 h 834368"/>
                      <a:gd name="connsiteX173" fmla="*/ 112557 w 655071"/>
                      <a:gd name="connsiteY173" fmla="*/ 193525 h 834368"/>
                      <a:gd name="connsiteX174" fmla="*/ 353787 w 655071"/>
                      <a:gd name="connsiteY174" fmla="*/ 193525 h 834368"/>
                      <a:gd name="connsiteX175" fmla="*/ 364265 w 655071"/>
                      <a:gd name="connsiteY175" fmla="*/ 183048 h 834368"/>
                      <a:gd name="connsiteX176" fmla="*/ 353787 w 655071"/>
                      <a:gd name="connsiteY176" fmla="*/ 172570 h 834368"/>
                      <a:gd name="connsiteX177" fmla="*/ 598856 w 655071"/>
                      <a:gd name="connsiteY177" fmla="*/ 141434 h 834368"/>
                      <a:gd name="connsiteX178" fmla="*/ 614572 w 655071"/>
                      <a:gd name="connsiteY178" fmla="*/ 157140 h 834368"/>
                      <a:gd name="connsiteX179" fmla="*/ 402440 w 655071"/>
                      <a:gd name="connsiteY179" fmla="*/ 369243 h 834368"/>
                      <a:gd name="connsiteX180" fmla="*/ 386734 w 655071"/>
                      <a:gd name="connsiteY180" fmla="*/ 353527 h 834368"/>
                      <a:gd name="connsiteX181" fmla="*/ 41072 w 655071"/>
                      <a:gd name="connsiteY181" fmla="*/ 111677 h 834368"/>
                      <a:gd name="connsiteX182" fmla="*/ 125349 w 655071"/>
                      <a:gd name="connsiteY182" fmla="*/ 111677 h 834368"/>
                      <a:gd name="connsiteX183" fmla="*/ 153648 w 655071"/>
                      <a:gd name="connsiteY183" fmla="*/ 133089 h 834368"/>
                      <a:gd name="connsiteX184" fmla="*/ 328403 w 655071"/>
                      <a:gd name="connsiteY184" fmla="*/ 133089 h 834368"/>
                      <a:gd name="connsiteX185" fmla="*/ 356692 w 655071"/>
                      <a:gd name="connsiteY185" fmla="*/ 111677 h 834368"/>
                      <a:gd name="connsiteX186" fmla="*/ 440931 w 655071"/>
                      <a:gd name="connsiteY186" fmla="*/ 111677 h 834368"/>
                      <a:gd name="connsiteX187" fmla="*/ 440931 w 655071"/>
                      <a:gd name="connsiteY187" fmla="*/ 207060 h 834368"/>
                      <a:gd name="connsiteX188" fmla="*/ 333165 w 655071"/>
                      <a:gd name="connsiteY188" fmla="*/ 314807 h 834368"/>
                      <a:gd name="connsiteX189" fmla="*/ 330308 w 655071"/>
                      <a:gd name="connsiteY189" fmla="*/ 320408 h 834368"/>
                      <a:gd name="connsiteX190" fmla="*/ 311001 w 655071"/>
                      <a:gd name="connsiteY190" fmla="*/ 395112 h 834368"/>
                      <a:gd name="connsiteX191" fmla="*/ 112557 w 655071"/>
                      <a:gd name="connsiteY191" fmla="*/ 395112 h 834368"/>
                      <a:gd name="connsiteX192" fmla="*/ 102079 w 655071"/>
                      <a:gd name="connsiteY192" fmla="*/ 405590 h 834368"/>
                      <a:gd name="connsiteX193" fmla="*/ 112557 w 655071"/>
                      <a:gd name="connsiteY193" fmla="*/ 416067 h 834368"/>
                      <a:gd name="connsiteX194" fmla="*/ 319068 w 655071"/>
                      <a:gd name="connsiteY194" fmla="*/ 416067 h 834368"/>
                      <a:gd name="connsiteX195" fmla="*/ 322536 w 655071"/>
                      <a:gd name="connsiteY195" fmla="*/ 415477 h 834368"/>
                      <a:gd name="connsiteX196" fmla="*/ 404250 w 655071"/>
                      <a:gd name="connsiteY196" fmla="*/ 394312 h 834368"/>
                      <a:gd name="connsiteX197" fmla="*/ 409851 w 655071"/>
                      <a:gd name="connsiteY197" fmla="*/ 391455 h 834368"/>
                      <a:gd name="connsiteX198" fmla="*/ 441007 w 655071"/>
                      <a:gd name="connsiteY198" fmla="*/ 360279 h 834368"/>
                      <a:gd name="connsiteX199" fmla="*/ 441007 w 655071"/>
                      <a:gd name="connsiteY199" fmla="*/ 434765 h 834368"/>
                      <a:gd name="connsiteX200" fmla="*/ 428244 w 655071"/>
                      <a:gd name="connsiteY200" fmla="*/ 433155 h 834368"/>
                      <a:gd name="connsiteX201" fmla="*/ 390058 w 655071"/>
                      <a:gd name="connsiteY201" fmla="*/ 453405 h 834368"/>
                      <a:gd name="connsiteX202" fmla="*/ 349025 w 655071"/>
                      <a:gd name="connsiteY202" fmla="*/ 454796 h 834368"/>
                      <a:gd name="connsiteX203" fmla="*/ 339700 w 655071"/>
                      <a:gd name="connsiteY203" fmla="*/ 459854 h 834368"/>
                      <a:gd name="connsiteX204" fmla="*/ 318440 w 655071"/>
                      <a:gd name="connsiteY204" fmla="*/ 495096 h 834368"/>
                      <a:gd name="connsiteX205" fmla="*/ 283197 w 655071"/>
                      <a:gd name="connsiteY205" fmla="*/ 516375 h 834368"/>
                      <a:gd name="connsiteX206" fmla="*/ 278159 w 655071"/>
                      <a:gd name="connsiteY206" fmla="*/ 524947 h 834368"/>
                      <a:gd name="connsiteX207" fmla="*/ 276739 w 655071"/>
                      <a:gd name="connsiteY207" fmla="*/ 566667 h 834368"/>
                      <a:gd name="connsiteX208" fmla="*/ 256556 w 655071"/>
                      <a:gd name="connsiteY208" fmla="*/ 604767 h 834368"/>
                      <a:gd name="connsiteX209" fmla="*/ 256499 w 655071"/>
                      <a:gd name="connsiteY209" fmla="*/ 614616 h 834368"/>
                      <a:gd name="connsiteX210" fmla="*/ 276739 w 655071"/>
                      <a:gd name="connsiteY210" fmla="*/ 652802 h 834368"/>
                      <a:gd name="connsiteX211" fmla="*/ 277425 w 655071"/>
                      <a:gd name="connsiteY211" fmla="*/ 672937 h 834368"/>
                      <a:gd name="connsiteX212" fmla="*/ 135931 w 655071"/>
                      <a:gd name="connsiteY212" fmla="*/ 672937 h 834368"/>
                      <a:gd name="connsiteX213" fmla="*/ 135931 w 655071"/>
                      <a:gd name="connsiteY213" fmla="*/ 582907 h 834368"/>
                      <a:gd name="connsiteX214" fmla="*/ 125454 w 655071"/>
                      <a:gd name="connsiteY214" fmla="*/ 572430 h 834368"/>
                      <a:gd name="connsiteX215" fmla="*/ 41072 w 655071"/>
                      <a:gd name="connsiteY215" fmla="*/ 572430 h 834368"/>
                      <a:gd name="connsiteX216" fmla="*/ 567556 w 655071"/>
                      <a:gd name="connsiteY216" fmla="*/ 110100 h 834368"/>
                      <a:gd name="connsiteX217" fmla="*/ 584050 w 655071"/>
                      <a:gd name="connsiteY217" fmla="*/ 126594 h 834368"/>
                      <a:gd name="connsiteX218" fmla="*/ 371925 w 655071"/>
                      <a:gd name="connsiteY218" fmla="*/ 338719 h 834368"/>
                      <a:gd name="connsiteX219" fmla="*/ 355431 w 655071"/>
                      <a:gd name="connsiteY219" fmla="*/ 322225 h 834368"/>
                      <a:gd name="connsiteX220" fmla="*/ 357798 w 655071"/>
                      <a:gd name="connsiteY220" fmla="*/ 72777 h 834368"/>
                      <a:gd name="connsiteX221" fmla="*/ 473726 w 655071"/>
                      <a:gd name="connsiteY221" fmla="*/ 72777 h 834368"/>
                      <a:gd name="connsiteX222" fmla="*/ 482023 w 655071"/>
                      <a:gd name="connsiteY222" fmla="*/ 80397 h 834368"/>
                      <a:gd name="connsiteX223" fmla="*/ 482023 w 655071"/>
                      <a:gd name="connsiteY223" fmla="*/ 165988 h 834368"/>
                      <a:gd name="connsiteX224" fmla="*/ 461887 w 655071"/>
                      <a:gd name="connsiteY224" fmla="*/ 186115 h 834368"/>
                      <a:gd name="connsiteX225" fmla="*/ 461887 w 655071"/>
                      <a:gd name="connsiteY225" fmla="*/ 101199 h 834368"/>
                      <a:gd name="connsiteX226" fmla="*/ 451409 w 655071"/>
                      <a:gd name="connsiteY226" fmla="*/ 90722 h 834368"/>
                      <a:gd name="connsiteX227" fmla="*/ 357798 w 655071"/>
                      <a:gd name="connsiteY227" fmla="*/ 90722 h 834368"/>
                      <a:gd name="connsiteX228" fmla="*/ 8296 w 655071"/>
                      <a:gd name="connsiteY228" fmla="*/ 72730 h 834368"/>
                      <a:gd name="connsiteX229" fmla="*/ 124244 w 655071"/>
                      <a:gd name="connsiteY229" fmla="*/ 72730 h 834368"/>
                      <a:gd name="connsiteX230" fmla="*/ 124244 w 655071"/>
                      <a:gd name="connsiteY230" fmla="*/ 90722 h 834368"/>
                      <a:gd name="connsiteX231" fmla="*/ 30604 w 655071"/>
                      <a:gd name="connsiteY231" fmla="*/ 90722 h 834368"/>
                      <a:gd name="connsiteX232" fmla="*/ 20126 w 655071"/>
                      <a:gd name="connsiteY232" fmla="*/ 101200 h 834368"/>
                      <a:gd name="connsiteX233" fmla="*/ 20126 w 655071"/>
                      <a:gd name="connsiteY233" fmla="*/ 582946 h 834368"/>
                      <a:gd name="connsiteX234" fmla="*/ 23498 w 655071"/>
                      <a:gd name="connsiteY234" fmla="*/ 590632 h 834368"/>
                      <a:gd name="connsiteX235" fmla="*/ 117357 w 655071"/>
                      <a:gd name="connsiteY235" fmla="*/ 690093 h 834368"/>
                      <a:gd name="connsiteX236" fmla="*/ 125454 w 655071"/>
                      <a:gd name="connsiteY236" fmla="*/ 693903 h 834368"/>
                      <a:gd name="connsiteX237" fmla="*/ 278130 w 655071"/>
                      <a:gd name="connsiteY237" fmla="*/ 693903 h 834368"/>
                      <a:gd name="connsiteX238" fmla="*/ 283188 w 655071"/>
                      <a:gd name="connsiteY238" fmla="*/ 703170 h 834368"/>
                      <a:gd name="connsiteX239" fmla="*/ 297646 w 655071"/>
                      <a:gd name="connsiteY239" fmla="*/ 711905 h 834368"/>
                      <a:gd name="connsiteX240" fmla="*/ 8296 w 655071"/>
                      <a:gd name="connsiteY240" fmla="*/ 711905 h 834368"/>
                      <a:gd name="connsiteX241" fmla="*/ 0 w 655071"/>
                      <a:gd name="connsiteY241" fmla="*/ 704237 h 834368"/>
                      <a:gd name="connsiteX242" fmla="*/ 0 w 655071"/>
                      <a:gd name="connsiteY242" fmla="*/ 80350 h 834368"/>
                      <a:gd name="connsiteX243" fmla="*/ 8296 w 655071"/>
                      <a:gd name="connsiteY243" fmla="*/ 72730 h 834368"/>
                      <a:gd name="connsiteX244" fmla="*/ 620048 w 655071"/>
                      <a:gd name="connsiteY244" fmla="*/ 69850 h 834368"/>
                      <a:gd name="connsiteX245" fmla="*/ 633031 w 655071"/>
                      <a:gd name="connsiteY245" fmla="*/ 76749 h 834368"/>
                      <a:gd name="connsiteX246" fmla="*/ 647919 w 655071"/>
                      <a:gd name="connsiteY246" fmla="*/ 91608 h 834368"/>
                      <a:gd name="connsiteX247" fmla="*/ 652100 w 655071"/>
                      <a:gd name="connsiteY247" fmla="*/ 119040 h 834368"/>
                      <a:gd name="connsiteX248" fmla="*/ 631279 w 655071"/>
                      <a:gd name="connsiteY248" fmla="*/ 98256 h 834368"/>
                      <a:gd name="connsiteX249" fmla="*/ 617038 w 655071"/>
                      <a:gd name="connsiteY249" fmla="*/ 98252 h 834368"/>
                      <a:gd name="connsiteX250" fmla="*/ 616467 w 655071"/>
                      <a:gd name="connsiteY250" fmla="*/ 113058 h 834368"/>
                      <a:gd name="connsiteX251" fmla="*/ 637546 w 655071"/>
                      <a:gd name="connsiteY251" fmla="*/ 134137 h 834368"/>
                      <a:gd name="connsiteX252" fmla="*/ 629383 w 655071"/>
                      <a:gd name="connsiteY252" fmla="*/ 142300 h 834368"/>
                      <a:gd name="connsiteX253" fmla="*/ 582368 w 655071"/>
                      <a:gd name="connsiteY253" fmla="*/ 95285 h 834368"/>
                      <a:gd name="connsiteX254" fmla="*/ 590531 w 655071"/>
                      <a:gd name="connsiteY254" fmla="*/ 87122 h 834368"/>
                      <a:gd name="connsiteX255" fmla="*/ 596398 w 655071"/>
                      <a:gd name="connsiteY255" fmla="*/ 92989 h 834368"/>
                      <a:gd name="connsiteX256" fmla="*/ 596821 w 655071"/>
                      <a:gd name="connsiteY256" fmla="*/ 93412 h 834368"/>
                      <a:gd name="connsiteX257" fmla="*/ 611633 w 655071"/>
                      <a:gd name="connsiteY257" fmla="*/ 92989 h 834368"/>
                      <a:gd name="connsiteX258" fmla="*/ 611209 w 655071"/>
                      <a:gd name="connsiteY258" fmla="*/ 78178 h 834368"/>
                      <a:gd name="connsiteX259" fmla="*/ 605599 w 655071"/>
                      <a:gd name="connsiteY259" fmla="*/ 72568 h 834368"/>
                      <a:gd name="connsiteX260" fmla="*/ 620048 w 655071"/>
                      <a:gd name="connsiteY260" fmla="*/ 69850 h 834368"/>
                      <a:gd name="connsiteX261" fmla="*/ 239093 w 655071"/>
                      <a:gd name="connsiteY261" fmla="*/ 48 h 834368"/>
                      <a:gd name="connsiteX262" fmla="*/ 280026 w 655071"/>
                      <a:gd name="connsiteY262" fmla="*/ 37125 h 834368"/>
                      <a:gd name="connsiteX263" fmla="*/ 290504 w 655071"/>
                      <a:gd name="connsiteY263" fmla="*/ 47603 h 834368"/>
                      <a:gd name="connsiteX264" fmla="*/ 328404 w 655071"/>
                      <a:gd name="connsiteY264" fmla="*/ 47603 h 834368"/>
                      <a:gd name="connsiteX265" fmla="*/ 336852 w 655071"/>
                      <a:gd name="connsiteY265" fmla="*/ 56051 h 834368"/>
                      <a:gd name="connsiteX266" fmla="*/ 336852 w 655071"/>
                      <a:gd name="connsiteY266" fmla="*/ 103676 h 834368"/>
                      <a:gd name="connsiteX267" fmla="*/ 328404 w 655071"/>
                      <a:gd name="connsiteY267" fmla="*/ 112125 h 834368"/>
                      <a:gd name="connsiteX268" fmla="*/ 153648 w 655071"/>
                      <a:gd name="connsiteY268" fmla="*/ 112125 h 834368"/>
                      <a:gd name="connsiteX269" fmla="*/ 145200 w 655071"/>
                      <a:gd name="connsiteY269" fmla="*/ 103676 h 834368"/>
                      <a:gd name="connsiteX270" fmla="*/ 145200 w 655071"/>
                      <a:gd name="connsiteY270" fmla="*/ 56051 h 834368"/>
                      <a:gd name="connsiteX271" fmla="*/ 153648 w 655071"/>
                      <a:gd name="connsiteY271" fmla="*/ 47603 h 834368"/>
                      <a:gd name="connsiteX272" fmla="*/ 191539 w 655071"/>
                      <a:gd name="connsiteY272" fmla="*/ 47603 h 834368"/>
                      <a:gd name="connsiteX273" fmla="*/ 202016 w 655071"/>
                      <a:gd name="connsiteY273" fmla="*/ 37125 h 834368"/>
                      <a:gd name="connsiteX274" fmla="*/ 239093 w 655071"/>
                      <a:gd name="connsiteY274" fmla="*/ 48 h 83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655071" h="834368">
                        <a:moveTo>
                          <a:pt x="526618" y="759492"/>
                        </a:moveTo>
                        <a:lnTo>
                          <a:pt x="544716" y="818661"/>
                        </a:lnTo>
                        <a:lnTo>
                          <a:pt x="522808" y="795991"/>
                        </a:lnTo>
                        <a:cubicBezTo>
                          <a:pt x="521173" y="794077"/>
                          <a:pt x="518904" y="792815"/>
                          <a:pt x="516415" y="792437"/>
                        </a:cubicBezTo>
                        <a:cubicBezTo>
                          <a:pt x="510695" y="791567"/>
                          <a:pt x="505352" y="795500"/>
                          <a:pt x="504482" y="801221"/>
                        </a:cubicBezTo>
                        <a:lnTo>
                          <a:pt x="499481" y="834368"/>
                        </a:lnTo>
                        <a:lnTo>
                          <a:pt x="478603" y="766035"/>
                        </a:lnTo>
                        <a:lnTo>
                          <a:pt x="517170" y="764750"/>
                        </a:lnTo>
                        <a:cubicBezTo>
                          <a:pt x="521055" y="764903"/>
                          <a:pt x="524700" y="762874"/>
                          <a:pt x="526618" y="759492"/>
                        </a:cubicBezTo>
                        <a:close/>
                        <a:moveTo>
                          <a:pt x="339319" y="759120"/>
                        </a:moveTo>
                        <a:lnTo>
                          <a:pt x="339738" y="759682"/>
                        </a:lnTo>
                        <a:cubicBezTo>
                          <a:pt x="341564" y="762700"/>
                          <a:pt x="344785" y="764598"/>
                          <a:pt x="348311" y="764730"/>
                        </a:cubicBezTo>
                        <a:lnTo>
                          <a:pt x="387239" y="766044"/>
                        </a:lnTo>
                        <a:lnTo>
                          <a:pt x="366351" y="834367"/>
                        </a:lnTo>
                        <a:lnTo>
                          <a:pt x="361350" y="801220"/>
                        </a:lnTo>
                        <a:cubicBezTo>
                          <a:pt x="360972" y="798732"/>
                          <a:pt x="359710" y="796462"/>
                          <a:pt x="357796" y="794827"/>
                        </a:cubicBezTo>
                        <a:cubicBezTo>
                          <a:pt x="353396" y="791070"/>
                          <a:pt x="346782" y="791591"/>
                          <a:pt x="343024" y="795991"/>
                        </a:cubicBezTo>
                        <a:lnTo>
                          <a:pt x="321117" y="818661"/>
                        </a:lnTo>
                        <a:close/>
                        <a:moveTo>
                          <a:pt x="54855" y="593414"/>
                        </a:moveTo>
                        <a:lnTo>
                          <a:pt x="114986" y="593414"/>
                        </a:lnTo>
                        <a:lnTo>
                          <a:pt x="114986" y="657127"/>
                        </a:lnTo>
                        <a:close/>
                        <a:moveTo>
                          <a:pt x="433073" y="567572"/>
                        </a:moveTo>
                        <a:lnTo>
                          <a:pt x="442665" y="587994"/>
                        </a:lnTo>
                        <a:lnTo>
                          <a:pt x="442665" y="588003"/>
                        </a:lnTo>
                        <a:cubicBezTo>
                          <a:pt x="444197" y="591256"/>
                          <a:pt x="447289" y="593496"/>
                          <a:pt x="450857" y="593937"/>
                        </a:cubicBezTo>
                        <a:lnTo>
                          <a:pt x="473164" y="596795"/>
                        </a:lnTo>
                        <a:lnTo>
                          <a:pt x="456724" y="612216"/>
                        </a:lnTo>
                        <a:cubicBezTo>
                          <a:pt x="454140" y="614658"/>
                          <a:pt x="452971" y="618245"/>
                          <a:pt x="453619" y="621741"/>
                        </a:cubicBezTo>
                        <a:lnTo>
                          <a:pt x="457848" y="643868"/>
                        </a:lnTo>
                        <a:lnTo>
                          <a:pt x="438103" y="633000"/>
                        </a:lnTo>
                        <a:cubicBezTo>
                          <a:pt x="434936" y="631265"/>
                          <a:pt x="431099" y="631283"/>
                          <a:pt x="427949" y="633047"/>
                        </a:cubicBezTo>
                        <a:lnTo>
                          <a:pt x="408299" y="643868"/>
                        </a:lnTo>
                        <a:lnTo>
                          <a:pt x="412509" y="621760"/>
                        </a:lnTo>
                        <a:cubicBezTo>
                          <a:pt x="413209" y="618098"/>
                          <a:pt x="411910" y="614340"/>
                          <a:pt x="409099" y="611892"/>
                        </a:cubicBezTo>
                        <a:lnTo>
                          <a:pt x="392964" y="596766"/>
                        </a:lnTo>
                        <a:lnTo>
                          <a:pt x="415281" y="593966"/>
                        </a:lnTo>
                        <a:cubicBezTo>
                          <a:pt x="419180" y="593497"/>
                          <a:pt x="422489" y="590886"/>
                          <a:pt x="423853" y="587203"/>
                        </a:cubicBezTo>
                        <a:close/>
                        <a:moveTo>
                          <a:pt x="437591" y="533771"/>
                        </a:moveTo>
                        <a:cubicBezTo>
                          <a:pt x="432373" y="531271"/>
                          <a:pt x="426116" y="533474"/>
                          <a:pt x="423615" y="538692"/>
                        </a:cubicBezTo>
                        <a:lnTo>
                          <a:pt x="407042" y="573935"/>
                        </a:lnTo>
                        <a:lnTo>
                          <a:pt x="368323" y="578821"/>
                        </a:lnTo>
                        <a:cubicBezTo>
                          <a:pt x="365932" y="579126"/>
                          <a:pt x="363720" y="580246"/>
                          <a:pt x="362059" y="581992"/>
                        </a:cubicBezTo>
                        <a:cubicBezTo>
                          <a:pt x="358070" y="586183"/>
                          <a:pt x="358235" y="592815"/>
                          <a:pt x="362427" y="596805"/>
                        </a:cubicBezTo>
                        <a:lnTo>
                          <a:pt x="390906" y="623475"/>
                        </a:lnTo>
                        <a:lnTo>
                          <a:pt x="383563" y="661813"/>
                        </a:lnTo>
                        <a:cubicBezTo>
                          <a:pt x="383121" y="664179"/>
                          <a:pt x="383508" y="666626"/>
                          <a:pt x="384659" y="668741"/>
                        </a:cubicBezTo>
                        <a:cubicBezTo>
                          <a:pt x="387424" y="673824"/>
                          <a:pt x="393786" y="675703"/>
                          <a:pt x="398869" y="672938"/>
                        </a:cubicBezTo>
                        <a:lnTo>
                          <a:pt x="433064" y="654116"/>
                        </a:lnTo>
                        <a:lnTo>
                          <a:pt x="467259" y="672938"/>
                        </a:lnTo>
                        <a:cubicBezTo>
                          <a:pt x="469374" y="674088"/>
                          <a:pt x="471820" y="674475"/>
                          <a:pt x="474187" y="674034"/>
                        </a:cubicBezTo>
                        <a:cubicBezTo>
                          <a:pt x="479875" y="672973"/>
                          <a:pt x="483627" y="667501"/>
                          <a:pt x="482565" y="661813"/>
                        </a:cubicBezTo>
                        <a:lnTo>
                          <a:pt x="475222" y="623475"/>
                        </a:lnTo>
                        <a:lnTo>
                          <a:pt x="503225" y="597195"/>
                        </a:lnTo>
                        <a:cubicBezTo>
                          <a:pt x="505278" y="595490"/>
                          <a:pt x="506603" y="593066"/>
                          <a:pt x="506930" y="590417"/>
                        </a:cubicBezTo>
                        <a:cubicBezTo>
                          <a:pt x="507639" y="584674"/>
                          <a:pt x="503558" y="579444"/>
                          <a:pt x="497815" y="578736"/>
                        </a:cubicBezTo>
                        <a:lnTo>
                          <a:pt x="459096" y="573868"/>
                        </a:lnTo>
                        <a:lnTo>
                          <a:pt x="442522" y="538626"/>
                        </a:lnTo>
                        <a:lnTo>
                          <a:pt x="442513" y="538692"/>
                        </a:lnTo>
                        <a:cubicBezTo>
                          <a:pt x="441481" y="536539"/>
                          <a:pt x="439745" y="534803"/>
                          <a:pt x="437591" y="533771"/>
                        </a:cubicBezTo>
                        <a:close/>
                        <a:moveTo>
                          <a:pt x="433072" y="525553"/>
                        </a:moveTo>
                        <a:cubicBezTo>
                          <a:pt x="454628" y="525551"/>
                          <a:pt x="476185" y="533773"/>
                          <a:pt x="492633" y="550218"/>
                        </a:cubicBezTo>
                        <a:cubicBezTo>
                          <a:pt x="525529" y="583115"/>
                          <a:pt x="525529" y="636450"/>
                          <a:pt x="492633" y="669347"/>
                        </a:cubicBezTo>
                        <a:cubicBezTo>
                          <a:pt x="459741" y="702234"/>
                          <a:pt x="406418" y="702234"/>
                          <a:pt x="373525" y="669347"/>
                        </a:cubicBezTo>
                        <a:cubicBezTo>
                          <a:pt x="340629" y="636456"/>
                          <a:pt x="340624" y="583125"/>
                          <a:pt x="373515" y="550228"/>
                        </a:cubicBezTo>
                        <a:cubicBezTo>
                          <a:pt x="389960" y="533780"/>
                          <a:pt x="411516" y="525555"/>
                          <a:pt x="433072" y="525553"/>
                        </a:cubicBezTo>
                        <a:close/>
                        <a:moveTo>
                          <a:pt x="433073" y="504602"/>
                        </a:moveTo>
                        <a:cubicBezTo>
                          <a:pt x="374985" y="504607"/>
                          <a:pt x="327898" y="551699"/>
                          <a:pt x="327898" y="609787"/>
                        </a:cubicBezTo>
                        <a:cubicBezTo>
                          <a:pt x="327898" y="609790"/>
                          <a:pt x="327898" y="609793"/>
                          <a:pt x="327898" y="609796"/>
                        </a:cubicBezTo>
                        <a:cubicBezTo>
                          <a:pt x="327903" y="667888"/>
                          <a:pt x="375000" y="714977"/>
                          <a:pt x="433092" y="714971"/>
                        </a:cubicBezTo>
                        <a:cubicBezTo>
                          <a:pt x="491184" y="714966"/>
                          <a:pt x="538272" y="667869"/>
                          <a:pt x="538267" y="609777"/>
                        </a:cubicBezTo>
                        <a:cubicBezTo>
                          <a:pt x="538262" y="551685"/>
                          <a:pt x="491165" y="504597"/>
                          <a:pt x="433073" y="504602"/>
                        </a:cubicBezTo>
                        <a:close/>
                        <a:moveTo>
                          <a:pt x="291543" y="467391"/>
                        </a:moveTo>
                        <a:cubicBezTo>
                          <a:pt x="286360" y="464820"/>
                          <a:pt x="280073" y="466938"/>
                          <a:pt x="277501" y="472122"/>
                        </a:cubicBezTo>
                        <a:cubicBezTo>
                          <a:pt x="264052" y="495353"/>
                          <a:pt x="247850" y="488924"/>
                          <a:pt x="239611" y="485657"/>
                        </a:cubicBezTo>
                        <a:cubicBezTo>
                          <a:pt x="236465" y="484106"/>
                          <a:pt x="233028" y="483237"/>
                          <a:pt x="229524" y="483104"/>
                        </a:cubicBezTo>
                        <a:cubicBezTo>
                          <a:pt x="224314" y="483276"/>
                          <a:pt x="217008" y="489533"/>
                          <a:pt x="210922" y="497154"/>
                        </a:cubicBezTo>
                        <a:cubicBezTo>
                          <a:pt x="209920" y="495540"/>
                          <a:pt x="208537" y="494199"/>
                          <a:pt x="206893" y="493248"/>
                        </a:cubicBezTo>
                        <a:cubicBezTo>
                          <a:pt x="206079" y="492680"/>
                          <a:pt x="205190" y="492230"/>
                          <a:pt x="204250" y="491912"/>
                        </a:cubicBezTo>
                        <a:cubicBezTo>
                          <a:pt x="198769" y="490057"/>
                          <a:pt x="192822" y="492996"/>
                          <a:pt x="190967" y="498478"/>
                        </a:cubicBezTo>
                        <a:cubicBezTo>
                          <a:pt x="190548" y="499220"/>
                          <a:pt x="190005" y="500173"/>
                          <a:pt x="189376" y="501125"/>
                        </a:cubicBezTo>
                        <a:cubicBezTo>
                          <a:pt x="188697" y="494853"/>
                          <a:pt x="186801" y="488774"/>
                          <a:pt x="183794" y="483228"/>
                        </a:cubicBezTo>
                        <a:cubicBezTo>
                          <a:pt x="182963" y="481911"/>
                          <a:pt x="181848" y="480797"/>
                          <a:pt x="180532" y="479965"/>
                        </a:cubicBezTo>
                        <a:cubicBezTo>
                          <a:pt x="175639" y="476875"/>
                          <a:pt x="169168" y="478336"/>
                          <a:pt x="166078" y="483228"/>
                        </a:cubicBezTo>
                        <a:cubicBezTo>
                          <a:pt x="162545" y="495942"/>
                          <a:pt x="156412" y="507783"/>
                          <a:pt x="148066" y="518004"/>
                        </a:cubicBezTo>
                        <a:cubicBezTo>
                          <a:pt x="142837" y="504354"/>
                          <a:pt x="139284" y="487676"/>
                          <a:pt x="128549" y="477637"/>
                        </a:cubicBezTo>
                        <a:cubicBezTo>
                          <a:pt x="103803" y="454510"/>
                          <a:pt x="67342" y="480342"/>
                          <a:pt x="64827" y="502688"/>
                        </a:cubicBezTo>
                        <a:cubicBezTo>
                          <a:pt x="63294" y="516623"/>
                          <a:pt x="73190" y="526033"/>
                          <a:pt x="83296" y="535377"/>
                        </a:cubicBezTo>
                        <a:cubicBezTo>
                          <a:pt x="83422" y="535513"/>
                          <a:pt x="83550" y="535644"/>
                          <a:pt x="83683" y="535773"/>
                        </a:cubicBezTo>
                        <a:cubicBezTo>
                          <a:pt x="87837" y="539801"/>
                          <a:pt x="94471" y="539698"/>
                          <a:pt x="98499" y="535544"/>
                        </a:cubicBezTo>
                        <a:cubicBezTo>
                          <a:pt x="102526" y="531389"/>
                          <a:pt x="102424" y="524756"/>
                          <a:pt x="98269" y="520728"/>
                        </a:cubicBezTo>
                        <a:lnTo>
                          <a:pt x="98260" y="520728"/>
                        </a:lnTo>
                        <a:cubicBezTo>
                          <a:pt x="92783" y="515280"/>
                          <a:pt x="85115" y="509260"/>
                          <a:pt x="85601" y="504974"/>
                        </a:cubicBezTo>
                        <a:cubicBezTo>
                          <a:pt x="86287" y="498906"/>
                          <a:pt x="103051" y="482466"/>
                          <a:pt x="114300" y="492943"/>
                        </a:cubicBezTo>
                        <a:cubicBezTo>
                          <a:pt x="121672" y="499821"/>
                          <a:pt x="126168" y="522823"/>
                          <a:pt x="132397" y="534034"/>
                        </a:cubicBezTo>
                        <a:cubicBezTo>
                          <a:pt x="138627" y="545245"/>
                          <a:pt x="148952" y="546283"/>
                          <a:pt x="158772" y="536892"/>
                        </a:cubicBezTo>
                        <a:cubicBezTo>
                          <a:pt x="163058" y="532764"/>
                          <a:pt x="166919" y="528217"/>
                          <a:pt x="170297" y="523319"/>
                        </a:cubicBezTo>
                        <a:cubicBezTo>
                          <a:pt x="170564" y="531920"/>
                          <a:pt x="169669" y="538663"/>
                          <a:pt x="177165" y="541788"/>
                        </a:cubicBezTo>
                        <a:cubicBezTo>
                          <a:pt x="177919" y="542231"/>
                          <a:pt x="178731" y="542566"/>
                          <a:pt x="179579" y="542783"/>
                        </a:cubicBezTo>
                        <a:cubicBezTo>
                          <a:pt x="184558" y="544056"/>
                          <a:pt x="189627" y="541052"/>
                          <a:pt x="190900" y="536073"/>
                        </a:cubicBezTo>
                        <a:cubicBezTo>
                          <a:pt x="191300" y="535130"/>
                          <a:pt x="194234" y="530958"/>
                          <a:pt x="197568" y="526195"/>
                        </a:cubicBezTo>
                        <a:cubicBezTo>
                          <a:pt x="198777" y="529009"/>
                          <a:pt x="201158" y="531153"/>
                          <a:pt x="204083" y="532063"/>
                        </a:cubicBezTo>
                        <a:cubicBezTo>
                          <a:pt x="210693" y="534187"/>
                          <a:pt x="215446" y="532005"/>
                          <a:pt x="217942" y="524309"/>
                        </a:cubicBezTo>
                        <a:cubicBezTo>
                          <a:pt x="220390" y="519357"/>
                          <a:pt x="223439" y="514725"/>
                          <a:pt x="227019" y="510517"/>
                        </a:cubicBezTo>
                        <a:cubicBezTo>
                          <a:pt x="229886" y="506898"/>
                          <a:pt x="228752" y="504021"/>
                          <a:pt x="230191" y="503973"/>
                        </a:cubicBezTo>
                        <a:cubicBezTo>
                          <a:pt x="231095" y="503945"/>
                          <a:pt x="230429" y="504469"/>
                          <a:pt x="231924" y="505059"/>
                        </a:cubicBezTo>
                        <a:cubicBezTo>
                          <a:pt x="245812" y="510574"/>
                          <a:pt x="273129" y="521404"/>
                          <a:pt x="295599" y="482599"/>
                        </a:cubicBezTo>
                        <a:cubicBezTo>
                          <a:pt x="295849" y="482226"/>
                          <a:pt x="296074" y="481836"/>
                          <a:pt x="296274" y="481434"/>
                        </a:cubicBezTo>
                        <a:cubicBezTo>
                          <a:pt x="298845" y="476250"/>
                          <a:pt x="296727" y="469963"/>
                          <a:pt x="291543" y="467391"/>
                        </a:cubicBezTo>
                        <a:close/>
                        <a:moveTo>
                          <a:pt x="433073" y="454320"/>
                        </a:moveTo>
                        <a:lnTo>
                          <a:pt x="468468" y="473046"/>
                        </a:lnTo>
                        <a:cubicBezTo>
                          <a:pt x="470019" y="473864"/>
                          <a:pt x="471753" y="474277"/>
                          <a:pt x="473507" y="474246"/>
                        </a:cubicBezTo>
                        <a:lnTo>
                          <a:pt x="511483" y="475541"/>
                        </a:lnTo>
                        <a:lnTo>
                          <a:pt x="531161" y="508126"/>
                        </a:lnTo>
                        <a:cubicBezTo>
                          <a:pt x="532070" y="509635"/>
                          <a:pt x="533345" y="510889"/>
                          <a:pt x="534867" y="511775"/>
                        </a:cubicBezTo>
                        <a:lnTo>
                          <a:pt x="567318" y="531367"/>
                        </a:lnTo>
                        <a:lnTo>
                          <a:pt x="568623" y="569839"/>
                        </a:lnTo>
                        <a:cubicBezTo>
                          <a:pt x="568666" y="571426"/>
                          <a:pt x="569077" y="572981"/>
                          <a:pt x="569823" y="574382"/>
                        </a:cubicBezTo>
                        <a:lnTo>
                          <a:pt x="588578" y="609787"/>
                        </a:lnTo>
                        <a:lnTo>
                          <a:pt x="569814" y="645182"/>
                        </a:lnTo>
                        <a:cubicBezTo>
                          <a:pt x="568992" y="646732"/>
                          <a:pt x="568576" y="648466"/>
                          <a:pt x="568604" y="650220"/>
                        </a:cubicBezTo>
                        <a:lnTo>
                          <a:pt x="567318" y="688197"/>
                        </a:lnTo>
                        <a:lnTo>
                          <a:pt x="534724" y="707875"/>
                        </a:lnTo>
                        <a:cubicBezTo>
                          <a:pt x="533217" y="708782"/>
                          <a:pt x="531962" y="710052"/>
                          <a:pt x="531076" y="711571"/>
                        </a:cubicBezTo>
                        <a:lnTo>
                          <a:pt x="511483" y="744032"/>
                        </a:lnTo>
                        <a:lnTo>
                          <a:pt x="473011" y="745337"/>
                        </a:lnTo>
                        <a:cubicBezTo>
                          <a:pt x="471429" y="745383"/>
                          <a:pt x="469878" y="745790"/>
                          <a:pt x="468477" y="746528"/>
                        </a:cubicBezTo>
                        <a:lnTo>
                          <a:pt x="433073" y="765282"/>
                        </a:lnTo>
                        <a:lnTo>
                          <a:pt x="397678" y="746518"/>
                        </a:lnTo>
                        <a:cubicBezTo>
                          <a:pt x="396126" y="745700"/>
                          <a:pt x="394393" y="745287"/>
                          <a:pt x="392639" y="745318"/>
                        </a:cubicBezTo>
                        <a:lnTo>
                          <a:pt x="354663" y="744032"/>
                        </a:lnTo>
                        <a:lnTo>
                          <a:pt x="338613" y="717448"/>
                        </a:lnTo>
                        <a:lnTo>
                          <a:pt x="338613" y="717486"/>
                        </a:lnTo>
                        <a:cubicBezTo>
                          <a:pt x="336961" y="713735"/>
                          <a:pt x="334449" y="710426"/>
                          <a:pt x="331279" y="707828"/>
                        </a:cubicBezTo>
                        <a:lnTo>
                          <a:pt x="298828" y="688235"/>
                        </a:lnTo>
                        <a:lnTo>
                          <a:pt x="297523" y="649763"/>
                        </a:lnTo>
                        <a:cubicBezTo>
                          <a:pt x="297477" y="648178"/>
                          <a:pt x="297069" y="646624"/>
                          <a:pt x="296332" y="645220"/>
                        </a:cubicBezTo>
                        <a:lnTo>
                          <a:pt x="277568" y="609825"/>
                        </a:lnTo>
                        <a:lnTo>
                          <a:pt x="296342" y="574420"/>
                        </a:lnTo>
                        <a:cubicBezTo>
                          <a:pt x="297155" y="572871"/>
                          <a:pt x="297568" y="571142"/>
                          <a:pt x="297542" y="569391"/>
                        </a:cubicBezTo>
                        <a:lnTo>
                          <a:pt x="298828" y="531406"/>
                        </a:lnTo>
                        <a:lnTo>
                          <a:pt x="331422" y="511727"/>
                        </a:lnTo>
                        <a:cubicBezTo>
                          <a:pt x="332929" y="510821"/>
                          <a:pt x="334184" y="509550"/>
                          <a:pt x="335070" y="508031"/>
                        </a:cubicBezTo>
                        <a:lnTo>
                          <a:pt x="354663" y="475580"/>
                        </a:lnTo>
                        <a:lnTo>
                          <a:pt x="393135" y="474275"/>
                        </a:lnTo>
                        <a:cubicBezTo>
                          <a:pt x="394717" y="474222"/>
                          <a:pt x="396267" y="473812"/>
                          <a:pt x="397668" y="473074"/>
                        </a:cubicBezTo>
                        <a:close/>
                        <a:moveTo>
                          <a:pt x="346149" y="342554"/>
                        </a:moveTo>
                        <a:lnTo>
                          <a:pt x="382115" y="378520"/>
                        </a:lnTo>
                        <a:lnTo>
                          <a:pt x="333614" y="391055"/>
                        </a:lnTo>
                        <a:close/>
                        <a:moveTo>
                          <a:pt x="112557" y="339477"/>
                        </a:moveTo>
                        <a:cubicBezTo>
                          <a:pt x="106770" y="339477"/>
                          <a:pt x="102079" y="344168"/>
                          <a:pt x="102079" y="349954"/>
                        </a:cubicBezTo>
                        <a:cubicBezTo>
                          <a:pt x="102079" y="355741"/>
                          <a:pt x="106770" y="360432"/>
                          <a:pt x="112557" y="360432"/>
                        </a:cubicBezTo>
                        <a:lnTo>
                          <a:pt x="290436" y="360432"/>
                        </a:lnTo>
                        <a:cubicBezTo>
                          <a:pt x="296223" y="360432"/>
                          <a:pt x="300914" y="355741"/>
                          <a:pt x="300914" y="349954"/>
                        </a:cubicBezTo>
                        <a:cubicBezTo>
                          <a:pt x="300914" y="344168"/>
                          <a:pt x="296223" y="339477"/>
                          <a:pt x="290436" y="339477"/>
                        </a:cubicBezTo>
                        <a:close/>
                        <a:moveTo>
                          <a:pt x="482051" y="319256"/>
                        </a:moveTo>
                        <a:lnTo>
                          <a:pt x="482051" y="453654"/>
                        </a:lnTo>
                        <a:lnTo>
                          <a:pt x="476126" y="453453"/>
                        </a:lnTo>
                        <a:lnTo>
                          <a:pt x="461915" y="445919"/>
                        </a:lnTo>
                        <a:lnTo>
                          <a:pt x="461915" y="339382"/>
                        </a:lnTo>
                        <a:close/>
                        <a:moveTo>
                          <a:pt x="112557" y="283841"/>
                        </a:moveTo>
                        <a:cubicBezTo>
                          <a:pt x="106770" y="283841"/>
                          <a:pt x="102079" y="288532"/>
                          <a:pt x="102079" y="294319"/>
                        </a:cubicBezTo>
                        <a:cubicBezTo>
                          <a:pt x="102079" y="300105"/>
                          <a:pt x="106770" y="304796"/>
                          <a:pt x="112557" y="304796"/>
                        </a:cubicBezTo>
                        <a:lnTo>
                          <a:pt x="310886" y="304796"/>
                        </a:lnTo>
                        <a:cubicBezTo>
                          <a:pt x="316673" y="304796"/>
                          <a:pt x="321364" y="300105"/>
                          <a:pt x="321364" y="294319"/>
                        </a:cubicBezTo>
                        <a:cubicBezTo>
                          <a:pt x="321364" y="288532"/>
                          <a:pt x="316673" y="283841"/>
                          <a:pt x="310886" y="283841"/>
                        </a:cubicBezTo>
                        <a:close/>
                        <a:moveTo>
                          <a:pt x="112557" y="228206"/>
                        </a:moveTo>
                        <a:cubicBezTo>
                          <a:pt x="106770" y="228206"/>
                          <a:pt x="102079" y="232897"/>
                          <a:pt x="102079" y="238683"/>
                        </a:cubicBezTo>
                        <a:cubicBezTo>
                          <a:pt x="102079" y="244470"/>
                          <a:pt x="106770" y="249161"/>
                          <a:pt x="112557" y="249161"/>
                        </a:cubicBezTo>
                        <a:lnTo>
                          <a:pt x="353787" y="249161"/>
                        </a:lnTo>
                        <a:cubicBezTo>
                          <a:pt x="359574" y="249161"/>
                          <a:pt x="364265" y="244470"/>
                          <a:pt x="364265" y="238683"/>
                        </a:cubicBezTo>
                        <a:cubicBezTo>
                          <a:pt x="364265" y="232897"/>
                          <a:pt x="359574" y="228206"/>
                          <a:pt x="353787" y="228206"/>
                        </a:cubicBezTo>
                        <a:close/>
                        <a:moveTo>
                          <a:pt x="112557" y="172570"/>
                        </a:moveTo>
                        <a:cubicBezTo>
                          <a:pt x="106770" y="172570"/>
                          <a:pt x="102079" y="177261"/>
                          <a:pt x="102079" y="183048"/>
                        </a:cubicBezTo>
                        <a:cubicBezTo>
                          <a:pt x="102079" y="188834"/>
                          <a:pt x="106770" y="193525"/>
                          <a:pt x="112557" y="193525"/>
                        </a:cubicBezTo>
                        <a:lnTo>
                          <a:pt x="353787" y="193525"/>
                        </a:lnTo>
                        <a:cubicBezTo>
                          <a:pt x="359574" y="193525"/>
                          <a:pt x="364265" y="188834"/>
                          <a:pt x="364265" y="183048"/>
                        </a:cubicBezTo>
                        <a:cubicBezTo>
                          <a:pt x="364265" y="177261"/>
                          <a:pt x="359574" y="172570"/>
                          <a:pt x="353787" y="172570"/>
                        </a:cubicBezTo>
                        <a:close/>
                        <a:moveTo>
                          <a:pt x="598856" y="141434"/>
                        </a:moveTo>
                        <a:lnTo>
                          <a:pt x="614572" y="157140"/>
                        </a:lnTo>
                        <a:lnTo>
                          <a:pt x="402440" y="369243"/>
                        </a:lnTo>
                        <a:lnTo>
                          <a:pt x="386734" y="353527"/>
                        </a:lnTo>
                        <a:close/>
                        <a:moveTo>
                          <a:pt x="41072" y="111677"/>
                        </a:moveTo>
                        <a:lnTo>
                          <a:pt x="125349" y="111677"/>
                        </a:lnTo>
                        <a:cubicBezTo>
                          <a:pt x="128963" y="124319"/>
                          <a:pt x="140500" y="133048"/>
                          <a:pt x="153648" y="133089"/>
                        </a:cubicBezTo>
                        <a:lnTo>
                          <a:pt x="328403" y="133089"/>
                        </a:lnTo>
                        <a:cubicBezTo>
                          <a:pt x="341548" y="133044"/>
                          <a:pt x="353080" y="124315"/>
                          <a:pt x="356692" y="111677"/>
                        </a:cubicBezTo>
                        <a:lnTo>
                          <a:pt x="440931" y="111677"/>
                        </a:lnTo>
                        <a:lnTo>
                          <a:pt x="440931" y="207060"/>
                        </a:lnTo>
                        <a:lnTo>
                          <a:pt x="333165" y="314807"/>
                        </a:lnTo>
                        <a:cubicBezTo>
                          <a:pt x="331658" y="316334"/>
                          <a:pt x="330660" y="318291"/>
                          <a:pt x="330308" y="320408"/>
                        </a:cubicBezTo>
                        <a:lnTo>
                          <a:pt x="311001" y="395112"/>
                        </a:lnTo>
                        <a:lnTo>
                          <a:pt x="112557" y="395112"/>
                        </a:lnTo>
                        <a:cubicBezTo>
                          <a:pt x="106770" y="395112"/>
                          <a:pt x="102079" y="399803"/>
                          <a:pt x="102079" y="405590"/>
                        </a:cubicBezTo>
                        <a:cubicBezTo>
                          <a:pt x="102079" y="411376"/>
                          <a:pt x="106770" y="416067"/>
                          <a:pt x="112557" y="416067"/>
                        </a:cubicBezTo>
                        <a:lnTo>
                          <a:pt x="319068" y="416067"/>
                        </a:lnTo>
                        <a:cubicBezTo>
                          <a:pt x="320249" y="416069"/>
                          <a:pt x="321422" y="415869"/>
                          <a:pt x="322536" y="415477"/>
                        </a:cubicBezTo>
                        <a:lnTo>
                          <a:pt x="404250" y="394312"/>
                        </a:lnTo>
                        <a:cubicBezTo>
                          <a:pt x="406367" y="393960"/>
                          <a:pt x="408324" y="392962"/>
                          <a:pt x="409851" y="391455"/>
                        </a:cubicBezTo>
                        <a:lnTo>
                          <a:pt x="441007" y="360279"/>
                        </a:lnTo>
                        <a:lnTo>
                          <a:pt x="441007" y="434765"/>
                        </a:lnTo>
                        <a:cubicBezTo>
                          <a:pt x="437412" y="431829"/>
                          <a:pt x="432456" y="431204"/>
                          <a:pt x="428244" y="433155"/>
                        </a:cubicBezTo>
                        <a:lnTo>
                          <a:pt x="390058" y="453405"/>
                        </a:lnTo>
                        <a:lnTo>
                          <a:pt x="349025" y="454796"/>
                        </a:lnTo>
                        <a:cubicBezTo>
                          <a:pt x="345229" y="454667"/>
                          <a:pt x="341662" y="456602"/>
                          <a:pt x="339700" y="459854"/>
                        </a:cubicBezTo>
                        <a:lnTo>
                          <a:pt x="318440" y="495096"/>
                        </a:lnTo>
                        <a:lnTo>
                          <a:pt x="283197" y="516375"/>
                        </a:lnTo>
                        <a:cubicBezTo>
                          <a:pt x="280173" y="518194"/>
                          <a:pt x="278277" y="521421"/>
                          <a:pt x="278159" y="524947"/>
                        </a:cubicBezTo>
                        <a:lnTo>
                          <a:pt x="276739" y="566667"/>
                        </a:lnTo>
                        <a:lnTo>
                          <a:pt x="256556" y="604767"/>
                        </a:lnTo>
                        <a:cubicBezTo>
                          <a:pt x="254899" y="607836"/>
                          <a:pt x="254877" y="611528"/>
                          <a:pt x="256499" y="614616"/>
                        </a:cubicBezTo>
                        <a:lnTo>
                          <a:pt x="276739" y="652802"/>
                        </a:lnTo>
                        <a:lnTo>
                          <a:pt x="277425" y="672937"/>
                        </a:lnTo>
                        <a:lnTo>
                          <a:pt x="135931" y="672937"/>
                        </a:lnTo>
                        <a:lnTo>
                          <a:pt x="135931" y="582907"/>
                        </a:lnTo>
                        <a:cubicBezTo>
                          <a:pt x="135931" y="577121"/>
                          <a:pt x="131240" y="572430"/>
                          <a:pt x="125454" y="572430"/>
                        </a:cubicBezTo>
                        <a:lnTo>
                          <a:pt x="41072" y="572430"/>
                        </a:lnTo>
                        <a:close/>
                        <a:moveTo>
                          <a:pt x="567556" y="110100"/>
                        </a:moveTo>
                        <a:lnTo>
                          <a:pt x="584050" y="126594"/>
                        </a:lnTo>
                        <a:lnTo>
                          <a:pt x="371925" y="338719"/>
                        </a:lnTo>
                        <a:lnTo>
                          <a:pt x="355431" y="322225"/>
                        </a:lnTo>
                        <a:close/>
                        <a:moveTo>
                          <a:pt x="357798" y="72777"/>
                        </a:moveTo>
                        <a:lnTo>
                          <a:pt x="473726" y="72777"/>
                        </a:lnTo>
                        <a:cubicBezTo>
                          <a:pt x="478114" y="72610"/>
                          <a:pt x="481817" y="76010"/>
                          <a:pt x="482023" y="80397"/>
                        </a:cubicBezTo>
                        <a:lnTo>
                          <a:pt x="482023" y="165988"/>
                        </a:lnTo>
                        <a:lnTo>
                          <a:pt x="461887" y="186115"/>
                        </a:lnTo>
                        <a:lnTo>
                          <a:pt x="461887" y="101199"/>
                        </a:lnTo>
                        <a:cubicBezTo>
                          <a:pt x="461887" y="95413"/>
                          <a:pt x="457196" y="90722"/>
                          <a:pt x="451409" y="90722"/>
                        </a:cubicBezTo>
                        <a:lnTo>
                          <a:pt x="357798" y="90722"/>
                        </a:lnTo>
                        <a:close/>
                        <a:moveTo>
                          <a:pt x="8296" y="72730"/>
                        </a:moveTo>
                        <a:lnTo>
                          <a:pt x="124244" y="72730"/>
                        </a:lnTo>
                        <a:lnTo>
                          <a:pt x="124244" y="90722"/>
                        </a:lnTo>
                        <a:lnTo>
                          <a:pt x="30604" y="90722"/>
                        </a:lnTo>
                        <a:cubicBezTo>
                          <a:pt x="24817" y="90722"/>
                          <a:pt x="20126" y="95413"/>
                          <a:pt x="20126" y="101200"/>
                        </a:cubicBezTo>
                        <a:lnTo>
                          <a:pt x="20126" y="582946"/>
                        </a:lnTo>
                        <a:cubicBezTo>
                          <a:pt x="20123" y="585867"/>
                          <a:pt x="21346" y="588656"/>
                          <a:pt x="23498" y="590632"/>
                        </a:cubicBezTo>
                        <a:lnTo>
                          <a:pt x="117357" y="690093"/>
                        </a:lnTo>
                        <a:cubicBezTo>
                          <a:pt x="119351" y="692509"/>
                          <a:pt x="122321" y="693907"/>
                          <a:pt x="125454" y="693903"/>
                        </a:cubicBezTo>
                        <a:lnTo>
                          <a:pt x="278130" y="693903"/>
                        </a:lnTo>
                        <a:cubicBezTo>
                          <a:pt x="278022" y="697678"/>
                          <a:pt x="279955" y="701218"/>
                          <a:pt x="283188" y="703170"/>
                        </a:cubicBezTo>
                        <a:lnTo>
                          <a:pt x="297646" y="711905"/>
                        </a:lnTo>
                        <a:lnTo>
                          <a:pt x="8296" y="711905"/>
                        </a:lnTo>
                        <a:cubicBezTo>
                          <a:pt x="3892" y="712066"/>
                          <a:pt x="185" y="708640"/>
                          <a:pt x="0" y="704237"/>
                        </a:cubicBezTo>
                        <a:lnTo>
                          <a:pt x="0" y="80350"/>
                        </a:lnTo>
                        <a:cubicBezTo>
                          <a:pt x="206" y="75963"/>
                          <a:pt x="3908" y="72563"/>
                          <a:pt x="8296" y="72730"/>
                        </a:cubicBezTo>
                        <a:close/>
                        <a:moveTo>
                          <a:pt x="620048" y="69850"/>
                        </a:moveTo>
                        <a:cubicBezTo>
                          <a:pt x="624901" y="70590"/>
                          <a:pt x="629510" y="72932"/>
                          <a:pt x="633031" y="76749"/>
                        </a:cubicBezTo>
                        <a:lnTo>
                          <a:pt x="647919" y="91608"/>
                        </a:lnTo>
                        <a:cubicBezTo>
                          <a:pt x="655552" y="98651"/>
                          <a:pt x="657288" y="110042"/>
                          <a:pt x="652100" y="119040"/>
                        </a:cubicBezTo>
                        <a:lnTo>
                          <a:pt x="631279" y="98256"/>
                        </a:lnTo>
                        <a:cubicBezTo>
                          <a:pt x="627262" y="94534"/>
                          <a:pt x="621057" y="94532"/>
                          <a:pt x="617038" y="98252"/>
                        </a:cubicBezTo>
                        <a:cubicBezTo>
                          <a:pt x="612792" y="102183"/>
                          <a:pt x="612536" y="108812"/>
                          <a:pt x="616467" y="113058"/>
                        </a:cubicBezTo>
                        <a:lnTo>
                          <a:pt x="637546" y="134137"/>
                        </a:lnTo>
                        <a:lnTo>
                          <a:pt x="629383" y="142300"/>
                        </a:lnTo>
                        <a:lnTo>
                          <a:pt x="582368" y="95285"/>
                        </a:lnTo>
                        <a:lnTo>
                          <a:pt x="590531" y="87122"/>
                        </a:lnTo>
                        <a:lnTo>
                          <a:pt x="596398" y="92989"/>
                        </a:lnTo>
                        <a:cubicBezTo>
                          <a:pt x="596535" y="93134"/>
                          <a:pt x="596676" y="93275"/>
                          <a:pt x="596821" y="93412"/>
                        </a:cubicBezTo>
                        <a:cubicBezTo>
                          <a:pt x="601028" y="97386"/>
                          <a:pt x="607660" y="97196"/>
                          <a:pt x="611633" y="92989"/>
                        </a:cubicBezTo>
                        <a:cubicBezTo>
                          <a:pt x="615606" y="88782"/>
                          <a:pt x="615416" y="82151"/>
                          <a:pt x="611209" y="78178"/>
                        </a:cubicBezTo>
                        <a:lnTo>
                          <a:pt x="605599" y="72568"/>
                        </a:lnTo>
                        <a:cubicBezTo>
                          <a:pt x="610098" y="69973"/>
                          <a:pt x="615196" y="69110"/>
                          <a:pt x="620048" y="69850"/>
                        </a:cubicBezTo>
                        <a:close/>
                        <a:moveTo>
                          <a:pt x="239093" y="48"/>
                        </a:moveTo>
                        <a:cubicBezTo>
                          <a:pt x="260635" y="-1017"/>
                          <a:pt x="278961" y="15583"/>
                          <a:pt x="280026" y="37125"/>
                        </a:cubicBezTo>
                        <a:cubicBezTo>
                          <a:pt x="280026" y="42912"/>
                          <a:pt x="284717" y="47603"/>
                          <a:pt x="290504" y="47603"/>
                        </a:cubicBezTo>
                        <a:lnTo>
                          <a:pt x="328404" y="47603"/>
                        </a:lnTo>
                        <a:cubicBezTo>
                          <a:pt x="333059" y="47629"/>
                          <a:pt x="336826" y="51396"/>
                          <a:pt x="336852" y="56051"/>
                        </a:cubicBezTo>
                        <a:lnTo>
                          <a:pt x="336852" y="103676"/>
                        </a:lnTo>
                        <a:cubicBezTo>
                          <a:pt x="336826" y="108331"/>
                          <a:pt x="333059" y="112099"/>
                          <a:pt x="328404" y="112125"/>
                        </a:cubicBezTo>
                        <a:lnTo>
                          <a:pt x="153648" y="112125"/>
                        </a:lnTo>
                        <a:cubicBezTo>
                          <a:pt x="148993" y="112099"/>
                          <a:pt x="145226" y="108331"/>
                          <a:pt x="145200" y="103676"/>
                        </a:cubicBezTo>
                        <a:lnTo>
                          <a:pt x="145200" y="56051"/>
                        </a:lnTo>
                        <a:cubicBezTo>
                          <a:pt x="145226" y="51396"/>
                          <a:pt x="148993" y="47629"/>
                          <a:pt x="153648" y="47603"/>
                        </a:cubicBezTo>
                        <a:lnTo>
                          <a:pt x="191539" y="47603"/>
                        </a:lnTo>
                        <a:cubicBezTo>
                          <a:pt x="197325" y="47603"/>
                          <a:pt x="202016" y="42912"/>
                          <a:pt x="202016" y="37125"/>
                        </a:cubicBezTo>
                        <a:cubicBezTo>
                          <a:pt x="203008" y="17073"/>
                          <a:pt x="219041" y="1039"/>
                          <a:pt x="239093" y="48"/>
                        </a:cubicBezTo>
                        <a:close/>
                      </a:path>
                    </a:pathLst>
                  </a:custGeom>
                  <a:solidFill>
                    <a:srgbClr val="F10F24"/>
                  </a:solidFill>
                  <a:ln w="9525"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F362D0EC-CC4D-88D2-0015-F65B20E8EB6A}"/>
                  </a:ext>
                </a:extLst>
              </p:cNvPr>
              <p:cNvGrpSpPr/>
              <p:nvPr/>
            </p:nvGrpSpPr>
            <p:grpSpPr>
              <a:xfrm>
                <a:off x="406395" y="920784"/>
                <a:ext cx="2049058" cy="390995"/>
                <a:chOff x="406395" y="920784"/>
                <a:chExt cx="2049058" cy="390995"/>
              </a:xfrm>
            </p:grpSpPr>
            <p:sp>
              <p:nvSpPr>
                <p:cNvPr id="162" name="Rectangle: Rounded Corners 161">
                  <a:extLst>
                    <a:ext uri="{FF2B5EF4-FFF2-40B4-BE49-F238E27FC236}">
                      <a16:creationId xmlns:a16="http://schemas.microsoft.com/office/drawing/2014/main" id="{301EDA56-9642-419B-9C59-1AC5FF8F754F}"/>
                    </a:ext>
                  </a:extLst>
                </p:cNvPr>
                <p:cNvSpPr/>
                <p:nvPr/>
              </p:nvSpPr>
              <p:spPr>
                <a:xfrm>
                  <a:off x="406395" y="920784"/>
                  <a:ext cx="2049058" cy="390995"/>
                </a:xfrm>
                <a:prstGeom prst="roundRect">
                  <a:avLst>
                    <a:gd name="adj" fmla="val 18774"/>
                  </a:avLst>
                </a:prstGeom>
                <a:solidFill>
                  <a:srgbClr val="F10F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9" name="TextBox 18">
                  <a:extLst>
                    <a:ext uri="{FF2B5EF4-FFF2-40B4-BE49-F238E27FC236}">
                      <a16:creationId xmlns:a16="http://schemas.microsoft.com/office/drawing/2014/main" id="{55F36843-3A03-642B-D9CB-88656F628F7B}"/>
                    </a:ext>
                  </a:extLst>
                </p:cNvPr>
                <p:cNvSpPr txBox="1"/>
                <p:nvPr/>
              </p:nvSpPr>
              <p:spPr>
                <a:xfrm>
                  <a:off x="461549" y="977782"/>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Compliance Demand</a:t>
                  </a:r>
                </a:p>
              </p:txBody>
            </p:sp>
          </p:grpSp>
          <p:grpSp>
            <p:nvGrpSpPr>
              <p:cNvPr id="58" name="Group 57">
                <a:extLst>
                  <a:ext uri="{FF2B5EF4-FFF2-40B4-BE49-F238E27FC236}">
                    <a16:creationId xmlns:a16="http://schemas.microsoft.com/office/drawing/2014/main" id="{A5F7D668-676F-3079-4B53-C3594E433FF6}"/>
                  </a:ext>
                </a:extLst>
              </p:cNvPr>
              <p:cNvGrpSpPr/>
              <p:nvPr/>
            </p:nvGrpSpPr>
            <p:grpSpPr>
              <a:xfrm>
                <a:off x="406395" y="5454960"/>
                <a:ext cx="2049058" cy="390995"/>
                <a:chOff x="406395" y="5454960"/>
                <a:chExt cx="2049058" cy="390995"/>
              </a:xfrm>
            </p:grpSpPr>
            <p:sp>
              <p:nvSpPr>
                <p:cNvPr id="177" name="Rectangle: Rounded Corners 176">
                  <a:extLst>
                    <a:ext uri="{FF2B5EF4-FFF2-40B4-BE49-F238E27FC236}">
                      <a16:creationId xmlns:a16="http://schemas.microsoft.com/office/drawing/2014/main" id="{488E752F-755C-47FD-AEBE-C5F460C3151A}"/>
                    </a:ext>
                  </a:extLst>
                </p:cNvPr>
                <p:cNvSpPr/>
                <p:nvPr/>
              </p:nvSpPr>
              <p:spPr>
                <a:xfrm flipV="1">
                  <a:off x="406395" y="5454960"/>
                  <a:ext cx="2049058" cy="390995"/>
                </a:xfrm>
                <a:prstGeom prst="roundRect">
                  <a:avLst>
                    <a:gd name="adj" fmla="val 18774"/>
                  </a:avLst>
                </a:prstGeom>
                <a:solidFill>
                  <a:srgbClr val="F10F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0" name="TextBox 19">
                  <a:extLst>
                    <a:ext uri="{FF2B5EF4-FFF2-40B4-BE49-F238E27FC236}">
                      <a16:creationId xmlns:a16="http://schemas.microsoft.com/office/drawing/2014/main" id="{D709FE63-D3FE-5DDA-095A-57BDC91DC3D4}"/>
                    </a:ext>
                  </a:extLst>
                </p:cNvPr>
                <p:cNvSpPr txBox="1"/>
                <p:nvPr/>
              </p:nvSpPr>
              <p:spPr>
                <a:xfrm>
                  <a:off x="461549" y="5511958"/>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Change Management</a:t>
                  </a:r>
                </a:p>
              </p:txBody>
            </p:sp>
          </p:grpSp>
        </p:grpSp>
        <p:grpSp>
          <p:nvGrpSpPr>
            <p:cNvPr id="72" name="Group 71">
              <a:extLst>
                <a:ext uri="{FF2B5EF4-FFF2-40B4-BE49-F238E27FC236}">
                  <a16:creationId xmlns:a16="http://schemas.microsoft.com/office/drawing/2014/main" id="{E4B348CB-7BB2-3BA3-E29B-34BB61E13FCA}"/>
                </a:ext>
              </a:extLst>
            </p:cNvPr>
            <p:cNvGrpSpPr/>
            <p:nvPr/>
          </p:nvGrpSpPr>
          <p:grpSpPr>
            <a:xfrm>
              <a:off x="9736546" y="920784"/>
              <a:ext cx="2049058" cy="4925171"/>
              <a:chOff x="9736546" y="920784"/>
              <a:chExt cx="2049058" cy="4925171"/>
            </a:xfrm>
          </p:grpSpPr>
          <p:sp>
            <p:nvSpPr>
              <p:cNvPr id="34" name="Rectangle: Rounded Corners 33">
                <a:extLst>
                  <a:ext uri="{FF2B5EF4-FFF2-40B4-BE49-F238E27FC236}">
                    <a16:creationId xmlns:a16="http://schemas.microsoft.com/office/drawing/2014/main" id="{43298D85-1C9D-4214-8A51-F6DA9AD30763}"/>
                  </a:ext>
                </a:extLst>
              </p:cNvPr>
              <p:cNvSpPr/>
              <p:nvPr/>
            </p:nvSpPr>
            <p:spPr>
              <a:xfrm>
                <a:off x="9736546" y="1683768"/>
                <a:ext cx="2049058" cy="3396943"/>
              </a:xfrm>
              <a:prstGeom prst="roundRect">
                <a:avLst>
                  <a:gd name="adj" fmla="val 2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0" name="Group 239">
                <a:extLst>
                  <a:ext uri="{FF2B5EF4-FFF2-40B4-BE49-F238E27FC236}">
                    <a16:creationId xmlns:a16="http://schemas.microsoft.com/office/drawing/2014/main" id="{E8420FB5-03C3-4014-9D22-C476FAB3A602}"/>
                  </a:ext>
                </a:extLst>
              </p:cNvPr>
              <p:cNvGrpSpPr/>
              <p:nvPr/>
            </p:nvGrpSpPr>
            <p:grpSpPr>
              <a:xfrm>
                <a:off x="9951503" y="1881954"/>
                <a:ext cx="1619144" cy="857198"/>
                <a:chOff x="595171" y="2054096"/>
                <a:chExt cx="1619144" cy="857198"/>
              </a:xfrm>
            </p:grpSpPr>
            <p:grpSp>
              <p:nvGrpSpPr>
                <p:cNvPr id="267" name="Group 266">
                  <a:extLst>
                    <a:ext uri="{FF2B5EF4-FFF2-40B4-BE49-F238E27FC236}">
                      <a16:creationId xmlns:a16="http://schemas.microsoft.com/office/drawing/2014/main" id="{89D5FF66-098D-436C-9FD6-0BA4254E9399}"/>
                    </a:ext>
                  </a:extLst>
                </p:cNvPr>
                <p:cNvGrpSpPr/>
                <p:nvPr/>
              </p:nvGrpSpPr>
              <p:grpSpPr>
                <a:xfrm>
                  <a:off x="595171" y="2317187"/>
                  <a:ext cx="1619144" cy="594107"/>
                  <a:chOff x="595171" y="2317187"/>
                  <a:chExt cx="1619144" cy="594107"/>
                </a:xfrm>
              </p:grpSpPr>
              <p:sp>
                <p:nvSpPr>
                  <p:cNvPr id="273" name="Rectangle 14">
                    <a:extLst>
                      <a:ext uri="{FF2B5EF4-FFF2-40B4-BE49-F238E27FC236}">
                        <a16:creationId xmlns:a16="http://schemas.microsoft.com/office/drawing/2014/main" id="{3C3EA277-FB4E-408E-9890-8704DB6F6004}"/>
                      </a:ext>
                    </a:extLst>
                  </p:cNvPr>
                  <p:cNvSpPr/>
                  <p:nvPr/>
                </p:nvSpPr>
                <p:spPr>
                  <a:xfrm>
                    <a:off x="595171" y="2317187"/>
                    <a:ext cx="1619144" cy="594107"/>
                  </a:xfrm>
                  <a:prstGeom prst="roundRect">
                    <a:avLst>
                      <a:gd name="adj" fmla="val 7983"/>
                    </a:avLst>
                  </a:prstGeom>
                  <a:solidFill>
                    <a:srgbClr val="547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74" name="Rectangle 14">
                    <a:extLst>
                      <a:ext uri="{FF2B5EF4-FFF2-40B4-BE49-F238E27FC236}">
                        <a16:creationId xmlns:a16="http://schemas.microsoft.com/office/drawing/2014/main" id="{3DC9C9E7-66EF-41B6-9264-B2995EF10D24}"/>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nvGrpSpPr>
                  <p:cNvPr id="275" name="Group 274">
                    <a:extLst>
                      <a:ext uri="{FF2B5EF4-FFF2-40B4-BE49-F238E27FC236}">
                        <a16:creationId xmlns:a16="http://schemas.microsoft.com/office/drawing/2014/main" id="{D6B98EE3-70E5-42A9-B28A-A61665B1A160}"/>
                      </a:ext>
                    </a:extLst>
                  </p:cNvPr>
                  <p:cNvGrpSpPr/>
                  <p:nvPr/>
                </p:nvGrpSpPr>
                <p:grpSpPr>
                  <a:xfrm>
                    <a:off x="1304539" y="2853057"/>
                    <a:ext cx="200409" cy="39035"/>
                    <a:chOff x="1253534" y="2857363"/>
                    <a:chExt cx="242495" cy="47232"/>
                  </a:xfrm>
                  <a:solidFill>
                    <a:schemeClr val="bg1"/>
                  </a:solidFill>
                </p:grpSpPr>
                <p:sp>
                  <p:nvSpPr>
                    <p:cNvPr id="276" name="Oval 275">
                      <a:extLst>
                        <a:ext uri="{FF2B5EF4-FFF2-40B4-BE49-F238E27FC236}">
                          <a16:creationId xmlns:a16="http://schemas.microsoft.com/office/drawing/2014/main" id="{D8FFC288-472A-45CC-A19A-3C8823380867}"/>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77" name="Oval 276">
                      <a:extLst>
                        <a:ext uri="{FF2B5EF4-FFF2-40B4-BE49-F238E27FC236}">
                          <a16:creationId xmlns:a16="http://schemas.microsoft.com/office/drawing/2014/main" id="{5A5C9293-23C0-4BA6-A521-239B41868482}"/>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78" name="Oval 277">
                      <a:extLst>
                        <a:ext uri="{FF2B5EF4-FFF2-40B4-BE49-F238E27FC236}">
                          <a16:creationId xmlns:a16="http://schemas.microsoft.com/office/drawing/2014/main" id="{3FF92156-B02F-4319-9FB8-73076DF756F2}"/>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grpSp>
            <p:sp>
              <p:nvSpPr>
                <p:cNvPr id="268" name="TextBox 267">
                  <a:extLst>
                    <a:ext uri="{FF2B5EF4-FFF2-40B4-BE49-F238E27FC236}">
                      <a16:creationId xmlns:a16="http://schemas.microsoft.com/office/drawing/2014/main" id="{F8ED20F9-96D2-4997-A63B-5E3EADD9E790}"/>
                    </a:ext>
                  </a:extLst>
                </p:cNvPr>
                <p:cNvSpPr txBox="1"/>
                <p:nvPr/>
              </p:nvSpPr>
              <p:spPr>
                <a:xfrm>
                  <a:off x="631436" y="2469519"/>
                  <a:ext cx="1546614" cy="289441"/>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Pre Audit</a:t>
                  </a:r>
                </a:p>
              </p:txBody>
            </p:sp>
            <p:grpSp>
              <p:nvGrpSpPr>
                <p:cNvPr id="269" name="Group 268">
                  <a:extLst>
                    <a:ext uri="{FF2B5EF4-FFF2-40B4-BE49-F238E27FC236}">
                      <a16:creationId xmlns:a16="http://schemas.microsoft.com/office/drawing/2014/main" id="{44269C63-A0B5-40C0-BBAA-645B768D8090}"/>
                    </a:ext>
                  </a:extLst>
                </p:cNvPr>
                <p:cNvGrpSpPr/>
                <p:nvPr/>
              </p:nvGrpSpPr>
              <p:grpSpPr>
                <a:xfrm>
                  <a:off x="1196968" y="2054096"/>
                  <a:ext cx="415551" cy="415551"/>
                  <a:chOff x="1196968" y="2054096"/>
                  <a:chExt cx="415551" cy="415551"/>
                </a:xfrm>
              </p:grpSpPr>
              <p:sp>
                <p:nvSpPr>
                  <p:cNvPr id="270" name="Oval 269">
                    <a:extLst>
                      <a:ext uri="{FF2B5EF4-FFF2-40B4-BE49-F238E27FC236}">
                        <a16:creationId xmlns:a16="http://schemas.microsoft.com/office/drawing/2014/main" id="{113A3BF1-9BCB-4E60-9B61-7925561E4AEA}"/>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71" name="Oval 270">
                    <a:extLst>
                      <a:ext uri="{FF2B5EF4-FFF2-40B4-BE49-F238E27FC236}">
                        <a16:creationId xmlns:a16="http://schemas.microsoft.com/office/drawing/2014/main" id="{BD0870B8-AE99-4E4D-91A1-1BDB5037D00F}"/>
                      </a:ext>
                    </a:extLst>
                  </p:cNvPr>
                  <p:cNvSpPr/>
                  <p:nvPr/>
                </p:nvSpPr>
                <p:spPr>
                  <a:xfrm>
                    <a:off x="1249884" y="2107012"/>
                    <a:ext cx="309718" cy="309718"/>
                  </a:xfrm>
                  <a:prstGeom prst="ellipse">
                    <a:avLst/>
                  </a:prstGeom>
                  <a:solidFill>
                    <a:srgbClr val="547D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72" name="Arc 271">
                    <a:extLst>
                      <a:ext uri="{FF2B5EF4-FFF2-40B4-BE49-F238E27FC236}">
                        <a16:creationId xmlns:a16="http://schemas.microsoft.com/office/drawing/2014/main" id="{7DECA93B-E756-48EA-B741-1EAA28ACBE0F}"/>
                      </a:ext>
                    </a:extLst>
                  </p:cNvPr>
                  <p:cNvSpPr/>
                  <p:nvPr/>
                </p:nvSpPr>
                <p:spPr>
                  <a:xfrm>
                    <a:off x="1196968" y="2054096"/>
                    <a:ext cx="415551" cy="415551"/>
                  </a:xfrm>
                  <a:prstGeom prst="arc">
                    <a:avLst>
                      <a:gd name="adj1" fmla="val 11142718"/>
                      <a:gd name="adj2" fmla="val 21340452"/>
                    </a:avLst>
                  </a:prstGeom>
                  <a:noFill/>
                  <a:ln w="6350">
                    <a:solidFill>
                      <a:srgbClr val="547D8F"/>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grpSp>
          <p:sp>
            <p:nvSpPr>
              <p:cNvPr id="160" name="Arrow: Chevron 159">
                <a:extLst>
                  <a:ext uri="{FF2B5EF4-FFF2-40B4-BE49-F238E27FC236}">
                    <a16:creationId xmlns:a16="http://schemas.microsoft.com/office/drawing/2014/main" id="{9EDBB422-08F4-47CF-933D-3B6E16DE85AA}"/>
                  </a:ext>
                </a:extLst>
              </p:cNvPr>
              <p:cNvSpPr/>
              <p:nvPr/>
            </p:nvSpPr>
            <p:spPr>
              <a:xfrm rot="16200000">
                <a:off x="10692051" y="1360896"/>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3" name="Arrow: Chevron 172">
                <a:extLst>
                  <a:ext uri="{FF2B5EF4-FFF2-40B4-BE49-F238E27FC236}">
                    <a16:creationId xmlns:a16="http://schemas.microsoft.com/office/drawing/2014/main" id="{2B67A005-05EA-44E3-9C1C-745441DA63E8}"/>
                  </a:ext>
                </a:extLst>
              </p:cNvPr>
              <p:cNvSpPr/>
              <p:nvPr/>
            </p:nvSpPr>
            <p:spPr>
              <a:xfrm rot="5400000" flipV="1">
                <a:off x="10692051" y="5134941"/>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1" name="Graphic 79">
                <a:extLst>
                  <a:ext uri="{FF2B5EF4-FFF2-40B4-BE49-F238E27FC236}">
                    <a16:creationId xmlns:a16="http://schemas.microsoft.com/office/drawing/2014/main" id="{EA60EF2F-846B-4D99-AB6D-7C07ED6CE5C0}"/>
                  </a:ext>
                </a:extLst>
              </p:cNvPr>
              <p:cNvSpPr/>
              <p:nvPr/>
            </p:nvSpPr>
            <p:spPr>
              <a:xfrm>
                <a:off x="10685193" y="2013734"/>
                <a:ext cx="151764" cy="163006"/>
              </a:xfrm>
              <a:custGeom>
                <a:avLst/>
                <a:gdLst>
                  <a:gd name="connsiteX0" fmla="*/ 100136 w 771525"/>
                  <a:gd name="connsiteY0" fmla="*/ 7144 h 828675"/>
                  <a:gd name="connsiteX1" fmla="*/ 478098 w 771525"/>
                  <a:gd name="connsiteY1" fmla="*/ 7144 h 828675"/>
                  <a:gd name="connsiteX2" fmla="*/ 620687 w 771525"/>
                  <a:gd name="connsiteY2" fmla="*/ 149895 h 828675"/>
                  <a:gd name="connsiteX3" fmla="*/ 620687 w 771525"/>
                  <a:gd name="connsiteY3" fmla="*/ 347510 h 828675"/>
                  <a:gd name="connsiteX4" fmla="*/ 604333 w 771525"/>
                  <a:gd name="connsiteY4" fmla="*/ 336842 h 828675"/>
                  <a:gd name="connsiteX5" fmla="*/ 548669 w 771525"/>
                  <a:gd name="connsiteY5" fmla="*/ 316125 h 828675"/>
                  <a:gd name="connsiteX6" fmla="*/ 548669 w 771525"/>
                  <a:gd name="connsiteY6" fmla="*/ 223685 h 828675"/>
                  <a:gd name="connsiteX7" fmla="*/ 393964 w 771525"/>
                  <a:gd name="connsiteY7" fmla="*/ 68971 h 828675"/>
                  <a:gd name="connsiteX8" fmla="*/ 100136 w 771525"/>
                  <a:gd name="connsiteY8" fmla="*/ 68971 h 828675"/>
                  <a:gd name="connsiteX9" fmla="*/ 100136 w 771525"/>
                  <a:gd name="connsiteY9" fmla="*/ 7144 h 828675"/>
                  <a:gd name="connsiteX10" fmla="*/ 100136 w 771525"/>
                  <a:gd name="connsiteY10" fmla="*/ 7144 h 828675"/>
                  <a:gd name="connsiteX11" fmla="*/ 620687 w 771525"/>
                  <a:gd name="connsiteY11" fmla="*/ 666798 h 828675"/>
                  <a:gd name="connsiteX12" fmla="*/ 620687 w 771525"/>
                  <a:gd name="connsiteY12" fmla="*/ 743264 h 828675"/>
                  <a:gd name="connsiteX13" fmla="*/ 548669 w 771525"/>
                  <a:gd name="connsiteY13" fmla="*/ 743264 h 828675"/>
                  <a:gd name="connsiteX14" fmla="*/ 548669 w 771525"/>
                  <a:gd name="connsiteY14" fmla="*/ 665883 h 828675"/>
                  <a:gd name="connsiteX15" fmla="*/ 561404 w 771525"/>
                  <a:gd name="connsiteY15" fmla="*/ 662969 h 828675"/>
                  <a:gd name="connsiteX16" fmla="*/ 600980 w 771525"/>
                  <a:gd name="connsiteY16" fmla="*/ 647100 h 828675"/>
                  <a:gd name="connsiteX17" fmla="*/ 620687 w 771525"/>
                  <a:gd name="connsiteY17" fmla="*/ 666798 h 828675"/>
                  <a:gd name="connsiteX18" fmla="*/ 620687 w 771525"/>
                  <a:gd name="connsiteY18" fmla="*/ 666798 h 828675"/>
                  <a:gd name="connsiteX19" fmla="*/ 7144 w 771525"/>
                  <a:gd name="connsiteY19" fmla="*/ 89411 h 828675"/>
                  <a:gd name="connsiteX20" fmla="*/ 7144 w 771525"/>
                  <a:gd name="connsiteY20" fmla="*/ 825475 h 828675"/>
                  <a:gd name="connsiteX21" fmla="*/ 528237 w 771525"/>
                  <a:gd name="connsiteY21" fmla="*/ 825475 h 828675"/>
                  <a:gd name="connsiteX22" fmla="*/ 528237 w 771525"/>
                  <a:gd name="connsiteY22" fmla="*/ 668569 h 828675"/>
                  <a:gd name="connsiteX23" fmla="*/ 426339 w 771525"/>
                  <a:gd name="connsiteY23" fmla="*/ 645176 h 828675"/>
                  <a:gd name="connsiteX24" fmla="*/ 343395 w 771525"/>
                  <a:gd name="connsiteY24" fmla="*/ 537086 h 828675"/>
                  <a:gd name="connsiteX25" fmla="*/ 361178 w 771525"/>
                  <a:gd name="connsiteY25" fmla="*/ 402012 h 828675"/>
                  <a:gd name="connsiteX26" fmla="*/ 469268 w 771525"/>
                  <a:gd name="connsiteY26" fmla="*/ 319068 h 828675"/>
                  <a:gd name="connsiteX27" fmla="*/ 528237 w 771525"/>
                  <a:gd name="connsiteY27" fmla="*/ 313449 h 828675"/>
                  <a:gd name="connsiteX28" fmla="*/ 528237 w 771525"/>
                  <a:gd name="connsiteY28" fmla="*/ 252613 h 828675"/>
                  <a:gd name="connsiteX29" fmla="*/ 365046 w 771525"/>
                  <a:gd name="connsiteY29" fmla="*/ 252613 h 828675"/>
                  <a:gd name="connsiteX30" fmla="*/ 365046 w 771525"/>
                  <a:gd name="connsiteY30" fmla="*/ 89411 h 828675"/>
                  <a:gd name="connsiteX31" fmla="*/ 7144 w 771525"/>
                  <a:gd name="connsiteY31" fmla="*/ 89411 h 828675"/>
                  <a:gd name="connsiteX32" fmla="*/ 7144 w 771525"/>
                  <a:gd name="connsiteY32" fmla="*/ 89411 h 828675"/>
                  <a:gd name="connsiteX33" fmla="*/ 336061 w 771525"/>
                  <a:gd name="connsiteY33" fmla="*/ 289531 h 828675"/>
                  <a:gd name="connsiteX34" fmla="*/ 87173 w 771525"/>
                  <a:gd name="connsiteY34" fmla="*/ 289531 h 828675"/>
                  <a:gd name="connsiteX35" fmla="*/ 75238 w 771525"/>
                  <a:gd name="connsiteY35" fmla="*/ 301466 h 828675"/>
                  <a:gd name="connsiteX36" fmla="*/ 87173 w 771525"/>
                  <a:gd name="connsiteY36" fmla="*/ 313401 h 828675"/>
                  <a:gd name="connsiteX37" fmla="*/ 336061 w 771525"/>
                  <a:gd name="connsiteY37" fmla="*/ 313401 h 828675"/>
                  <a:gd name="connsiteX38" fmla="*/ 347996 w 771525"/>
                  <a:gd name="connsiteY38" fmla="*/ 301466 h 828675"/>
                  <a:gd name="connsiteX39" fmla="*/ 336061 w 771525"/>
                  <a:gd name="connsiteY39" fmla="*/ 289531 h 828675"/>
                  <a:gd name="connsiteX40" fmla="*/ 336061 w 771525"/>
                  <a:gd name="connsiteY40" fmla="*/ 289531 h 828675"/>
                  <a:gd name="connsiteX41" fmla="*/ 278225 w 771525"/>
                  <a:gd name="connsiteY41" fmla="*/ 672532 h 828675"/>
                  <a:gd name="connsiteX42" fmla="*/ 290160 w 771525"/>
                  <a:gd name="connsiteY42" fmla="*/ 684467 h 828675"/>
                  <a:gd name="connsiteX43" fmla="*/ 278225 w 771525"/>
                  <a:gd name="connsiteY43" fmla="*/ 696401 h 828675"/>
                  <a:gd name="connsiteX44" fmla="*/ 83887 w 771525"/>
                  <a:gd name="connsiteY44" fmla="*/ 696401 h 828675"/>
                  <a:gd name="connsiteX45" fmla="*/ 71952 w 771525"/>
                  <a:gd name="connsiteY45" fmla="*/ 684467 h 828675"/>
                  <a:gd name="connsiteX46" fmla="*/ 83887 w 771525"/>
                  <a:gd name="connsiteY46" fmla="*/ 672532 h 828675"/>
                  <a:gd name="connsiteX47" fmla="*/ 278225 w 771525"/>
                  <a:gd name="connsiteY47" fmla="*/ 672532 h 828675"/>
                  <a:gd name="connsiteX48" fmla="*/ 278225 w 771525"/>
                  <a:gd name="connsiteY48" fmla="*/ 672532 h 828675"/>
                  <a:gd name="connsiteX49" fmla="*/ 278225 w 771525"/>
                  <a:gd name="connsiteY49" fmla="*/ 544868 h 828675"/>
                  <a:gd name="connsiteX50" fmla="*/ 290160 w 771525"/>
                  <a:gd name="connsiteY50" fmla="*/ 556803 h 828675"/>
                  <a:gd name="connsiteX51" fmla="*/ 278225 w 771525"/>
                  <a:gd name="connsiteY51" fmla="*/ 568738 h 828675"/>
                  <a:gd name="connsiteX52" fmla="*/ 83887 w 771525"/>
                  <a:gd name="connsiteY52" fmla="*/ 568738 h 828675"/>
                  <a:gd name="connsiteX53" fmla="*/ 71952 w 771525"/>
                  <a:gd name="connsiteY53" fmla="*/ 556803 h 828675"/>
                  <a:gd name="connsiteX54" fmla="*/ 83887 w 771525"/>
                  <a:gd name="connsiteY54" fmla="*/ 544868 h 828675"/>
                  <a:gd name="connsiteX55" fmla="*/ 278225 w 771525"/>
                  <a:gd name="connsiteY55" fmla="*/ 544868 h 828675"/>
                  <a:gd name="connsiteX56" fmla="*/ 278225 w 771525"/>
                  <a:gd name="connsiteY56" fmla="*/ 544868 h 828675"/>
                  <a:gd name="connsiteX57" fmla="*/ 278225 w 771525"/>
                  <a:gd name="connsiteY57" fmla="*/ 417205 h 828675"/>
                  <a:gd name="connsiteX58" fmla="*/ 290160 w 771525"/>
                  <a:gd name="connsiteY58" fmla="*/ 429139 h 828675"/>
                  <a:gd name="connsiteX59" fmla="*/ 278225 w 771525"/>
                  <a:gd name="connsiteY59" fmla="*/ 441074 h 828675"/>
                  <a:gd name="connsiteX60" fmla="*/ 83887 w 771525"/>
                  <a:gd name="connsiteY60" fmla="*/ 441074 h 828675"/>
                  <a:gd name="connsiteX61" fmla="*/ 71952 w 771525"/>
                  <a:gd name="connsiteY61" fmla="*/ 429139 h 828675"/>
                  <a:gd name="connsiteX62" fmla="*/ 83887 w 771525"/>
                  <a:gd name="connsiteY62" fmla="*/ 417205 h 828675"/>
                  <a:gd name="connsiteX63" fmla="*/ 278225 w 771525"/>
                  <a:gd name="connsiteY63" fmla="*/ 417205 h 828675"/>
                  <a:gd name="connsiteX64" fmla="*/ 278225 w 771525"/>
                  <a:gd name="connsiteY64" fmla="*/ 417205 h 828675"/>
                  <a:gd name="connsiteX65" fmla="*/ 385486 w 771525"/>
                  <a:gd name="connsiteY65" fmla="*/ 89411 h 828675"/>
                  <a:gd name="connsiteX66" fmla="*/ 385486 w 771525"/>
                  <a:gd name="connsiteY66" fmla="*/ 232153 h 828675"/>
                  <a:gd name="connsiteX67" fmla="*/ 528228 w 771525"/>
                  <a:gd name="connsiteY67" fmla="*/ 232153 h 828675"/>
                  <a:gd name="connsiteX68" fmla="*/ 385486 w 771525"/>
                  <a:gd name="connsiteY68" fmla="*/ 89411 h 828675"/>
                  <a:gd name="connsiteX69" fmla="*/ 385486 w 771525"/>
                  <a:gd name="connsiteY69" fmla="*/ 89411 h 828675"/>
                  <a:gd name="connsiteX70" fmla="*/ 645585 w 771525"/>
                  <a:gd name="connsiteY70" fmla="*/ 579682 h 828675"/>
                  <a:gd name="connsiteX71" fmla="*/ 667541 w 771525"/>
                  <a:gd name="connsiteY71" fmla="*/ 450228 h 828675"/>
                  <a:gd name="connsiteX72" fmla="*/ 474564 w 771525"/>
                  <a:gd name="connsiteY72" fmla="*/ 338814 h 828675"/>
                  <a:gd name="connsiteX73" fmla="*/ 363150 w 771525"/>
                  <a:gd name="connsiteY73" fmla="*/ 531790 h 828675"/>
                  <a:gd name="connsiteX74" fmla="*/ 556127 w 771525"/>
                  <a:gd name="connsiteY74" fmla="*/ 643204 h 828675"/>
                  <a:gd name="connsiteX75" fmla="*/ 604076 w 771525"/>
                  <a:gd name="connsiteY75" fmla="*/ 621249 h 828675"/>
                  <a:gd name="connsiteX76" fmla="*/ 660883 w 771525"/>
                  <a:gd name="connsiteY76" fmla="*/ 678056 h 828675"/>
                  <a:gd name="connsiteX77" fmla="*/ 702640 w 771525"/>
                  <a:gd name="connsiteY77" fmla="*/ 636299 h 828675"/>
                  <a:gd name="connsiteX78" fmla="*/ 645585 w 771525"/>
                  <a:gd name="connsiteY78" fmla="*/ 579682 h 828675"/>
                  <a:gd name="connsiteX79" fmla="*/ 645585 w 771525"/>
                  <a:gd name="connsiteY79" fmla="*/ 579682 h 828675"/>
                  <a:gd name="connsiteX80" fmla="*/ 480832 w 771525"/>
                  <a:gd name="connsiteY80" fmla="*/ 362236 h 828675"/>
                  <a:gd name="connsiteX81" fmla="*/ 581997 w 771525"/>
                  <a:gd name="connsiteY81" fmla="*/ 375552 h 828675"/>
                  <a:gd name="connsiteX82" fmla="*/ 644119 w 771525"/>
                  <a:gd name="connsiteY82" fmla="*/ 456505 h 828675"/>
                  <a:gd name="connsiteX83" fmla="*/ 630803 w 771525"/>
                  <a:gd name="connsiteY83" fmla="*/ 557670 h 828675"/>
                  <a:gd name="connsiteX84" fmla="*/ 549850 w 771525"/>
                  <a:gd name="connsiteY84" fmla="*/ 619792 h 828675"/>
                  <a:gd name="connsiteX85" fmla="*/ 448685 w 771525"/>
                  <a:gd name="connsiteY85" fmla="*/ 606476 h 828675"/>
                  <a:gd name="connsiteX86" fmla="*/ 386563 w 771525"/>
                  <a:gd name="connsiteY86" fmla="*/ 525523 h 828675"/>
                  <a:gd name="connsiteX87" fmla="*/ 399879 w 771525"/>
                  <a:gd name="connsiteY87" fmla="*/ 424358 h 828675"/>
                  <a:gd name="connsiteX88" fmla="*/ 480832 w 771525"/>
                  <a:gd name="connsiteY88" fmla="*/ 362236 h 828675"/>
                  <a:gd name="connsiteX89" fmla="*/ 480832 w 771525"/>
                  <a:gd name="connsiteY89" fmla="*/ 362236 h 828675"/>
                  <a:gd name="connsiteX90" fmla="*/ 719414 w 771525"/>
                  <a:gd name="connsiteY90" fmla="*/ 653272 h 828675"/>
                  <a:gd name="connsiteX91" fmla="*/ 757276 w 771525"/>
                  <a:gd name="connsiteY91" fmla="*/ 691429 h 828675"/>
                  <a:gd name="connsiteX92" fmla="*/ 757704 w 771525"/>
                  <a:gd name="connsiteY92" fmla="*/ 731225 h 828675"/>
                  <a:gd name="connsiteX93" fmla="*/ 755561 w 771525"/>
                  <a:gd name="connsiteY93" fmla="*/ 733368 h 828675"/>
                  <a:gd name="connsiteX94" fmla="*/ 715766 w 771525"/>
                  <a:gd name="connsiteY94" fmla="*/ 732939 h 828675"/>
                  <a:gd name="connsiteX95" fmla="*/ 677761 w 771525"/>
                  <a:gd name="connsiteY95" fmla="*/ 694934 h 828675"/>
                  <a:gd name="connsiteX96" fmla="*/ 719414 w 771525"/>
                  <a:gd name="connsiteY96" fmla="*/ 653272 h 828675"/>
                  <a:gd name="connsiteX97" fmla="*/ 719414 w 771525"/>
                  <a:gd name="connsiteY97" fmla="*/ 653272 h 828675"/>
                  <a:gd name="connsiteX98" fmla="*/ 485242 w 771525"/>
                  <a:gd name="connsiteY98" fmla="*/ 378695 h 828675"/>
                  <a:gd name="connsiteX99" fmla="*/ 627659 w 771525"/>
                  <a:gd name="connsiteY99" fmla="*/ 460924 h 828675"/>
                  <a:gd name="connsiteX100" fmla="*/ 545430 w 771525"/>
                  <a:gd name="connsiteY100" fmla="*/ 603342 h 828675"/>
                  <a:gd name="connsiteX101" fmla="*/ 403012 w 771525"/>
                  <a:gd name="connsiteY101" fmla="*/ 521113 h 828675"/>
                  <a:gd name="connsiteX102" fmla="*/ 485242 w 771525"/>
                  <a:gd name="connsiteY102" fmla="*/ 378695 h 828675"/>
                  <a:gd name="connsiteX103" fmla="*/ 485242 w 771525"/>
                  <a:gd name="connsiteY103" fmla="*/ 378695 h 828675"/>
                  <a:gd name="connsiteX104" fmla="*/ 444379 w 771525"/>
                  <a:gd name="connsiteY104" fmla="*/ 505044 h 828675"/>
                  <a:gd name="connsiteX105" fmla="*/ 441579 w 771525"/>
                  <a:gd name="connsiteY105" fmla="*/ 488452 h 828675"/>
                  <a:gd name="connsiteX106" fmla="*/ 458172 w 771525"/>
                  <a:gd name="connsiteY106" fmla="*/ 485651 h 828675"/>
                  <a:gd name="connsiteX107" fmla="*/ 500863 w 771525"/>
                  <a:gd name="connsiteY107" fmla="*/ 515950 h 828675"/>
                  <a:gd name="connsiteX108" fmla="*/ 570767 w 771525"/>
                  <a:gd name="connsiteY108" fmla="*/ 442179 h 828675"/>
                  <a:gd name="connsiteX109" fmla="*/ 587597 w 771525"/>
                  <a:gd name="connsiteY109" fmla="*/ 441760 h 828675"/>
                  <a:gd name="connsiteX110" fmla="*/ 588016 w 771525"/>
                  <a:gd name="connsiteY110" fmla="*/ 458591 h 828675"/>
                  <a:gd name="connsiteX111" fmla="*/ 511016 w 771525"/>
                  <a:gd name="connsiteY111" fmla="*/ 539839 h 828675"/>
                  <a:gd name="connsiteX112" fmla="*/ 495491 w 771525"/>
                  <a:gd name="connsiteY112" fmla="*/ 541334 h 828675"/>
                  <a:gd name="connsiteX113" fmla="*/ 444379 w 771525"/>
                  <a:gd name="connsiteY113" fmla="*/ 5050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71525" h="828675">
                    <a:moveTo>
                      <a:pt x="100136" y="7144"/>
                    </a:moveTo>
                    <a:lnTo>
                      <a:pt x="478098" y="7144"/>
                    </a:lnTo>
                    <a:lnTo>
                      <a:pt x="620687" y="149895"/>
                    </a:lnTo>
                    <a:lnTo>
                      <a:pt x="620687" y="347510"/>
                    </a:lnTo>
                    <a:cubicBezTo>
                      <a:pt x="615467" y="343681"/>
                      <a:pt x="610010" y="340119"/>
                      <a:pt x="604333" y="336842"/>
                    </a:cubicBezTo>
                    <a:cubicBezTo>
                      <a:pt x="586873" y="326765"/>
                      <a:pt x="568052" y="319821"/>
                      <a:pt x="548669" y="316125"/>
                    </a:cubicBezTo>
                    <a:lnTo>
                      <a:pt x="548669" y="223685"/>
                    </a:lnTo>
                    <a:lnTo>
                      <a:pt x="393964" y="68971"/>
                    </a:lnTo>
                    <a:lnTo>
                      <a:pt x="100136" y="68971"/>
                    </a:lnTo>
                    <a:lnTo>
                      <a:pt x="100136" y="7144"/>
                    </a:lnTo>
                    <a:lnTo>
                      <a:pt x="100136" y="7144"/>
                    </a:lnTo>
                    <a:close/>
                    <a:moveTo>
                      <a:pt x="620687" y="666798"/>
                    </a:moveTo>
                    <a:lnTo>
                      <a:pt x="620687" y="743264"/>
                    </a:lnTo>
                    <a:lnTo>
                      <a:pt x="548669" y="743264"/>
                    </a:lnTo>
                    <a:lnTo>
                      <a:pt x="548669" y="665883"/>
                    </a:lnTo>
                    <a:cubicBezTo>
                      <a:pt x="552926" y="665064"/>
                      <a:pt x="557174" y="664093"/>
                      <a:pt x="561404" y="662969"/>
                    </a:cubicBezTo>
                    <a:cubicBezTo>
                      <a:pt x="575329" y="659235"/>
                      <a:pt x="588597" y="653891"/>
                      <a:pt x="600980" y="647100"/>
                    </a:cubicBezTo>
                    <a:lnTo>
                      <a:pt x="620687" y="666798"/>
                    </a:lnTo>
                    <a:lnTo>
                      <a:pt x="620687" y="666798"/>
                    </a:lnTo>
                    <a:close/>
                    <a:moveTo>
                      <a:pt x="7144" y="89411"/>
                    </a:moveTo>
                    <a:lnTo>
                      <a:pt x="7144" y="825475"/>
                    </a:lnTo>
                    <a:lnTo>
                      <a:pt x="528237" y="825475"/>
                    </a:lnTo>
                    <a:lnTo>
                      <a:pt x="528237" y="668569"/>
                    </a:lnTo>
                    <a:cubicBezTo>
                      <a:pt x="492947" y="671151"/>
                      <a:pt x="457486" y="663159"/>
                      <a:pt x="426339" y="645176"/>
                    </a:cubicBezTo>
                    <a:cubicBezTo>
                      <a:pt x="385334" y="621506"/>
                      <a:pt x="355654" y="582825"/>
                      <a:pt x="343395" y="537086"/>
                    </a:cubicBezTo>
                    <a:cubicBezTo>
                      <a:pt x="331146" y="491385"/>
                      <a:pt x="337528" y="442970"/>
                      <a:pt x="361178" y="402012"/>
                    </a:cubicBezTo>
                    <a:cubicBezTo>
                      <a:pt x="384848" y="361007"/>
                      <a:pt x="423529" y="331327"/>
                      <a:pt x="469268" y="319068"/>
                    </a:cubicBezTo>
                    <a:cubicBezTo>
                      <a:pt x="488690" y="313868"/>
                      <a:pt x="508606" y="312029"/>
                      <a:pt x="528237" y="313449"/>
                    </a:cubicBezTo>
                    <a:lnTo>
                      <a:pt x="528237" y="252613"/>
                    </a:lnTo>
                    <a:lnTo>
                      <a:pt x="365046" y="252613"/>
                    </a:lnTo>
                    <a:lnTo>
                      <a:pt x="365046" y="89411"/>
                    </a:lnTo>
                    <a:lnTo>
                      <a:pt x="7144" y="89411"/>
                    </a:lnTo>
                    <a:lnTo>
                      <a:pt x="7144" y="89411"/>
                    </a:lnTo>
                    <a:close/>
                    <a:moveTo>
                      <a:pt x="336061" y="289531"/>
                    </a:moveTo>
                    <a:lnTo>
                      <a:pt x="87173" y="289531"/>
                    </a:lnTo>
                    <a:cubicBezTo>
                      <a:pt x="80582" y="289531"/>
                      <a:pt x="75238" y="294875"/>
                      <a:pt x="75238" y="301466"/>
                    </a:cubicBezTo>
                    <a:cubicBezTo>
                      <a:pt x="75238" y="308058"/>
                      <a:pt x="80582" y="313401"/>
                      <a:pt x="87173" y="313401"/>
                    </a:cubicBezTo>
                    <a:lnTo>
                      <a:pt x="336061" y="313401"/>
                    </a:lnTo>
                    <a:cubicBezTo>
                      <a:pt x="342652" y="313401"/>
                      <a:pt x="347996" y="308058"/>
                      <a:pt x="347996" y="301466"/>
                    </a:cubicBezTo>
                    <a:cubicBezTo>
                      <a:pt x="347996" y="294875"/>
                      <a:pt x="342652" y="289531"/>
                      <a:pt x="336061" y="289531"/>
                    </a:cubicBezTo>
                    <a:lnTo>
                      <a:pt x="336061" y="289531"/>
                    </a:lnTo>
                    <a:close/>
                    <a:moveTo>
                      <a:pt x="278225" y="672532"/>
                    </a:moveTo>
                    <a:cubicBezTo>
                      <a:pt x="284817" y="672532"/>
                      <a:pt x="290160" y="677875"/>
                      <a:pt x="290160" y="684467"/>
                    </a:cubicBezTo>
                    <a:cubicBezTo>
                      <a:pt x="290160" y="691058"/>
                      <a:pt x="284817" y="696401"/>
                      <a:pt x="278225" y="696401"/>
                    </a:cubicBezTo>
                    <a:lnTo>
                      <a:pt x="83887" y="696401"/>
                    </a:lnTo>
                    <a:cubicBezTo>
                      <a:pt x="77295" y="696401"/>
                      <a:pt x="71952" y="691058"/>
                      <a:pt x="71952" y="684467"/>
                    </a:cubicBezTo>
                    <a:cubicBezTo>
                      <a:pt x="71952" y="677875"/>
                      <a:pt x="77295" y="672532"/>
                      <a:pt x="83887" y="672532"/>
                    </a:cubicBezTo>
                    <a:lnTo>
                      <a:pt x="278225" y="672532"/>
                    </a:lnTo>
                    <a:lnTo>
                      <a:pt x="278225" y="672532"/>
                    </a:lnTo>
                    <a:close/>
                    <a:moveTo>
                      <a:pt x="278225" y="544868"/>
                    </a:moveTo>
                    <a:cubicBezTo>
                      <a:pt x="284817" y="544868"/>
                      <a:pt x="290160" y="550212"/>
                      <a:pt x="290160" y="556803"/>
                    </a:cubicBezTo>
                    <a:cubicBezTo>
                      <a:pt x="290160" y="563394"/>
                      <a:pt x="284817" y="568738"/>
                      <a:pt x="278225" y="568738"/>
                    </a:cubicBezTo>
                    <a:lnTo>
                      <a:pt x="83887" y="568738"/>
                    </a:lnTo>
                    <a:cubicBezTo>
                      <a:pt x="77295" y="568738"/>
                      <a:pt x="71952" y="563394"/>
                      <a:pt x="71952" y="556803"/>
                    </a:cubicBezTo>
                    <a:cubicBezTo>
                      <a:pt x="71952" y="550212"/>
                      <a:pt x="77295" y="544868"/>
                      <a:pt x="83887" y="544868"/>
                    </a:cubicBezTo>
                    <a:lnTo>
                      <a:pt x="278225" y="544868"/>
                    </a:lnTo>
                    <a:lnTo>
                      <a:pt x="278225" y="544868"/>
                    </a:lnTo>
                    <a:close/>
                    <a:moveTo>
                      <a:pt x="278225" y="417205"/>
                    </a:moveTo>
                    <a:cubicBezTo>
                      <a:pt x="284817" y="417205"/>
                      <a:pt x="290160" y="422548"/>
                      <a:pt x="290160" y="429139"/>
                    </a:cubicBezTo>
                    <a:cubicBezTo>
                      <a:pt x="290160" y="435731"/>
                      <a:pt x="284817" y="441074"/>
                      <a:pt x="278225" y="441074"/>
                    </a:cubicBezTo>
                    <a:lnTo>
                      <a:pt x="83887" y="441074"/>
                    </a:lnTo>
                    <a:cubicBezTo>
                      <a:pt x="77295" y="441074"/>
                      <a:pt x="71952" y="435731"/>
                      <a:pt x="71952" y="429139"/>
                    </a:cubicBezTo>
                    <a:cubicBezTo>
                      <a:pt x="71952" y="422548"/>
                      <a:pt x="77295" y="417205"/>
                      <a:pt x="83887" y="417205"/>
                    </a:cubicBezTo>
                    <a:lnTo>
                      <a:pt x="278225" y="417205"/>
                    </a:lnTo>
                    <a:lnTo>
                      <a:pt x="278225" y="417205"/>
                    </a:lnTo>
                    <a:close/>
                    <a:moveTo>
                      <a:pt x="385486" y="89411"/>
                    </a:moveTo>
                    <a:lnTo>
                      <a:pt x="385486" y="232153"/>
                    </a:lnTo>
                    <a:lnTo>
                      <a:pt x="528228" y="232153"/>
                    </a:lnTo>
                    <a:lnTo>
                      <a:pt x="385486" y="89411"/>
                    </a:lnTo>
                    <a:lnTo>
                      <a:pt x="385486" y="89411"/>
                    </a:lnTo>
                    <a:close/>
                    <a:moveTo>
                      <a:pt x="645585" y="579682"/>
                    </a:moveTo>
                    <a:cubicBezTo>
                      <a:pt x="670465" y="543106"/>
                      <a:pt x="679885" y="496310"/>
                      <a:pt x="667541" y="450228"/>
                    </a:cubicBezTo>
                    <a:cubicBezTo>
                      <a:pt x="645014" y="366170"/>
                      <a:pt x="558622" y="316287"/>
                      <a:pt x="474564" y="338814"/>
                    </a:cubicBezTo>
                    <a:cubicBezTo>
                      <a:pt x="390506" y="361340"/>
                      <a:pt x="340624" y="447732"/>
                      <a:pt x="363150" y="531790"/>
                    </a:cubicBezTo>
                    <a:cubicBezTo>
                      <a:pt x="385677" y="615848"/>
                      <a:pt x="472069" y="665731"/>
                      <a:pt x="556127" y="643204"/>
                    </a:cubicBezTo>
                    <a:cubicBezTo>
                      <a:pt x="573729" y="638489"/>
                      <a:pt x="589826" y="630965"/>
                      <a:pt x="604076" y="621249"/>
                    </a:cubicBezTo>
                    <a:lnTo>
                      <a:pt x="660883" y="678056"/>
                    </a:lnTo>
                    <a:lnTo>
                      <a:pt x="702640" y="636299"/>
                    </a:lnTo>
                    <a:cubicBezTo>
                      <a:pt x="684390" y="617896"/>
                      <a:pt x="664178" y="597675"/>
                      <a:pt x="645585" y="579682"/>
                    </a:cubicBezTo>
                    <a:lnTo>
                      <a:pt x="645585" y="579682"/>
                    </a:lnTo>
                    <a:close/>
                    <a:moveTo>
                      <a:pt x="480832" y="362236"/>
                    </a:moveTo>
                    <a:cubicBezTo>
                      <a:pt x="515055" y="353063"/>
                      <a:pt x="551317" y="357845"/>
                      <a:pt x="581997" y="375552"/>
                    </a:cubicBezTo>
                    <a:cubicBezTo>
                      <a:pt x="612705" y="393278"/>
                      <a:pt x="634937" y="422253"/>
                      <a:pt x="644119" y="456505"/>
                    </a:cubicBezTo>
                    <a:cubicBezTo>
                      <a:pt x="653291" y="490728"/>
                      <a:pt x="648510" y="526990"/>
                      <a:pt x="630803" y="557670"/>
                    </a:cubicBezTo>
                    <a:cubicBezTo>
                      <a:pt x="613077" y="588378"/>
                      <a:pt x="584102" y="610610"/>
                      <a:pt x="549850" y="619792"/>
                    </a:cubicBezTo>
                    <a:cubicBezTo>
                      <a:pt x="515626" y="628964"/>
                      <a:pt x="479365" y="624183"/>
                      <a:pt x="448685" y="606476"/>
                    </a:cubicBezTo>
                    <a:cubicBezTo>
                      <a:pt x="417976" y="588750"/>
                      <a:pt x="395745" y="559775"/>
                      <a:pt x="386563" y="525523"/>
                    </a:cubicBezTo>
                    <a:cubicBezTo>
                      <a:pt x="377390" y="491300"/>
                      <a:pt x="382172" y="455038"/>
                      <a:pt x="399879" y="424358"/>
                    </a:cubicBezTo>
                    <a:cubicBezTo>
                      <a:pt x="417605" y="393649"/>
                      <a:pt x="446570" y="371418"/>
                      <a:pt x="480832" y="362236"/>
                    </a:cubicBezTo>
                    <a:lnTo>
                      <a:pt x="480832" y="362236"/>
                    </a:lnTo>
                    <a:close/>
                    <a:moveTo>
                      <a:pt x="719414" y="653272"/>
                    </a:moveTo>
                    <a:cubicBezTo>
                      <a:pt x="732044" y="666055"/>
                      <a:pt x="744655" y="678818"/>
                      <a:pt x="757276" y="691429"/>
                    </a:cubicBezTo>
                    <a:cubicBezTo>
                      <a:pt x="768334" y="702497"/>
                      <a:pt x="768534" y="720404"/>
                      <a:pt x="757704" y="731225"/>
                    </a:cubicBezTo>
                    <a:lnTo>
                      <a:pt x="755561" y="733368"/>
                    </a:lnTo>
                    <a:cubicBezTo>
                      <a:pt x="744731" y="744198"/>
                      <a:pt x="726824" y="743998"/>
                      <a:pt x="715766" y="732939"/>
                    </a:cubicBezTo>
                    <a:lnTo>
                      <a:pt x="677761" y="694934"/>
                    </a:lnTo>
                    <a:lnTo>
                      <a:pt x="719414" y="653272"/>
                    </a:lnTo>
                    <a:lnTo>
                      <a:pt x="719414" y="653272"/>
                    </a:lnTo>
                    <a:close/>
                    <a:moveTo>
                      <a:pt x="485242" y="378695"/>
                    </a:moveTo>
                    <a:cubicBezTo>
                      <a:pt x="547278" y="362074"/>
                      <a:pt x="611038" y="398888"/>
                      <a:pt x="627659" y="460924"/>
                    </a:cubicBezTo>
                    <a:cubicBezTo>
                      <a:pt x="644281" y="522961"/>
                      <a:pt x="607466" y="586721"/>
                      <a:pt x="545430" y="603342"/>
                    </a:cubicBezTo>
                    <a:cubicBezTo>
                      <a:pt x="483394" y="619963"/>
                      <a:pt x="419633" y="583149"/>
                      <a:pt x="403012" y="521113"/>
                    </a:cubicBezTo>
                    <a:cubicBezTo>
                      <a:pt x="386391" y="459076"/>
                      <a:pt x="423205" y="395316"/>
                      <a:pt x="485242" y="378695"/>
                    </a:cubicBezTo>
                    <a:lnTo>
                      <a:pt x="485242" y="378695"/>
                    </a:lnTo>
                    <a:close/>
                    <a:moveTo>
                      <a:pt x="444379" y="505044"/>
                    </a:moveTo>
                    <a:cubicBezTo>
                      <a:pt x="439026" y="501234"/>
                      <a:pt x="437769" y="493805"/>
                      <a:pt x="441579" y="488452"/>
                    </a:cubicBezTo>
                    <a:cubicBezTo>
                      <a:pt x="445389" y="483098"/>
                      <a:pt x="452819" y="481841"/>
                      <a:pt x="458172" y="485651"/>
                    </a:cubicBezTo>
                    <a:lnTo>
                      <a:pt x="500863" y="515950"/>
                    </a:lnTo>
                    <a:lnTo>
                      <a:pt x="570767" y="442179"/>
                    </a:lnTo>
                    <a:cubicBezTo>
                      <a:pt x="575301" y="437417"/>
                      <a:pt x="582835" y="437226"/>
                      <a:pt x="587597" y="441760"/>
                    </a:cubicBezTo>
                    <a:cubicBezTo>
                      <a:pt x="592360" y="446294"/>
                      <a:pt x="592550" y="453828"/>
                      <a:pt x="588016" y="458591"/>
                    </a:cubicBezTo>
                    <a:lnTo>
                      <a:pt x="511016" y="539839"/>
                    </a:lnTo>
                    <a:cubicBezTo>
                      <a:pt x="506997" y="544068"/>
                      <a:pt x="500386" y="544811"/>
                      <a:pt x="495491" y="541334"/>
                    </a:cubicBezTo>
                    <a:lnTo>
                      <a:pt x="444379" y="505044"/>
                    </a:lnTo>
                    <a:close/>
                  </a:path>
                </a:pathLst>
              </a:custGeom>
              <a:solidFill>
                <a:srgbClr val="547D8F"/>
              </a:solidFill>
              <a:ln w="9525" cap="flat">
                <a:noFill/>
                <a:prstDash val="solid"/>
                <a:miter/>
              </a:ln>
            </p:spPr>
            <p:txBody>
              <a:bodyPr rtlCol="0" anchor="ctr"/>
              <a:lstStyle/>
              <a:p>
                <a:endParaRPr lang="en-US"/>
              </a:p>
            </p:txBody>
          </p:sp>
          <p:grpSp>
            <p:nvGrpSpPr>
              <p:cNvPr id="296" name="Group 295">
                <a:extLst>
                  <a:ext uri="{FF2B5EF4-FFF2-40B4-BE49-F238E27FC236}">
                    <a16:creationId xmlns:a16="http://schemas.microsoft.com/office/drawing/2014/main" id="{A79BF3A7-A885-463F-AC84-205CE45A123B}"/>
                  </a:ext>
                </a:extLst>
              </p:cNvPr>
              <p:cNvGrpSpPr/>
              <p:nvPr/>
            </p:nvGrpSpPr>
            <p:grpSpPr>
              <a:xfrm>
                <a:off x="9951503" y="2953641"/>
                <a:ext cx="1619144" cy="857198"/>
                <a:chOff x="9951503" y="2953641"/>
                <a:chExt cx="1619144" cy="857198"/>
              </a:xfrm>
            </p:grpSpPr>
            <p:grpSp>
              <p:nvGrpSpPr>
                <p:cNvPr id="255" name="Group 254">
                  <a:extLst>
                    <a:ext uri="{FF2B5EF4-FFF2-40B4-BE49-F238E27FC236}">
                      <a16:creationId xmlns:a16="http://schemas.microsoft.com/office/drawing/2014/main" id="{26EDBCB5-1571-4071-A685-46EAA33E6092}"/>
                    </a:ext>
                  </a:extLst>
                </p:cNvPr>
                <p:cNvGrpSpPr/>
                <p:nvPr/>
              </p:nvGrpSpPr>
              <p:grpSpPr>
                <a:xfrm>
                  <a:off x="9951503" y="3216732"/>
                  <a:ext cx="1619144" cy="594107"/>
                  <a:chOff x="595171" y="2317187"/>
                  <a:chExt cx="1619144" cy="594107"/>
                </a:xfrm>
              </p:grpSpPr>
              <p:sp>
                <p:nvSpPr>
                  <p:cNvPr id="261" name="Rectangle 14">
                    <a:extLst>
                      <a:ext uri="{FF2B5EF4-FFF2-40B4-BE49-F238E27FC236}">
                        <a16:creationId xmlns:a16="http://schemas.microsoft.com/office/drawing/2014/main" id="{E6A42FE7-8A8C-4C70-BDE4-10382306A16E}"/>
                      </a:ext>
                    </a:extLst>
                  </p:cNvPr>
                  <p:cNvSpPr/>
                  <p:nvPr/>
                </p:nvSpPr>
                <p:spPr>
                  <a:xfrm>
                    <a:off x="595171" y="2317187"/>
                    <a:ext cx="1619144" cy="594107"/>
                  </a:xfrm>
                  <a:prstGeom prst="roundRect">
                    <a:avLst>
                      <a:gd name="adj" fmla="val 7983"/>
                    </a:avLst>
                  </a:prstGeom>
                  <a:solidFill>
                    <a:srgbClr val="547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62" name="Rectangle 14">
                    <a:extLst>
                      <a:ext uri="{FF2B5EF4-FFF2-40B4-BE49-F238E27FC236}">
                        <a16:creationId xmlns:a16="http://schemas.microsoft.com/office/drawing/2014/main" id="{E33C3920-EAC2-45AC-BB74-BA0D7F21902D}"/>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nvGrpSpPr>
                  <p:cNvPr id="263" name="Group 262">
                    <a:extLst>
                      <a:ext uri="{FF2B5EF4-FFF2-40B4-BE49-F238E27FC236}">
                        <a16:creationId xmlns:a16="http://schemas.microsoft.com/office/drawing/2014/main" id="{B8B8BECC-4407-4AD7-B6F7-6374C609D46B}"/>
                      </a:ext>
                    </a:extLst>
                  </p:cNvPr>
                  <p:cNvGrpSpPr/>
                  <p:nvPr/>
                </p:nvGrpSpPr>
                <p:grpSpPr>
                  <a:xfrm>
                    <a:off x="1304539" y="2853057"/>
                    <a:ext cx="200409" cy="39035"/>
                    <a:chOff x="1253534" y="2857363"/>
                    <a:chExt cx="242495" cy="47232"/>
                  </a:xfrm>
                  <a:solidFill>
                    <a:schemeClr val="bg1"/>
                  </a:solidFill>
                </p:grpSpPr>
                <p:sp>
                  <p:nvSpPr>
                    <p:cNvPr id="264" name="Oval 263">
                      <a:extLst>
                        <a:ext uri="{FF2B5EF4-FFF2-40B4-BE49-F238E27FC236}">
                          <a16:creationId xmlns:a16="http://schemas.microsoft.com/office/drawing/2014/main" id="{E82DF4E6-A46E-4077-A31C-D79BF97609B0}"/>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65" name="Oval 264">
                      <a:extLst>
                        <a:ext uri="{FF2B5EF4-FFF2-40B4-BE49-F238E27FC236}">
                          <a16:creationId xmlns:a16="http://schemas.microsoft.com/office/drawing/2014/main" id="{8980F9A7-4DD9-47E9-862D-FA0FAD1A532A}"/>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66" name="Oval 265">
                      <a:extLst>
                        <a:ext uri="{FF2B5EF4-FFF2-40B4-BE49-F238E27FC236}">
                          <a16:creationId xmlns:a16="http://schemas.microsoft.com/office/drawing/2014/main" id="{E09CFCEE-4502-4DBC-858E-01C36DBCAFEC}"/>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grpSp>
            <p:sp>
              <p:nvSpPr>
                <p:cNvPr id="256" name="TextBox 255">
                  <a:extLst>
                    <a:ext uri="{FF2B5EF4-FFF2-40B4-BE49-F238E27FC236}">
                      <a16:creationId xmlns:a16="http://schemas.microsoft.com/office/drawing/2014/main" id="{1DA8FAC6-3690-4D03-AD99-39FCD00C6E05}"/>
                    </a:ext>
                  </a:extLst>
                </p:cNvPr>
                <p:cNvSpPr txBox="1"/>
                <p:nvPr/>
              </p:nvSpPr>
              <p:spPr>
                <a:xfrm>
                  <a:off x="9987768" y="3369064"/>
                  <a:ext cx="1546614" cy="289441"/>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Internal Audit</a:t>
                  </a:r>
                </a:p>
              </p:txBody>
            </p:sp>
            <p:grpSp>
              <p:nvGrpSpPr>
                <p:cNvPr id="295" name="Group 294">
                  <a:extLst>
                    <a:ext uri="{FF2B5EF4-FFF2-40B4-BE49-F238E27FC236}">
                      <a16:creationId xmlns:a16="http://schemas.microsoft.com/office/drawing/2014/main" id="{18BD075C-015B-4ACC-9CAA-A8165534944B}"/>
                    </a:ext>
                  </a:extLst>
                </p:cNvPr>
                <p:cNvGrpSpPr/>
                <p:nvPr/>
              </p:nvGrpSpPr>
              <p:grpSpPr>
                <a:xfrm>
                  <a:off x="10553300" y="2953641"/>
                  <a:ext cx="415551" cy="415551"/>
                  <a:chOff x="10553300" y="2953641"/>
                  <a:chExt cx="415551" cy="415551"/>
                </a:xfrm>
              </p:grpSpPr>
              <p:grpSp>
                <p:nvGrpSpPr>
                  <p:cNvPr id="257" name="Group 256">
                    <a:extLst>
                      <a:ext uri="{FF2B5EF4-FFF2-40B4-BE49-F238E27FC236}">
                        <a16:creationId xmlns:a16="http://schemas.microsoft.com/office/drawing/2014/main" id="{8BC8C34E-07EB-4C20-8924-5E91E58464E8}"/>
                      </a:ext>
                    </a:extLst>
                  </p:cNvPr>
                  <p:cNvGrpSpPr/>
                  <p:nvPr/>
                </p:nvGrpSpPr>
                <p:grpSpPr>
                  <a:xfrm>
                    <a:off x="10553300" y="2953641"/>
                    <a:ext cx="415551" cy="415551"/>
                    <a:chOff x="1196968" y="2054096"/>
                    <a:chExt cx="415551" cy="415551"/>
                  </a:xfrm>
                </p:grpSpPr>
                <p:sp>
                  <p:nvSpPr>
                    <p:cNvPr id="258" name="Oval 257">
                      <a:extLst>
                        <a:ext uri="{FF2B5EF4-FFF2-40B4-BE49-F238E27FC236}">
                          <a16:creationId xmlns:a16="http://schemas.microsoft.com/office/drawing/2014/main" id="{4F793D30-EA81-4D0B-BF3D-D18B9F0D84F0}"/>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59" name="Oval 258">
                      <a:extLst>
                        <a:ext uri="{FF2B5EF4-FFF2-40B4-BE49-F238E27FC236}">
                          <a16:creationId xmlns:a16="http://schemas.microsoft.com/office/drawing/2014/main" id="{B46889FC-F1E1-46D1-BB91-318EA32CCFA5}"/>
                        </a:ext>
                      </a:extLst>
                    </p:cNvPr>
                    <p:cNvSpPr/>
                    <p:nvPr/>
                  </p:nvSpPr>
                  <p:spPr>
                    <a:xfrm>
                      <a:off x="1249884" y="2107012"/>
                      <a:ext cx="309718" cy="309718"/>
                    </a:xfrm>
                    <a:prstGeom prst="ellipse">
                      <a:avLst/>
                    </a:prstGeom>
                    <a:solidFill>
                      <a:srgbClr val="547D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60" name="Arc 259">
                      <a:extLst>
                        <a:ext uri="{FF2B5EF4-FFF2-40B4-BE49-F238E27FC236}">
                          <a16:creationId xmlns:a16="http://schemas.microsoft.com/office/drawing/2014/main" id="{AF51C5B8-764B-4EF1-A438-33D87CE77FF0}"/>
                        </a:ext>
                      </a:extLst>
                    </p:cNvPr>
                    <p:cNvSpPr/>
                    <p:nvPr/>
                  </p:nvSpPr>
                  <p:spPr>
                    <a:xfrm>
                      <a:off x="1196968" y="2054096"/>
                      <a:ext cx="415551" cy="415551"/>
                    </a:xfrm>
                    <a:prstGeom prst="arc">
                      <a:avLst>
                        <a:gd name="adj1" fmla="val 11071269"/>
                        <a:gd name="adj2" fmla="val 21340452"/>
                      </a:avLst>
                    </a:prstGeom>
                    <a:noFill/>
                    <a:ln w="6350">
                      <a:solidFill>
                        <a:srgbClr val="547D8F"/>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sp>
                <p:nvSpPr>
                  <p:cNvPr id="85" name="Graphic 83">
                    <a:extLst>
                      <a:ext uri="{FF2B5EF4-FFF2-40B4-BE49-F238E27FC236}">
                        <a16:creationId xmlns:a16="http://schemas.microsoft.com/office/drawing/2014/main" id="{2B90FB08-4433-49D2-AFD9-17D2C93C17F0}"/>
                      </a:ext>
                    </a:extLst>
                  </p:cNvPr>
                  <p:cNvSpPr/>
                  <p:nvPr/>
                </p:nvSpPr>
                <p:spPr>
                  <a:xfrm>
                    <a:off x="10679494" y="3079835"/>
                    <a:ext cx="163162" cy="163162"/>
                  </a:xfrm>
                  <a:custGeom>
                    <a:avLst/>
                    <a:gdLst>
                      <a:gd name="connsiteX0" fmla="*/ 22374 w 857250"/>
                      <a:gd name="connsiteY0" fmla="*/ 98517 h 857250"/>
                      <a:gd name="connsiteX1" fmla="*/ 468173 w 857250"/>
                      <a:gd name="connsiteY1" fmla="*/ 98517 h 857250"/>
                      <a:gd name="connsiteX2" fmla="*/ 468173 w 857250"/>
                      <a:gd name="connsiteY2" fmla="*/ 185318 h 857250"/>
                      <a:gd name="connsiteX3" fmla="*/ 503101 w 857250"/>
                      <a:gd name="connsiteY3" fmla="*/ 220247 h 857250"/>
                      <a:gd name="connsiteX4" fmla="*/ 589902 w 857250"/>
                      <a:gd name="connsiteY4" fmla="*/ 220247 h 857250"/>
                      <a:gd name="connsiteX5" fmla="*/ 589902 w 857250"/>
                      <a:gd name="connsiteY5" fmla="*/ 350082 h 857250"/>
                      <a:gd name="connsiteX6" fmla="*/ 527790 w 857250"/>
                      <a:gd name="connsiteY6" fmla="*/ 340423 h 857250"/>
                      <a:gd name="connsiteX7" fmla="*/ 325384 w 857250"/>
                      <a:gd name="connsiteY7" fmla="*/ 521903 h 857250"/>
                      <a:gd name="connsiteX8" fmla="*/ 126073 w 857250"/>
                      <a:gd name="connsiteY8" fmla="*/ 521903 h 857250"/>
                      <a:gd name="connsiteX9" fmla="*/ 112414 w 857250"/>
                      <a:gd name="connsiteY9" fmla="*/ 535562 h 857250"/>
                      <a:gd name="connsiteX10" fmla="*/ 126073 w 857250"/>
                      <a:gd name="connsiteY10" fmla="*/ 549221 h 857250"/>
                      <a:gd name="connsiteX11" fmla="*/ 324260 w 857250"/>
                      <a:gd name="connsiteY11" fmla="*/ 549221 h 857250"/>
                      <a:gd name="connsiteX12" fmla="*/ 340309 w 857250"/>
                      <a:gd name="connsiteY12" fmla="*/ 623554 h 857250"/>
                      <a:gd name="connsiteX13" fmla="*/ 126073 w 857250"/>
                      <a:gd name="connsiteY13" fmla="*/ 623554 h 857250"/>
                      <a:gd name="connsiteX14" fmla="*/ 112414 w 857250"/>
                      <a:gd name="connsiteY14" fmla="*/ 637213 h 857250"/>
                      <a:gd name="connsiteX15" fmla="*/ 126073 w 857250"/>
                      <a:gd name="connsiteY15" fmla="*/ 650872 h 857250"/>
                      <a:gd name="connsiteX16" fmla="*/ 354454 w 857250"/>
                      <a:gd name="connsiteY16" fmla="*/ 650872 h 857250"/>
                      <a:gd name="connsiteX17" fmla="*/ 434788 w 857250"/>
                      <a:gd name="connsiteY17" fmla="*/ 725205 h 857250"/>
                      <a:gd name="connsiteX18" fmla="*/ 126073 w 857250"/>
                      <a:gd name="connsiteY18" fmla="*/ 725205 h 857250"/>
                      <a:gd name="connsiteX19" fmla="*/ 112414 w 857250"/>
                      <a:gd name="connsiteY19" fmla="*/ 738864 h 857250"/>
                      <a:gd name="connsiteX20" fmla="*/ 126073 w 857250"/>
                      <a:gd name="connsiteY20" fmla="*/ 752523 h 857250"/>
                      <a:gd name="connsiteX21" fmla="*/ 470983 w 857250"/>
                      <a:gd name="connsiteY21" fmla="*/ 752523 h 857250"/>
                      <a:gd name="connsiteX22" fmla="*/ 484022 w 857250"/>
                      <a:gd name="connsiteY22" fmla="*/ 742921 h 857250"/>
                      <a:gd name="connsiteX23" fmla="*/ 527790 w 857250"/>
                      <a:gd name="connsiteY23" fmla="*/ 747655 h 857250"/>
                      <a:gd name="connsiteX24" fmla="*/ 589902 w 857250"/>
                      <a:gd name="connsiteY24" fmla="*/ 737997 h 857250"/>
                      <a:gd name="connsiteX25" fmla="*/ 589902 w 857250"/>
                      <a:gd name="connsiteY25" fmla="*/ 838619 h 857250"/>
                      <a:gd name="connsiteX26" fmla="*/ 574672 w 857250"/>
                      <a:gd name="connsiteY26" fmla="*/ 853850 h 857250"/>
                      <a:gd name="connsiteX27" fmla="*/ 22374 w 857250"/>
                      <a:gd name="connsiteY27" fmla="*/ 853850 h 857250"/>
                      <a:gd name="connsiteX28" fmla="*/ 7144 w 857250"/>
                      <a:gd name="connsiteY28" fmla="*/ 838619 h 857250"/>
                      <a:gd name="connsiteX29" fmla="*/ 7144 w 857250"/>
                      <a:gd name="connsiteY29" fmla="*/ 113748 h 857250"/>
                      <a:gd name="connsiteX30" fmla="*/ 22374 w 857250"/>
                      <a:gd name="connsiteY30" fmla="*/ 98517 h 857250"/>
                      <a:gd name="connsiteX31" fmla="*/ 22374 w 857250"/>
                      <a:gd name="connsiteY31" fmla="*/ 98517 h 857250"/>
                      <a:gd name="connsiteX32" fmla="*/ 527790 w 857250"/>
                      <a:gd name="connsiteY32" fmla="*/ 367732 h 857250"/>
                      <a:gd name="connsiteX33" fmla="*/ 351492 w 857250"/>
                      <a:gd name="connsiteY33" fmla="*/ 544030 h 857250"/>
                      <a:gd name="connsiteX34" fmla="*/ 527790 w 857250"/>
                      <a:gd name="connsiteY34" fmla="*/ 720328 h 857250"/>
                      <a:gd name="connsiteX35" fmla="*/ 642452 w 857250"/>
                      <a:gd name="connsiteY35" fmla="*/ 677942 h 857250"/>
                      <a:gd name="connsiteX36" fmla="*/ 696382 w 857250"/>
                      <a:gd name="connsiteY36" fmla="*/ 730815 h 857250"/>
                      <a:gd name="connsiteX37" fmla="*/ 694534 w 857250"/>
                      <a:gd name="connsiteY37" fmla="*/ 732720 h 857250"/>
                      <a:gd name="connsiteX38" fmla="*/ 694877 w 857250"/>
                      <a:gd name="connsiteY38" fmla="*/ 755380 h 857250"/>
                      <a:gd name="connsiteX39" fmla="*/ 791689 w 857250"/>
                      <a:gd name="connsiteY39" fmla="*/ 849325 h 857250"/>
                      <a:gd name="connsiteX40" fmla="*/ 814349 w 857250"/>
                      <a:gd name="connsiteY40" fmla="*/ 848982 h 857250"/>
                      <a:gd name="connsiteX41" fmla="*/ 849306 w 857250"/>
                      <a:gd name="connsiteY41" fmla="*/ 812959 h 857250"/>
                      <a:gd name="connsiteX42" fmla="*/ 848963 w 857250"/>
                      <a:gd name="connsiteY42" fmla="*/ 790299 h 857250"/>
                      <a:gd name="connsiteX43" fmla="*/ 752151 w 857250"/>
                      <a:gd name="connsiteY43" fmla="*/ 696354 h 857250"/>
                      <a:gd name="connsiteX44" fmla="*/ 729491 w 857250"/>
                      <a:gd name="connsiteY44" fmla="*/ 696697 h 857250"/>
                      <a:gd name="connsiteX45" fmla="*/ 727358 w 857250"/>
                      <a:gd name="connsiteY45" fmla="*/ 698897 h 857250"/>
                      <a:gd name="connsiteX46" fmla="*/ 672341 w 857250"/>
                      <a:gd name="connsiteY46" fmla="*/ 644976 h 857250"/>
                      <a:gd name="connsiteX47" fmla="*/ 704088 w 857250"/>
                      <a:gd name="connsiteY47" fmla="*/ 544039 h 857250"/>
                      <a:gd name="connsiteX48" fmla="*/ 527790 w 857250"/>
                      <a:gd name="connsiteY48" fmla="*/ 367732 h 857250"/>
                      <a:gd name="connsiteX49" fmla="*/ 527790 w 857250"/>
                      <a:gd name="connsiteY49" fmla="*/ 367732 h 857250"/>
                      <a:gd name="connsiteX50" fmla="*/ 527790 w 857250"/>
                      <a:gd name="connsiteY50" fmla="*/ 417433 h 857250"/>
                      <a:gd name="connsiteX51" fmla="*/ 401203 w 857250"/>
                      <a:gd name="connsiteY51" fmla="*/ 544020 h 857250"/>
                      <a:gd name="connsiteX52" fmla="*/ 527790 w 857250"/>
                      <a:gd name="connsiteY52" fmla="*/ 670608 h 857250"/>
                      <a:gd name="connsiteX53" fmla="*/ 654377 w 857250"/>
                      <a:gd name="connsiteY53" fmla="*/ 544020 h 857250"/>
                      <a:gd name="connsiteX54" fmla="*/ 527790 w 857250"/>
                      <a:gd name="connsiteY54" fmla="*/ 417433 h 857250"/>
                      <a:gd name="connsiteX55" fmla="*/ 527790 w 857250"/>
                      <a:gd name="connsiteY55" fmla="*/ 417433 h 857250"/>
                      <a:gd name="connsiteX56" fmla="*/ 216198 w 857250"/>
                      <a:gd name="connsiteY56" fmla="*/ 265262 h 857250"/>
                      <a:gd name="connsiteX57" fmla="*/ 180918 w 857250"/>
                      <a:gd name="connsiteY57" fmla="*/ 234982 h 857250"/>
                      <a:gd name="connsiteX58" fmla="*/ 180165 w 857250"/>
                      <a:gd name="connsiteY58" fmla="*/ 234801 h 857250"/>
                      <a:gd name="connsiteX59" fmla="*/ 180165 w 857250"/>
                      <a:gd name="connsiteY59" fmla="*/ 229076 h 857250"/>
                      <a:gd name="connsiteX60" fmla="*/ 166507 w 857250"/>
                      <a:gd name="connsiteY60" fmla="*/ 215417 h 857250"/>
                      <a:gd name="connsiteX61" fmla="*/ 152848 w 857250"/>
                      <a:gd name="connsiteY61" fmla="*/ 229076 h 857250"/>
                      <a:gd name="connsiteX62" fmla="*/ 152848 w 857250"/>
                      <a:gd name="connsiteY62" fmla="*/ 234991 h 857250"/>
                      <a:gd name="connsiteX63" fmla="*/ 132369 w 857250"/>
                      <a:gd name="connsiteY63" fmla="*/ 244993 h 857250"/>
                      <a:gd name="connsiteX64" fmla="*/ 116672 w 857250"/>
                      <a:gd name="connsiteY64" fmla="*/ 279816 h 857250"/>
                      <a:gd name="connsiteX65" fmla="*/ 135188 w 857250"/>
                      <a:gd name="connsiteY65" fmla="*/ 311525 h 857250"/>
                      <a:gd name="connsiteX66" fmla="*/ 164430 w 857250"/>
                      <a:gd name="connsiteY66" fmla="*/ 321802 h 857250"/>
                      <a:gd name="connsiteX67" fmla="*/ 185204 w 857250"/>
                      <a:gd name="connsiteY67" fmla="*/ 328346 h 857250"/>
                      <a:gd name="connsiteX68" fmla="*/ 193157 w 857250"/>
                      <a:gd name="connsiteY68" fmla="*/ 339919 h 857250"/>
                      <a:gd name="connsiteX69" fmla="*/ 193319 w 857250"/>
                      <a:gd name="connsiteY69" fmla="*/ 341528 h 857250"/>
                      <a:gd name="connsiteX70" fmla="*/ 188452 w 857250"/>
                      <a:gd name="connsiteY70" fmla="*/ 350977 h 857250"/>
                      <a:gd name="connsiteX71" fmla="*/ 172193 w 857250"/>
                      <a:gd name="connsiteY71" fmla="*/ 356778 h 857250"/>
                      <a:gd name="connsiteX72" fmla="*/ 167830 w 857250"/>
                      <a:gd name="connsiteY72" fmla="*/ 357140 h 857250"/>
                      <a:gd name="connsiteX73" fmla="*/ 148228 w 857250"/>
                      <a:gd name="connsiteY73" fmla="*/ 351958 h 857250"/>
                      <a:gd name="connsiteX74" fmla="*/ 139303 w 857250"/>
                      <a:gd name="connsiteY74" fmla="*/ 339471 h 857250"/>
                      <a:gd name="connsiteX75" fmla="*/ 122815 w 857250"/>
                      <a:gd name="connsiteY75" fmla="*/ 329498 h 857250"/>
                      <a:gd name="connsiteX76" fmla="*/ 112843 w 857250"/>
                      <a:gd name="connsiteY76" fmla="*/ 345986 h 857250"/>
                      <a:gd name="connsiteX77" fmla="*/ 133188 w 857250"/>
                      <a:gd name="connsiteY77" fmla="*/ 374694 h 857250"/>
                      <a:gd name="connsiteX78" fmla="*/ 152848 w 857250"/>
                      <a:gd name="connsiteY78" fmla="*/ 382876 h 857250"/>
                      <a:gd name="connsiteX79" fmla="*/ 152848 w 857250"/>
                      <a:gd name="connsiteY79" fmla="*/ 388582 h 857250"/>
                      <a:gd name="connsiteX80" fmla="*/ 166507 w 857250"/>
                      <a:gd name="connsiteY80" fmla="*/ 402241 h 857250"/>
                      <a:gd name="connsiteX81" fmla="*/ 180165 w 857250"/>
                      <a:gd name="connsiteY81" fmla="*/ 388582 h 857250"/>
                      <a:gd name="connsiteX82" fmla="*/ 180165 w 857250"/>
                      <a:gd name="connsiteY82" fmla="*/ 383153 h 857250"/>
                      <a:gd name="connsiteX83" fmla="*/ 204892 w 857250"/>
                      <a:gd name="connsiteY83" fmla="*/ 372656 h 857250"/>
                      <a:gd name="connsiteX84" fmla="*/ 220532 w 857250"/>
                      <a:gd name="connsiteY84" fmla="*/ 340909 h 857250"/>
                      <a:gd name="connsiteX85" fmla="*/ 220266 w 857250"/>
                      <a:gd name="connsiteY85" fmla="*/ 336737 h 857250"/>
                      <a:gd name="connsiteX86" fmla="*/ 199292 w 857250"/>
                      <a:gd name="connsiteY86" fmla="*/ 305000 h 857250"/>
                      <a:gd name="connsiteX87" fmla="*/ 168812 w 857250"/>
                      <a:gd name="connsiteY87" fmla="*/ 294942 h 857250"/>
                      <a:gd name="connsiteX88" fmla="*/ 150028 w 857250"/>
                      <a:gd name="connsiteY88" fmla="*/ 288712 h 857250"/>
                      <a:gd name="connsiteX89" fmla="*/ 143885 w 857250"/>
                      <a:gd name="connsiteY89" fmla="*/ 278549 h 857250"/>
                      <a:gd name="connsiteX90" fmla="*/ 149552 w 857250"/>
                      <a:gd name="connsiteY90" fmla="*/ 266129 h 857250"/>
                      <a:gd name="connsiteX91" fmla="*/ 160668 w 857250"/>
                      <a:gd name="connsiteY91" fmla="*/ 261118 h 857250"/>
                      <a:gd name="connsiteX92" fmla="*/ 174308 w 857250"/>
                      <a:gd name="connsiteY92" fmla="*/ 261452 h 857250"/>
                      <a:gd name="connsiteX93" fmla="*/ 191024 w 857250"/>
                      <a:gd name="connsiteY93" fmla="*/ 275834 h 857250"/>
                      <a:gd name="connsiteX94" fmla="*/ 208893 w 857250"/>
                      <a:gd name="connsiteY94" fmla="*/ 283140 h 857250"/>
                      <a:gd name="connsiteX95" fmla="*/ 216198 w 857250"/>
                      <a:gd name="connsiteY95" fmla="*/ 265262 h 857250"/>
                      <a:gd name="connsiteX96" fmla="*/ 216198 w 857250"/>
                      <a:gd name="connsiteY96" fmla="*/ 265262 h 857250"/>
                      <a:gd name="connsiteX97" fmla="*/ 350196 w 857250"/>
                      <a:gd name="connsiteY97" fmla="*/ 265262 h 857250"/>
                      <a:gd name="connsiteX98" fmla="*/ 314916 w 857250"/>
                      <a:gd name="connsiteY98" fmla="*/ 234982 h 857250"/>
                      <a:gd name="connsiteX99" fmla="*/ 314163 w 857250"/>
                      <a:gd name="connsiteY99" fmla="*/ 234801 h 857250"/>
                      <a:gd name="connsiteX100" fmla="*/ 314163 w 857250"/>
                      <a:gd name="connsiteY100" fmla="*/ 229076 h 857250"/>
                      <a:gd name="connsiteX101" fmla="*/ 300504 w 857250"/>
                      <a:gd name="connsiteY101" fmla="*/ 215417 h 857250"/>
                      <a:gd name="connsiteX102" fmla="*/ 286845 w 857250"/>
                      <a:gd name="connsiteY102" fmla="*/ 229076 h 857250"/>
                      <a:gd name="connsiteX103" fmla="*/ 286845 w 857250"/>
                      <a:gd name="connsiteY103" fmla="*/ 234991 h 857250"/>
                      <a:gd name="connsiteX104" fmla="*/ 266367 w 857250"/>
                      <a:gd name="connsiteY104" fmla="*/ 244993 h 857250"/>
                      <a:gd name="connsiteX105" fmla="*/ 250669 w 857250"/>
                      <a:gd name="connsiteY105" fmla="*/ 279816 h 857250"/>
                      <a:gd name="connsiteX106" fmla="*/ 269186 w 857250"/>
                      <a:gd name="connsiteY106" fmla="*/ 311525 h 857250"/>
                      <a:gd name="connsiteX107" fmla="*/ 298428 w 857250"/>
                      <a:gd name="connsiteY107" fmla="*/ 321802 h 857250"/>
                      <a:gd name="connsiteX108" fmla="*/ 319202 w 857250"/>
                      <a:gd name="connsiteY108" fmla="*/ 328346 h 857250"/>
                      <a:gd name="connsiteX109" fmla="*/ 327165 w 857250"/>
                      <a:gd name="connsiteY109" fmla="*/ 339919 h 857250"/>
                      <a:gd name="connsiteX110" fmla="*/ 327327 w 857250"/>
                      <a:gd name="connsiteY110" fmla="*/ 341528 h 857250"/>
                      <a:gd name="connsiteX111" fmla="*/ 322459 w 857250"/>
                      <a:gd name="connsiteY111" fmla="*/ 350977 h 857250"/>
                      <a:gd name="connsiteX112" fmla="*/ 306200 w 857250"/>
                      <a:gd name="connsiteY112" fmla="*/ 356778 h 857250"/>
                      <a:gd name="connsiteX113" fmla="*/ 301838 w 857250"/>
                      <a:gd name="connsiteY113" fmla="*/ 357140 h 857250"/>
                      <a:gd name="connsiteX114" fmla="*/ 282235 w 857250"/>
                      <a:gd name="connsiteY114" fmla="*/ 351958 h 857250"/>
                      <a:gd name="connsiteX115" fmla="*/ 273310 w 857250"/>
                      <a:gd name="connsiteY115" fmla="*/ 339471 h 857250"/>
                      <a:gd name="connsiteX116" fmla="*/ 256823 w 857250"/>
                      <a:gd name="connsiteY116" fmla="*/ 329498 h 857250"/>
                      <a:gd name="connsiteX117" fmla="*/ 246850 w 857250"/>
                      <a:gd name="connsiteY117" fmla="*/ 345986 h 857250"/>
                      <a:gd name="connsiteX118" fmla="*/ 267195 w 857250"/>
                      <a:gd name="connsiteY118" fmla="*/ 374694 h 857250"/>
                      <a:gd name="connsiteX119" fmla="*/ 286855 w 857250"/>
                      <a:gd name="connsiteY119" fmla="*/ 382876 h 857250"/>
                      <a:gd name="connsiteX120" fmla="*/ 286855 w 857250"/>
                      <a:gd name="connsiteY120" fmla="*/ 388582 h 857250"/>
                      <a:gd name="connsiteX121" fmla="*/ 300514 w 857250"/>
                      <a:gd name="connsiteY121" fmla="*/ 402241 h 857250"/>
                      <a:gd name="connsiteX122" fmla="*/ 314173 w 857250"/>
                      <a:gd name="connsiteY122" fmla="*/ 388582 h 857250"/>
                      <a:gd name="connsiteX123" fmla="*/ 314173 w 857250"/>
                      <a:gd name="connsiteY123" fmla="*/ 383153 h 857250"/>
                      <a:gd name="connsiteX124" fmla="*/ 338899 w 857250"/>
                      <a:gd name="connsiteY124" fmla="*/ 372656 h 857250"/>
                      <a:gd name="connsiteX125" fmla="*/ 354540 w 857250"/>
                      <a:gd name="connsiteY125" fmla="*/ 340909 h 857250"/>
                      <a:gd name="connsiteX126" fmla="*/ 354273 w 857250"/>
                      <a:gd name="connsiteY126" fmla="*/ 336737 h 857250"/>
                      <a:gd name="connsiteX127" fmla="*/ 333299 w 857250"/>
                      <a:gd name="connsiteY127" fmla="*/ 305000 h 857250"/>
                      <a:gd name="connsiteX128" fmla="*/ 302819 w 857250"/>
                      <a:gd name="connsiteY128" fmla="*/ 294942 h 857250"/>
                      <a:gd name="connsiteX129" fmla="*/ 284036 w 857250"/>
                      <a:gd name="connsiteY129" fmla="*/ 288712 h 857250"/>
                      <a:gd name="connsiteX130" fmla="*/ 277892 w 857250"/>
                      <a:gd name="connsiteY130" fmla="*/ 278549 h 857250"/>
                      <a:gd name="connsiteX131" fmla="*/ 283559 w 857250"/>
                      <a:gd name="connsiteY131" fmla="*/ 266129 h 857250"/>
                      <a:gd name="connsiteX132" fmla="*/ 294675 w 857250"/>
                      <a:gd name="connsiteY132" fmla="*/ 261118 h 857250"/>
                      <a:gd name="connsiteX133" fmla="*/ 308315 w 857250"/>
                      <a:gd name="connsiteY133" fmla="*/ 261452 h 857250"/>
                      <a:gd name="connsiteX134" fmla="*/ 325031 w 857250"/>
                      <a:gd name="connsiteY134" fmla="*/ 275834 h 857250"/>
                      <a:gd name="connsiteX135" fmla="*/ 342900 w 857250"/>
                      <a:gd name="connsiteY135" fmla="*/ 283140 h 857250"/>
                      <a:gd name="connsiteX136" fmla="*/ 350196 w 857250"/>
                      <a:gd name="connsiteY136" fmla="*/ 265262 h 857250"/>
                      <a:gd name="connsiteX137" fmla="*/ 350196 w 857250"/>
                      <a:gd name="connsiteY137" fmla="*/ 265262 h 857250"/>
                      <a:gd name="connsiteX138" fmla="*/ 495481 w 857250"/>
                      <a:gd name="connsiteY138" fmla="*/ 99841 h 857250"/>
                      <a:gd name="connsiteX139" fmla="*/ 495481 w 857250"/>
                      <a:gd name="connsiteY139" fmla="*/ 185328 h 857250"/>
                      <a:gd name="connsiteX140" fmla="*/ 503091 w 857250"/>
                      <a:gd name="connsiteY140" fmla="*/ 192938 h 857250"/>
                      <a:gd name="connsiteX141" fmla="*/ 588578 w 857250"/>
                      <a:gd name="connsiteY141" fmla="*/ 192938 h 857250"/>
                      <a:gd name="connsiteX142" fmla="*/ 585435 w 857250"/>
                      <a:gd name="connsiteY142" fmla="*/ 188481 h 857250"/>
                      <a:gd name="connsiteX143" fmla="*/ 499939 w 857250"/>
                      <a:gd name="connsiteY143" fmla="*/ 102984 h 857250"/>
                      <a:gd name="connsiteX144" fmla="*/ 495481 w 857250"/>
                      <a:gd name="connsiteY144" fmla="*/ 99841 h 857250"/>
                      <a:gd name="connsiteX145" fmla="*/ 495481 w 857250"/>
                      <a:gd name="connsiteY145" fmla="*/ 99841 h 857250"/>
                      <a:gd name="connsiteX146" fmla="*/ 113748 w 857250"/>
                      <a:gd name="connsiteY146" fmla="*/ 7144 h 857250"/>
                      <a:gd name="connsiteX147" fmla="*/ 98517 w 857250"/>
                      <a:gd name="connsiteY147" fmla="*/ 22374 h 857250"/>
                      <a:gd name="connsiteX148" fmla="*/ 98517 w 857250"/>
                      <a:gd name="connsiteY148" fmla="*/ 71209 h 857250"/>
                      <a:gd name="connsiteX149" fmla="*/ 489175 w 857250"/>
                      <a:gd name="connsiteY149" fmla="*/ 71209 h 857250"/>
                      <a:gd name="connsiteX150" fmla="*/ 519255 w 857250"/>
                      <a:gd name="connsiteY150" fmla="*/ 83668 h 857250"/>
                      <a:gd name="connsiteX151" fmla="*/ 604752 w 857250"/>
                      <a:gd name="connsiteY151" fmla="*/ 169164 h 857250"/>
                      <a:gd name="connsiteX152" fmla="*/ 617210 w 857250"/>
                      <a:gd name="connsiteY152" fmla="*/ 199244 h 857250"/>
                      <a:gd name="connsiteX153" fmla="*/ 617210 w 857250"/>
                      <a:gd name="connsiteY153" fmla="*/ 361074 h 857250"/>
                      <a:gd name="connsiteX154" fmla="*/ 681266 w 857250"/>
                      <a:gd name="connsiteY154" fmla="*/ 410251 h 857250"/>
                      <a:gd name="connsiteX155" fmla="*/ 681266 w 857250"/>
                      <a:gd name="connsiteY155" fmla="*/ 128883 h 857250"/>
                      <a:gd name="connsiteX156" fmla="*/ 594465 w 857250"/>
                      <a:gd name="connsiteY156" fmla="*/ 128883 h 857250"/>
                      <a:gd name="connsiteX157" fmla="*/ 559537 w 857250"/>
                      <a:gd name="connsiteY157" fmla="*/ 93955 h 857250"/>
                      <a:gd name="connsiteX158" fmla="*/ 559537 w 857250"/>
                      <a:gd name="connsiteY158" fmla="*/ 7144 h 857250"/>
                      <a:gd name="connsiteX159" fmla="*/ 113748 w 857250"/>
                      <a:gd name="connsiteY159" fmla="*/ 7144 h 857250"/>
                      <a:gd name="connsiteX160" fmla="*/ 113748 w 857250"/>
                      <a:gd name="connsiteY160" fmla="*/ 7144 h 857250"/>
                      <a:gd name="connsiteX161" fmla="*/ 666874 w 857250"/>
                      <a:gd name="connsiteY161" fmla="*/ 762419 h 857250"/>
                      <a:gd name="connsiteX162" fmla="*/ 666036 w 857250"/>
                      <a:gd name="connsiteY162" fmla="*/ 762438 h 857250"/>
                      <a:gd name="connsiteX163" fmla="*/ 617201 w 857250"/>
                      <a:gd name="connsiteY163" fmla="*/ 762438 h 857250"/>
                      <a:gd name="connsiteX164" fmla="*/ 617201 w 857250"/>
                      <a:gd name="connsiteY164" fmla="*/ 726977 h 857250"/>
                      <a:gd name="connsiteX165" fmla="*/ 640090 w 857250"/>
                      <a:gd name="connsiteY165" fmla="*/ 713870 h 857250"/>
                      <a:gd name="connsiteX166" fmla="*/ 663321 w 857250"/>
                      <a:gd name="connsiteY166" fmla="*/ 736635 h 857250"/>
                      <a:gd name="connsiteX167" fmla="*/ 666874 w 857250"/>
                      <a:gd name="connsiteY167" fmla="*/ 762419 h 857250"/>
                      <a:gd name="connsiteX168" fmla="*/ 666874 w 857250"/>
                      <a:gd name="connsiteY168" fmla="*/ 762419 h 857250"/>
                      <a:gd name="connsiteX169" fmla="*/ 586854 w 857250"/>
                      <a:gd name="connsiteY169" fmla="*/ 8468 h 857250"/>
                      <a:gd name="connsiteX170" fmla="*/ 586854 w 857250"/>
                      <a:gd name="connsiteY170" fmla="*/ 93955 h 857250"/>
                      <a:gd name="connsiteX171" fmla="*/ 594465 w 857250"/>
                      <a:gd name="connsiteY171" fmla="*/ 101565 h 857250"/>
                      <a:gd name="connsiteX172" fmla="*/ 679952 w 857250"/>
                      <a:gd name="connsiteY172" fmla="*/ 101565 h 857250"/>
                      <a:gd name="connsiteX173" fmla="*/ 676808 w 857250"/>
                      <a:gd name="connsiteY173" fmla="*/ 97107 h 857250"/>
                      <a:gd name="connsiteX174" fmla="*/ 591312 w 857250"/>
                      <a:gd name="connsiteY174" fmla="*/ 11611 h 857250"/>
                      <a:gd name="connsiteX175" fmla="*/ 586854 w 857250"/>
                      <a:gd name="connsiteY175" fmla="*/ 846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857250" h="857250">
                        <a:moveTo>
                          <a:pt x="22374" y="98517"/>
                        </a:moveTo>
                        <a:lnTo>
                          <a:pt x="468173" y="98517"/>
                        </a:lnTo>
                        <a:lnTo>
                          <a:pt x="468173" y="185318"/>
                        </a:lnTo>
                        <a:cubicBezTo>
                          <a:pt x="468173" y="204587"/>
                          <a:pt x="483832" y="220247"/>
                          <a:pt x="503101" y="220247"/>
                        </a:cubicBezTo>
                        <a:lnTo>
                          <a:pt x="589902" y="220247"/>
                        </a:lnTo>
                        <a:lnTo>
                          <a:pt x="589902" y="350082"/>
                        </a:lnTo>
                        <a:cubicBezTo>
                          <a:pt x="570319" y="343814"/>
                          <a:pt x="549459" y="340423"/>
                          <a:pt x="527790" y="340423"/>
                        </a:cubicBezTo>
                        <a:cubicBezTo>
                          <a:pt x="422834" y="340423"/>
                          <a:pt x="336413" y="419872"/>
                          <a:pt x="325384" y="521903"/>
                        </a:cubicBezTo>
                        <a:lnTo>
                          <a:pt x="126073" y="521903"/>
                        </a:lnTo>
                        <a:cubicBezTo>
                          <a:pt x="118529" y="521903"/>
                          <a:pt x="112414" y="528018"/>
                          <a:pt x="112414" y="535562"/>
                        </a:cubicBezTo>
                        <a:cubicBezTo>
                          <a:pt x="112414" y="543106"/>
                          <a:pt x="118529" y="549221"/>
                          <a:pt x="126073" y="549221"/>
                        </a:cubicBezTo>
                        <a:lnTo>
                          <a:pt x="324260" y="549221"/>
                        </a:lnTo>
                        <a:cubicBezTo>
                          <a:pt x="324917" y="575548"/>
                          <a:pt x="330575" y="600627"/>
                          <a:pt x="340309" y="623554"/>
                        </a:cubicBezTo>
                        <a:lnTo>
                          <a:pt x="126073" y="623554"/>
                        </a:lnTo>
                        <a:cubicBezTo>
                          <a:pt x="118529" y="623554"/>
                          <a:pt x="112414" y="629669"/>
                          <a:pt x="112414" y="637213"/>
                        </a:cubicBezTo>
                        <a:cubicBezTo>
                          <a:pt x="112414" y="644757"/>
                          <a:pt x="118529" y="650872"/>
                          <a:pt x="126073" y="650872"/>
                        </a:cubicBezTo>
                        <a:lnTo>
                          <a:pt x="354454" y="650872"/>
                        </a:lnTo>
                        <a:cubicBezTo>
                          <a:pt x="373913" y="682381"/>
                          <a:pt x="401717" y="708193"/>
                          <a:pt x="434788" y="725205"/>
                        </a:cubicBezTo>
                        <a:lnTo>
                          <a:pt x="126073" y="725205"/>
                        </a:lnTo>
                        <a:cubicBezTo>
                          <a:pt x="118529" y="725205"/>
                          <a:pt x="112414" y="731320"/>
                          <a:pt x="112414" y="738864"/>
                        </a:cubicBezTo>
                        <a:cubicBezTo>
                          <a:pt x="112414" y="746408"/>
                          <a:pt x="118529" y="752523"/>
                          <a:pt x="126073" y="752523"/>
                        </a:cubicBezTo>
                        <a:lnTo>
                          <a:pt x="470983" y="752523"/>
                        </a:lnTo>
                        <a:cubicBezTo>
                          <a:pt x="477107" y="752523"/>
                          <a:pt x="482298" y="748484"/>
                          <a:pt x="484022" y="742921"/>
                        </a:cubicBezTo>
                        <a:cubicBezTo>
                          <a:pt x="498119" y="746017"/>
                          <a:pt x="512769" y="747655"/>
                          <a:pt x="527790" y="747655"/>
                        </a:cubicBezTo>
                        <a:cubicBezTo>
                          <a:pt x="549088" y="747655"/>
                          <a:pt x="570005" y="744360"/>
                          <a:pt x="589902" y="737997"/>
                        </a:cubicBezTo>
                        <a:lnTo>
                          <a:pt x="589902" y="838619"/>
                        </a:lnTo>
                        <a:cubicBezTo>
                          <a:pt x="589902" y="847001"/>
                          <a:pt x="583063" y="853850"/>
                          <a:pt x="574672" y="853850"/>
                        </a:cubicBezTo>
                        <a:lnTo>
                          <a:pt x="22374" y="853850"/>
                        </a:lnTo>
                        <a:cubicBezTo>
                          <a:pt x="13983" y="853850"/>
                          <a:pt x="7144" y="847011"/>
                          <a:pt x="7144" y="838619"/>
                        </a:cubicBezTo>
                        <a:lnTo>
                          <a:pt x="7144" y="113748"/>
                        </a:lnTo>
                        <a:cubicBezTo>
                          <a:pt x="7153" y="105356"/>
                          <a:pt x="13992" y="98517"/>
                          <a:pt x="22374" y="98517"/>
                        </a:cubicBezTo>
                        <a:lnTo>
                          <a:pt x="22374" y="98517"/>
                        </a:lnTo>
                        <a:close/>
                        <a:moveTo>
                          <a:pt x="527790" y="367732"/>
                        </a:moveTo>
                        <a:cubicBezTo>
                          <a:pt x="430425" y="367732"/>
                          <a:pt x="351492" y="446665"/>
                          <a:pt x="351492" y="544030"/>
                        </a:cubicBezTo>
                        <a:cubicBezTo>
                          <a:pt x="351492" y="641394"/>
                          <a:pt x="430425" y="720328"/>
                          <a:pt x="527790" y="720328"/>
                        </a:cubicBezTo>
                        <a:cubicBezTo>
                          <a:pt x="571576" y="720328"/>
                          <a:pt x="611619" y="704364"/>
                          <a:pt x="642452" y="677942"/>
                        </a:cubicBezTo>
                        <a:lnTo>
                          <a:pt x="696382" y="730815"/>
                        </a:lnTo>
                        <a:lnTo>
                          <a:pt x="694534" y="732720"/>
                        </a:lnTo>
                        <a:cubicBezTo>
                          <a:pt x="688400" y="739045"/>
                          <a:pt x="688553" y="749246"/>
                          <a:pt x="694877" y="755380"/>
                        </a:cubicBezTo>
                        <a:lnTo>
                          <a:pt x="791689" y="849325"/>
                        </a:lnTo>
                        <a:cubicBezTo>
                          <a:pt x="798014" y="855459"/>
                          <a:pt x="808215" y="855316"/>
                          <a:pt x="814349" y="848982"/>
                        </a:cubicBezTo>
                        <a:lnTo>
                          <a:pt x="849306" y="812959"/>
                        </a:lnTo>
                        <a:cubicBezTo>
                          <a:pt x="855450" y="806634"/>
                          <a:pt x="855288" y="796433"/>
                          <a:pt x="848963" y="790299"/>
                        </a:cubicBezTo>
                        <a:lnTo>
                          <a:pt x="752151" y="696354"/>
                        </a:lnTo>
                        <a:cubicBezTo>
                          <a:pt x="745827" y="690210"/>
                          <a:pt x="735625" y="690372"/>
                          <a:pt x="729491" y="696697"/>
                        </a:cubicBezTo>
                        <a:lnTo>
                          <a:pt x="727358" y="698897"/>
                        </a:lnTo>
                        <a:lnTo>
                          <a:pt x="672341" y="644976"/>
                        </a:lnTo>
                        <a:cubicBezTo>
                          <a:pt x="692344" y="616382"/>
                          <a:pt x="704088" y="581587"/>
                          <a:pt x="704088" y="544039"/>
                        </a:cubicBezTo>
                        <a:cubicBezTo>
                          <a:pt x="704088" y="446656"/>
                          <a:pt x="625154" y="367732"/>
                          <a:pt x="527790" y="367732"/>
                        </a:cubicBezTo>
                        <a:lnTo>
                          <a:pt x="527790" y="367732"/>
                        </a:lnTo>
                        <a:close/>
                        <a:moveTo>
                          <a:pt x="527790" y="417433"/>
                        </a:moveTo>
                        <a:cubicBezTo>
                          <a:pt x="457876" y="417433"/>
                          <a:pt x="401203" y="474107"/>
                          <a:pt x="401203" y="544020"/>
                        </a:cubicBezTo>
                        <a:cubicBezTo>
                          <a:pt x="401203" y="613934"/>
                          <a:pt x="457876" y="670608"/>
                          <a:pt x="527790" y="670608"/>
                        </a:cubicBezTo>
                        <a:cubicBezTo>
                          <a:pt x="597703" y="670608"/>
                          <a:pt x="654377" y="613934"/>
                          <a:pt x="654377" y="544020"/>
                        </a:cubicBezTo>
                        <a:cubicBezTo>
                          <a:pt x="654387" y="474107"/>
                          <a:pt x="597703" y="417433"/>
                          <a:pt x="527790" y="417433"/>
                        </a:cubicBezTo>
                        <a:lnTo>
                          <a:pt x="527790" y="417433"/>
                        </a:lnTo>
                        <a:close/>
                        <a:moveTo>
                          <a:pt x="216198" y="265262"/>
                        </a:moveTo>
                        <a:cubicBezTo>
                          <a:pt x="209140" y="248450"/>
                          <a:pt x="195691" y="238735"/>
                          <a:pt x="180918" y="234982"/>
                        </a:cubicBezTo>
                        <a:lnTo>
                          <a:pt x="180165" y="234801"/>
                        </a:lnTo>
                        <a:lnTo>
                          <a:pt x="180165" y="229076"/>
                        </a:lnTo>
                        <a:cubicBezTo>
                          <a:pt x="180165" y="221532"/>
                          <a:pt x="174050" y="215417"/>
                          <a:pt x="166507" y="215417"/>
                        </a:cubicBezTo>
                        <a:cubicBezTo>
                          <a:pt x="158963" y="215417"/>
                          <a:pt x="152848" y="221532"/>
                          <a:pt x="152848" y="229076"/>
                        </a:cubicBezTo>
                        <a:lnTo>
                          <a:pt x="152848" y="234991"/>
                        </a:lnTo>
                        <a:cubicBezTo>
                          <a:pt x="145275" y="236868"/>
                          <a:pt x="138189" y="240259"/>
                          <a:pt x="132369" y="244993"/>
                        </a:cubicBezTo>
                        <a:cubicBezTo>
                          <a:pt x="122330" y="253165"/>
                          <a:pt x="115957" y="265024"/>
                          <a:pt x="116672" y="279816"/>
                        </a:cubicBezTo>
                        <a:cubicBezTo>
                          <a:pt x="117396" y="294761"/>
                          <a:pt x="124835" y="304771"/>
                          <a:pt x="135188" y="311525"/>
                        </a:cubicBezTo>
                        <a:cubicBezTo>
                          <a:pt x="143961" y="317249"/>
                          <a:pt x="154619" y="320192"/>
                          <a:pt x="164430" y="321802"/>
                        </a:cubicBezTo>
                        <a:cubicBezTo>
                          <a:pt x="171707" y="322993"/>
                          <a:pt x="179441" y="324869"/>
                          <a:pt x="185204" y="328346"/>
                        </a:cubicBezTo>
                        <a:cubicBezTo>
                          <a:pt x="189376" y="330860"/>
                          <a:pt x="192510" y="334508"/>
                          <a:pt x="193157" y="339919"/>
                        </a:cubicBezTo>
                        <a:cubicBezTo>
                          <a:pt x="193262" y="340747"/>
                          <a:pt x="193310" y="341281"/>
                          <a:pt x="193319" y="341528"/>
                        </a:cubicBezTo>
                        <a:cubicBezTo>
                          <a:pt x="193415" y="345586"/>
                          <a:pt x="191433" y="348720"/>
                          <a:pt x="188452" y="350977"/>
                        </a:cubicBezTo>
                        <a:cubicBezTo>
                          <a:pt x="184261" y="354159"/>
                          <a:pt x="178260" y="356045"/>
                          <a:pt x="172193" y="356778"/>
                        </a:cubicBezTo>
                        <a:cubicBezTo>
                          <a:pt x="170450" y="356987"/>
                          <a:pt x="168993" y="357111"/>
                          <a:pt x="167830" y="357140"/>
                        </a:cubicBezTo>
                        <a:cubicBezTo>
                          <a:pt x="160696" y="357311"/>
                          <a:pt x="153676" y="355578"/>
                          <a:pt x="148228" y="351958"/>
                        </a:cubicBezTo>
                        <a:cubicBezTo>
                          <a:pt x="143942" y="349101"/>
                          <a:pt x="140665" y="344929"/>
                          <a:pt x="139303" y="339471"/>
                        </a:cubicBezTo>
                        <a:cubicBezTo>
                          <a:pt x="137503" y="332165"/>
                          <a:pt x="130131" y="327698"/>
                          <a:pt x="122815" y="329498"/>
                        </a:cubicBezTo>
                        <a:cubicBezTo>
                          <a:pt x="115510" y="331299"/>
                          <a:pt x="111042" y="338671"/>
                          <a:pt x="112843" y="345986"/>
                        </a:cubicBezTo>
                        <a:cubicBezTo>
                          <a:pt x="115995" y="358645"/>
                          <a:pt x="123454" y="368208"/>
                          <a:pt x="133188" y="374694"/>
                        </a:cubicBezTo>
                        <a:cubicBezTo>
                          <a:pt x="139065" y="378609"/>
                          <a:pt x="145790" y="381343"/>
                          <a:pt x="152848" y="382876"/>
                        </a:cubicBezTo>
                        <a:lnTo>
                          <a:pt x="152848" y="388582"/>
                        </a:lnTo>
                        <a:cubicBezTo>
                          <a:pt x="152848" y="396126"/>
                          <a:pt x="158963" y="402241"/>
                          <a:pt x="166507" y="402241"/>
                        </a:cubicBezTo>
                        <a:cubicBezTo>
                          <a:pt x="174050" y="402241"/>
                          <a:pt x="180165" y="396126"/>
                          <a:pt x="180165" y="388582"/>
                        </a:cubicBezTo>
                        <a:lnTo>
                          <a:pt x="180165" y="383153"/>
                        </a:lnTo>
                        <a:cubicBezTo>
                          <a:pt x="188976" y="381467"/>
                          <a:pt x="197787" y="378038"/>
                          <a:pt x="204892" y="372656"/>
                        </a:cubicBezTo>
                        <a:cubicBezTo>
                          <a:pt x="214484" y="365379"/>
                          <a:pt x="220866" y="354940"/>
                          <a:pt x="220532" y="340909"/>
                        </a:cubicBezTo>
                        <a:cubicBezTo>
                          <a:pt x="220494" y="339281"/>
                          <a:pt x="220409" y="337880"/>
                          <a:pt x="220266" y="336737"/>
                        </a:cubicBezTo>
                        <a:cubicBezTo>
                          <a:pt x="218418" y="321488"/>
                          <a:pt x="210188" y="311582"/>
                          <a:pt x="199292" y="305000"/>
                        </a:cubicBezTo>
                        <a:cubicBezTo>
                          <a:pt x="189986" y="299380"/>
                          <a:pt x="178927" y="296599"/>
                          <a:pt x="168812" y="294942"/>
                        </a:cubicBezTo>
                        <a:cubicBezTo>
                          <a:pt x="162096" y="293837"/>
                          <a:pt x="155057" y="291998"/>
                          <a:pt x="150028" y="288712"/>
                        </a:cubicBezTo>
                        <a:cubicBezTo>
                          <a:pt x="146580" y="286464"/>
                          <a:pt x="144113" y="283235"/>
                          <a:pt x="143885" y="278549"/>
                        </a:cubicBezTo>
                        <a:cubicBezTo>
                          <a:pt x="143627" y="273310"/>
                          <a:pt x="145933" y="269072"/>
                          <a:pt x="149552" y="266129"/>
                        </a:cubicBezTo>
                        <a:cubicBezTo>
                          <a:pt x="152571" y="263681"/>
                          <a:pt x="156448" y="261966"/>
                          <a:pt x="160668" y="261118"/>
                        </a:cubicBezTo>
                        <a:cubicBezTo>
                          <a:pt x="165059" y="260233"/>
                          <a:pt x="169774" y="260309"/>
                          <a:pt x="174308" y="261452"/>
                        </a:cubicBezTo>
                        <a:cubicBezTo>
                          <a:pt x="181299" y="263223"/>
                          <a:pt x="187671" y="267833"/>
                          <a:pt x="191024" y="275834"/>
                        </a:cubicBezTo>
                        <a:cubicBezTo>
                          <a:pt x="193939" y="282788"/>
                          <a:pt x="201940" y="286055"/>
                          <a:pt x="208893" y="283140"/>
                        </a:cubicBezTo>
                        <a:cubicBezTo>
                          <a:pt x="215837" y="280216"/>
                          <a:pt x="219113" y="272215"/>
                          <a:pt x="216198" y="265262"/>
                        </a:cubicBezTo>
                        <a:lnTo>
                          <a:pt x="216198" y="265262"/>
                        </a:lnTo>
                        <a:close/>
                        <a:moveTo>
                          <a:pt x="350196" y="265262"/>
                        </a:moveTo>
                        <a:cubicBezTo>
                          <a:pt x="343138" y="248450"/>
                          <a:pt x="329689" y="238735"/>
                          <a:pt x="314916" y="234982"/>
                        </a:cubicBezTo>
                        <a:lnTo>
                          <a:pt x="314163" y="234801"/>
                        </a:lnTo>
                        <a:lnTo>
                          <a:pt x="314163" y="229076"/>
                        </a:lnTo>
                        <a:cubicBezTo>
                          <a:pt x="314163" y="221532"/>
                          <a:pt x="308048" y="215417"/>
                          <a:pt x="300504" y="215417"/>
                        </a:cubicBezTo>
                        <a:cubicBezTo>
                          <a:pt x="292960" y="215417"/>
                          <a:pt x="286845" y="221532"/>
                          <a:pt x="286845" y="229076"/>
                        </a:cubicBezTo>
                        <a:lnTo>
                          <a:pt x="286845" y="234991"/>
                        </a:lnTo>
                        <a:cubicBezTo>
                          <a:pt x="279273" y="236868"/>
                          <a:pt x="272186" y="240259"/>
                          <a:pt x="266367" y="244993"/>
                        </a:cubicBezTo>
                        <a:cubicBezTo>
                          <a:pt x="256327" y="253165"/>
                          <a:pt x="249955" y="265024"/>
                          <a:pt x="250669" y="279816"/>
                        </a:cubicBezTo>
                        <a:cubicBezTo>
                          <a:pt x="251393" y="294761"/>
                          <a:pt x="258832" y="304771"/>
                          <a:pt x="269186" y="311525"/>
                        </a:cubicBezTo>
                        <a:cubicBezTo>
                          <a:pt x="277959" y="317249"/>
                          <a:pt x="288617" y="320192"/>
                          <a:pt x="298428" y="321802"/>
                        </a:cubicBezTo>
                        <a:cubicBezTo>
                          <a:pt x="305705" y="322993"/>
                          <a:pt x="313439" y="324869"/>
                          <a:pt x="319202" y="328346"/>
                        </a:cubicBezTo>
                        <a:cubicBezTo>
                          <a:pt x="323374" y="330860"/>
                          <a:pt x="326507" y="334508"/>
                          <a:pt x="327165" y="339919"/>
                        </a:cubicBezTo>
                        <a:cubicBezTo>
                          <a:pt x="327270" y="340747"/>
                          <a:pt x="327317" y="341281"/>
                          <a:pt x="327327" y="341528"/>
                        </a:cubicBezTo>
                        <a:cubicBezTo>
                          <a:pt x="327422" y="345586"/>
                          <a:pt x="325441" y="348720"/>
                          <a:pt x="322459" y="350977"/>
                        </a:cubicBezTo>
                        <a:cubicBezTo>
                          <a:pt x="318268" y="354159"/>
                          <a:pt x="312268" y="356045"/>
                          <a:pt x="306200" y="356778"/>
                        </a:cubicBezTo>
                        <a:cubicBezTo>
                          <a:pt x="304457" y="356987"/>
                          <a:pt x="303000" y="357111"/>
                          <a:pt x="301838" y="357140"/>
                        </a:cubicBezTo>
                        <a:cubicBezTo>
                          <a:pt x="294704" y="357311"/>
                          <a:pt x="287684" y="355578"/>
                          <a:pt x="282235" y="351958"/>
                        </a:cubicBezTo>
                        <a:cubicBezTo>
                          <a:pt x="277940" y="349101"/>
                          <a:pt x="274672" y="344929"/>
                          <a:pt x="273310" y="339471"/>
                        </a:cubicBezTo>
                        <a:cubicBezTo>
                          <a:pt x="271510" y="332165"/>
                          <a:pt x="264138" y="327698"/>
                          <a:pt x="256823" y="329498"/>
                        </a:cubicBezTo>
                        <a:cubicBezTo>
                          <a:pt x="249507" y="331299"/>
                          <a:pt x="245050" y="338671"/>
                          <a:pt x="246850" y="345986"/>
                        </a:cubicBezTo>
                        <a:cubicBezTo>
                          <a:pt x="250003" y="358645"/>
                          <a:pt x="257461" y="368208"/>
                          <a:pt x="267195" y="374694"/>
                        </a:cubicBezTo>
                        <a:cubicBezTo>
                          <a:pt x="273072" y="378609"/>
                          <a:pt x="279797" y="381343"/>
                          <a:pt x="286855" y="382876"/>
                        </a:cubicBezTo>
                        <a:lnTo>
                          <a:pt x="286855" y="388582"/>
                        </a:lnTo>
                        <a:cubicBezTo>
                          <a:pt x="286855" y="396126"/>
                          <a:pt x="292970" y="402241"/>
                          <a:pt x="300514" y="402241"/>
                        </a:cubicBezTo>
                        <a:cubicBezTo>
                          <a:pt x="308058" y="402241"/>
                          <a:pt x="314173" y="396126"/>
                          <a:pt x="314173" y="388582"/>
                        </a:cubicBezTo>
                        <a:lnTo>
                          <a:pt x="314173" y="383153"/>
                        </a:lnTo>
                        <a:cubicBezTo>
                          <a:pt x="322983" y="381467"/>
                          <a:pt x="331794" y="378038"/>
                          <a:pt x="338899" y="372656"/>
                        </a:cubicBezTo>
                        <a:cubicBezTo>
                          <a:pt x="348491" y="365379"/>
                          <a:pt x="354873" y="354940"/>
                          <a:pt x="354540" y="340909"/>
                        </a:cubicBezTo>
                        <a:cubicBezTo>
                          <a:pt x="354501" y="339281"/>
                          <a:pt x="354416" y="337880"/>
                          <a:pt x="354273" y="336737"/>
                        </a:cubicBezTo>
                        <a:cubicBezTo>
                          <a:pt x="352425" y="321488"/>
                          <a:pt x="344195" y="311582"/>
                          <a:pt x="333299" y="305000"/>
                        </a:cubicBezTo>
                        <a:cubicBezTo>
                          <a:pt x="323993" y="299380"/>
                          <a:pt x="312934" y="296599"/>
                          <a:pt x="302819" y="294942"/>
                        </a:cubicBezTo>
                        <a:cubicBezTo>
                          <a:pt x="296104" y="293837"/>
                          <a:pt x="289065" y="291998"/>
                          <a:pt x="284036" y="288712"/>
                        </a:cubicBezTo>
                        <a:cubicBezTo>
                          <a:pt x="280587" y="286464"/>
                          <a:pt x="278121" y="283235"/>
                          <a:pt x="277892" y="278549"/>
                        </a:cubicBezTo>
                        <a:cubicBezTo>
                          <a:pt x="277635" y="273310"/>
                          <a:pt x="279940" y="269072"/>
                          <a:pt x="283559" y="266129"/>
                        </a:cubicBezTo>
                        <a:cubicBezTo>
                          <a:pt x="286579" y="263681"/>
                          <a:pt x="290455" y="261966"/>
                          <a:pt x="294675" y="261118"/>
                        </a:cubicBezTo>
                        <a:cubicBezTo>
                          <a:pt x="299066" y="260233"/>
                          <a:pt x="303781" y="260309"/>
                          <a:pt x="308315" y="261452"/>
                        </a:cubicBezTo>
                        <a:cubicBezTo>
                          <a:pt x="315306" y="263223"/>
                          <a:pt x="321678" y="267833"/>
                          <a:pt x="325031" y="275834"/>
                        </a:cubicBezTo>
                        <a:cubicBezTo>
                          <a:pt x="327946" y="282788"/>
                          <a:pt x="335947" y="286055"/>
                          <a:pt x="342900" y="283140"/>
                        </a:cubicBezTo>
                        <a:cubicBezTo>
                          <a:pt x="349834" y="280216"/>
                          <a:pt x="353111" y="272215"/>
                          <a:pt x="350196" y="265262"/>
                        </a:cubicBezTo>
                        <a:lnTo>
                          <a:pt x="350196" y="265262"/>
                        </a:lnTo>
                        <a:close/>
                        <a:moveTo>
                          <a:pt x="495481" y="99841"/>
                        </a:moveTo>
                        <a:lnTo>
                          <a:pt x="495481" y="185328"/>
                        </a:lnTo>
                        <a:cubicBezTo>
                          <a:pt x="495481" y="189519"/>
                          <a:pt x="498900" y="192938"/>
                          <a:pt x="503091" y="192938"/>
                        </a:cubicBezTo>
                        <a:lnTo>
                          <a:pt x="588578" y="192938"/>
                        </a:lnTo>
                        <a:cubicBezTo>
                          <a:pt x="587835" y="191319"/>
                          <a:pt x="586788" y="189833"/>
                          <a:pt x="585435" y="188481"/>
                        </a:cubicBezTo>
                        <a:lnTo>
                          <a:pt x="499939" y="102984"/>
                        </a:lnTo>
                        <a:cubicBezTo>
                          <a:pt x="498586" y="101622"/>
                          <a:pt x="497100" y="100574"/>
                          <a:pt x="495481" y="99841"/>
                        </a:cubicBezTo>
                        <a:lnTo>
                          <a:pt x="495481" y="99841"/>
                        </a:lnTo>
                        <a:close/>
                        <a:moveTo>
                          <a:pt x="113748" y="7144"/>
                        </a:moveTo>
                        <a:cubicBezTo>
                          <a:pt x="105356" y="7144"/>
                          <a:pt x="98517" y="13983"/>
                          <a:pt x="98517" y="22374"/>
                        </a:cubicBezTo>
                        <a:lnTo>
                          <a:pt x="98517" y="71209"/>
                        </a:lnTo>
                        <a:lnTo>
                          <a:pt x="489175" y="71209"/>
                        </a:lnTo>
                        <a:cubicBezTo>
                          <a:pt x="500615" y="71209"/>
                          <a:pt x="511169" y="75581"/>
                          <a:pt x="519255" y="83668"/>
                        </a:cubicBezTo>
                        <a:lnTo>
                          <a:pt x="604752" y="169164"/>
                        </a:lnTo>
                        <a:cubicBezTo>
                          <a:pt x="612838" y="177251"/>
                          <a:pt x="617210" y="187804"/>
                          <a:pt x="617210" y="199244"/>
                        </a:cubicBezTo>
                        <a:lnTo>
                          <a:pt x="617210" y="361074"/>
                        </a:lnTo>
                        <a:cubicBezTo>
                          <a:pt x="641737" y="373085"/>
                          <a:pt x="663502" y="389887"/>
                          <a:pt x="681266" y="410251"/>
                        </a:cubicBezTo>
                        <a:lnTo>
                          <a:pt x="681266" y="128883"/>
                        </a:lnTo>
                        <a:lnTo>
                          <a:pt x="594465" y="128883"/>
                        </a:lnTo>
                        <a:cubicBezTo>
                          <a:pt x="575196" y="128883"/>
                          <a:pt x="559537" y="113224"/>
                          <a:pt x="559537" y="93955"/>
                        </a:cubicBezTo>
                        <a:lnTo>
                          <a:pt x="559537" y="7144"/>
                        </a:lnTo>
                        <a:lnTo>
                          <a:pt x="113748" y="7144"/>
                        </a:lnTo>
                        <a:lnTo>
                          <a:pt x="113748" y="7144"/>
                        </a:lnTo>
                        <a:close/>
                        <a:moveTo>
                          <a:pt x="666874" y="762419"/>
                        </a:moveTo>
                        <a:cubicBezTo>
                          <a:pt x="666598" y="762438"/>
                          <a:pt x="666321" y="762438"/>
                          <a:pt x="666036" y="762438"/>
                        </a:cubicBezTo>
                        <a:lnTo>
                          <a:pt x="617201" y="762438"/>
                        </a:lnTo>
                        <a:lnTo>
                          <a:pt x="617201" y="726977"/>
                        </a:lnTo>
                        <a:cubicBezTo>
                          <a:pt x="625078" y="723119"/>
                          <a:pt x="632727" y="718747"/>
                          <a:pt x="640090" y="713870"/>
                        </a:cubicBezTo>
                        <a:lnTo>
                          <a:pt x="663321" y="736635"/>
                        </a:lnTo>
                        <a:cubicBezTo>
                          <a:pt x="661873" y="745322"/>
                          <a:pt x="663064" y="754351"/>
                          <a:pt x="666874" y="762419"/>
                        </a:cubicBezTo>
                        <a:lnTo>
                          <a:pt x="666874" y="762419"/>
                        </a:lnTo>
                        <a:close/>
                        <a:moveTo>
                          <a:pt x="586854" y="8468"/>
                        </a:moveTo>
                        <a:lnTo>
                          <a:pt x="586854" y="93955"/>
                        </a:lnTo>
                        <a:cubicBezTo>
                          <a:pt x="586854" y="98146"/>
                          <a:pt x="590274" y="101565"/>
                          <a:pt x="594465" y="101565"/>
                        </a:cubicBezTo>
                        <a:lnTo>
                          <a:pt x="679952" y="101565"/>
                        </a:lnTo>
                        <a:cubicBezTo>
                          <a:pt x="679209" y="99946"/>
                          <a:pt x="678161" y="98460"/>
                          <a:pt x="676808" y="97107"/>
                        </a:cubicBezTo>
                        <a:lnTo>
                          <a:pt x="591312" y="11611"/>
                        </a:lnTo>
                        <a:cubicBezTo>
                          <a:pt x="589959" y="10258"/>
                          <a:pt x="588474" y="9211"/>
                          <a:pt x="586854" y="8468"/>
                        </a:cubicBezTo>
                        <a:close/>
                      </a:path>
                    </a:pathLst>
                  </a:custGeom>
                  <a:solidFill>
                    <a:srgbClr val="547D8F"/>
                  </a:solidFill>
                  <a:ln w="9525" cap="flat">
                    <a:noFill/>
                    <a:prstDash val="solid"/>
                    <a:miter/>
                  </a:ln>
                </p:spPr>
                <p:txBody>
                  <a:bodyPr rtlCol="0" anchor="ctr"/>
                  <a:lstStyle/>
                  <a:p>
                    <a:endParaRPr lang="en-US"/>
                  </a:p>
                </p:txBody>
              </p:sp>
            </p:grpSp>
          </p:grpSp>
          <p:grpSp>
            <p:nvGrpSpPr>
              <p:cNvPr id="298" name="Group 297">
                <a:extLst>
                  <a:ext uri="{FF2B5EF4-FFF2-40B4-BE49-F238E27FC236}">
                    <a16:creationId xmlns:a16="http://schemas.microsoft.com/office/drawing/2014/main" id="{A4F87F8F-3481-45CD-8B33-0AD9245C0C7B}"/>
                  </a:ext>
                </a:extLst>
              </p:cNvPr>
              <p:cNvGrpSpPr/>
              <p:nvPr/>
            </p:nvGrpSpPr>
            <p:grpSpPr>
              <a:xfrm>
                <a:off x="9951503" y="4025327"/>
                <a:ext cx="1619144" cy="857198"/>
                <a:chOff x="9951503" y="4025327"/>
                <a:chExt cx="1619144" cy="857198"/>
              </a:xfrm>
            </p:grpSpPr>
            <p:grpSp>
              <p:nvGrpSpPr>
                <p:cNvPr id="243" name="Group 242">
                  <a:extLst>
                    <a:ext uri="{FF2B5EF4-FFF2-40B4-BE49-F238E27FC236}">
                      <a16:creationId xmlns:a16="http://schemas.microsoft.com/office/drawing/2014/main" id="{728D5B11-771B-440A-8322-A2F7F240BBD3}"/>
                    </a:ext>
                  </a:extLst>
                </p:cNvPr>
                <p:cNvGrpSpPr/>
                <p:nvPr/>
              </p:nvGrpSpPr>
              <p:grpSpPr>
                <a:xfrm>
                  <a:off x="9951503" y="4288418"/>
                  <a:ext cx="1619144" cy="594107"/>
                  <a:chOff x="595171" y="2317187"/>
                  <a:chExt cx="1619144" cy="594107"/>
                </a:xfrm>
              </p:grpSpPr>
              <p:sp>
                <p:nvSpPr>
                  <p:cNvPr id="249" name="Rectangle 14">
                    <a:extLst>
                      <a:ext uri="{FF2B5EF4-FFF2-40B4-BE49-F238E27FC236}">
                        <a16:creationId xmlns:a16="http://schemas.microsoft.com/office/drawing/2014/main" id="{D6D1ABF8-490D-4800-BCDC-FF90528280EC}"/>
                      </a:ext>
                    </a:extLst>
                  </p:cNvPr>
                  <p:cNvSpPr/>
                  <p:nvPr/>
                </p:nvSpPr>
                <p:spPr>
                  <a:xfrm>
                    <a:off x="595171" y="2317187"/>
                    <a:ext cx="1619144" cy="594107"/>
                  </a:xfrm>
                  <a:prstGeom prst="roundRect">
                    <a:avLst>
                      <a:gd name="adj" fmla="val 7983"/>
                    </a:avLst>
                  </a:prstGeom>
                  <a:solidFill>
                    <a:srgbClr val="547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50" name="Rectangle 14">
                    <a:extLst>
                      <a:ext uri="{FF2B5EF4-FFF2-40B4-BE49-F238E27FC236}">
                        <a16:creationId xmlns:a16="http://schemas.microsoft.com/office/drawing/2014/main" id="{94C81549-5BEC-49EF-9493-E2264DFAB4EC}"/>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nvGrpSpPr>
                  <p:cNvPr id="251" name="Group 250">
                    <a:extLst>
                      <a:ext uri="{FF2B5EF4-FFF2-40B4-BE49-F238E27FC236}">
                        <a16:creationId xmlns:a16="http://schemas.microsoft.com/office/drawing/2014/main" id="{1ACF7180-8393-4430-A74F-C7402CACF9A5}"/>
                      </a:ext>
                    </a:extLst>
                  </p:cNvPr>
                  <p:cNvGrpSpPr/>
                  <p:nvPr/>
                </p:nvGrpSpPr>
                <p:grpSpPr>
                  <a:xfrm>
                    <a:off x="1304539" y="2853057"/>
                    <a:ext cx="200409" cy="39035"/>
                    <a:chOff x="1253534" y="2857363"/>
                    <a:chExt cx="242495" cy="47232"/>
                  </a:xfrm>
                  <a:solidFill>
                    <a:schemeClr val="bg1"/>
                  </a:solidFill>
                </p:grpSpPr>
                <p:sp>
                  <p:nvSpPr>
                    <p:cNvPr id="252" name="Oval 251">
                      <a:extLst>
                        <a:ext uri="{FF2B5EF4-FFF2-40B4-BE49-F238E27FC236}">
                          <a16:creationId xmlns:a16="http://schemas.microsoft.com/office/drawing/2014/main" id="{A6DF6A67-B216-4EEB-8D43-57BA8A136F6B}"/>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53" name="Oval 252">
                      <a:extLst>
                        <a:ext uri="{FF2B5EF4-FFF2-40B4-BE49-F238E27FC236}">
                          <a16:creationId xmlns:a16="http://schemas.microsoft.com/office/drawing/2014/main" id="{0A5A5188-FA0C-4B5D-91F7-7E9F2546B206}"/>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54" name="Oval 253">
                      <a:extLst>
                        <a:ext uri="{FF2B5EF4-FFF2-40B4-BE49-F238E27FC236}">
                          <a16:creationId xmlns:a16="http://schemas.microsoft.com/office/drawing/2014/main" id="{D263BA26-1421-4953-9B91-873ED57ADBAF}"/>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grpSp>
            <p:sp>
              <p:nvSpPr>
                <p:cNvPr id="244" name="TextBox 243">
                  <a:extLst>
                    <a:ext uri="{FF2B5EF4-FFF2-40B4-BE49-F238E27FC236}">
                      <a16:creationId xmlns:a16="http://schemas.microsoft.com/office/drawing/2014/main" id="{E4871954-AED6-4CBC-9DE7-2AE7BB4A7E05}"/>
                    </a:ext>
                  </a:extLst>
                </p:cNvPr>
                <p:cNvSpPr txBox="1"/>
                <p:nvPr/>
              </p:nvSpPr>
              <p:spPr>
                <a:xfrm>
                  <a:off x="9987768" y="4440750"/>
                  <a:ext cx="1546614" cy="289441"/>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External Audit</a:t>
                  </a:r>
                </a:p>
              </p:txBody>
            </p:sp>
            <p:grpSp>
              <p:nvGrpSpPr>
                <p:cNvPr id="297" name="Group 296">
                  <a:extLst>
                    <a:ext uri="{FF2B5EF4-FFF2-40B4-BE49-F238E27FC236}">
                      <a16:creationId xmlns:a16="http://schemas.microsoft.com/office/drawing/2014/main" id="{AE7EDC3A-3E8A-45E9-B679-BEF9FDE1D8F2}"/>
                    </a:ext>
                  </a:extLst>
                </p:cNvPr>
                <p:cNvGrpSpPr/>
                <p:nvPr/>
              </p:nvGrpSpPr>
              <p:grpSpPr>
                <a:xfrm>
                  <a:off x="10553300" y="4025327"/>
                  <a:ext cx="415551" cy="415551"/>
                  <a:chOff x="10553300" y="4025327"/>
                  <a:chExt cx="415551" cy="415551"/>
                </a:xfrm>
              </p:grpSpPr>
              <p:grpSp>
                <p:nvGrpSpPr>
                  <p:cNvPr id="245" name="Group 244">
                    <a:extLst>
                      <a:ext uri="{FF2B5EF4-FFF2-40B4-BE49-F238E27FC236}">
                        <a16:creationId xmlns:a16="http://schemas.microsoft.com/office/drawing/2014/main" id="{D2D81B66-FE2B-47B4-9F0A-1B0F8878743A}"/>
                      </a:ext>
                    </a:extLst>
                  </p:cNvPr>
                  <p:cNvGrpSpPr/>
                  <p:nvPr/>
                </p:nvGrpSpPr>
                <p:grpSpPr>
                  <a:xfrm>
                    <a:off x="10553300" y="4025327"/>
                    <a:ext cx="415551" cy="415551"/>
                    <a:chOff x="1196968" y="2054096"/>
                    <a:chExt cx="415551" cy="415551"/>
                  </a:xfrm>
                </p:grpSpPr>
                <p:sp>
                  <p:nvSpPr>
                    <p:cNvPr id="246" name="Oval 245">
                      <a:extLst>
                        <a:ext uri="{FF2B5EF4-FFF2-40B4-BE49-F238E27FC236}">
                          <a16:creationId xmlns:a16="http://schemas.microsoft.com/office/drawing/2014/main" id="{B48293D8-8E20-4373-AB8D-47776C4CAD18}"/>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47" name="Oval 246">
                      <a:extLst>
                        <a:ext uri="{FF2B5EF4-FFF2-40B4-BE49-F238E27FC236}">
                          <a16:creationId xmlns:a16="http://schemas.microsoft.com/office/drawing/2014/main" id="{69BEA3FE-A7F6-4872-AF96-9B19CAC45717}"/>
                        </a:ext>
                      </a:extLst>
                    </p:cNvPr>
                    <p:cNvSpPr/>
                    <p:nvPr/>
                  </p:nvSpPr>
                  <p:spPr>
                    <a:xfrm>
                      <a:off x="1249884" y="2107012"/>
                      <a:ext cx="309718" cy="309718"/>
                    </a:xfrm>
                    <a:prstGeom prst="ellipse">
                      <a:avLst/>
                    </a:prstGeom>
                    <a:solidFill>
                      <a:srgbClr val="547D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48" name="Arc 247">
                      <a:extLst>
                        <a:ext uri="{FF2B5EF4-FFF2-40B4-BE49-F238E27FC236}">
                          <a16:creationId xmlns:a16="http://schemas.microsoft.com/office/drawing/2014/main" id="{8A6D3936-8AE0-4F17-9AB0-638405FF83E4}"/>
                        </a:ext>
                      </a:extLst>
                    </p:cNvPr>
                    <p:cNvSpPr/>
                    <p:nvPr/>
                  </p:nvSpPr>
                  <p:spPr>
                    <a:xfrm>
                      <a:off x="1196968" y="2054096"/>
                      <a:ext cx="415551" cy="415551"/>
                    </a:xfrm>
                    <a:prstGeom prst="arc">
                      <a:avLst>
                        <a:gd name="adj1" fmla="val 11044581"/>
                        <a:gd name="adj2" fmla="val 21340452"/>
                      </a:avLst>
                    </a:prstGeom>
                    <a:noFill/>
                    <a:ln w="6350">
                      <a:solidFill>
                        <a:srgbClr val="547D8F"/>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sp>
                <p:nvSpPr>
                  <p:cNvPr id="291" name="Graphic 94">
                    <a:extLst>
                      <a:ext uri="{FF2B5EF4-FFF2-40B4-BE49-F238E27FC236}">
                        <a16:creationId xmlns:a16="http://schemas.microsoft.com/office/drawing/2014/main" id="{894B5D9D-8BCF-4CFF-A41C-566656405F66}"/>
                      </a:ext>
                    </a:extLst>
                  </p:cNvPr>
                  <p:cNvSpPr/>
                  <p:nvPr/>
                </p:nvSpPr>
                <p:spPr>
                  <a:xfrm>
                    <a:off x="10689093" y="4137629"/>
                    <a:ext cx="143965" cy="190947"/>
                  </a:xfrm>
                  <a:custGeom>
                    <a:avLst/>
                    <a:gdLst>
                      <a:gd name="connsiteX0" fmla="*/ 1145381 w 3181350"/>
                      <a:gd name="connsiteY0" fmla="*/ 3780239 h 4219575"/>
                      <a:gd name="connsiteX1" fmla="*/ 7144 w 3181350"/>
                      <a:gd name="connsiteY1" fmla="*/ 3780239 h 4219575"/>
                      <a:gd name="connsiteX2" fmla="*/ 7144 w 3181350"/>
                      <a:gd name="connsiteY2" fmla="*/ 3992646 h 4219575"/>
                      <a:gd name="connsiteX3" fmla="*/ 1145381 w 3181350"/>
                      <a:gd name="connsiteY3" fmla="*/ 3992646 h 4219575"/>
                      <a:gd name="connsiteX4" fmla="*/ 1145381 w 3181350"/>
                      <a:gd name="connsiteY4" fmla="*/ 3780239 h 4219575"/>
                      <a:gd name="connsiteX5" fmla="*/ 1759744 w 3181350"/>
                      <a:gd name="connsiteY5" fmla="*/ 328379 h 4219575"/>
                      <a:gd name="connsiteX6" fmla="*/ 1244441 w 3181350"/>
                      <a:gd name="connsiteY6" fmla="*/ 328379 h 4219575"/>
                      <a:gd name="connsiteX7" fmla="*/ 1244441 w 3181350"/>
                      <a:gd name="connsiteY7" fmla="*/ 754146 h 4219575"/>
                      <a:gd name="connsiteX8" fmla="*/ 1762601 w 3181350"/>
                      <a:gd name="connsiteY8" fmla="*/ 754146 h 4219575"/>
                      <a:gd name="connsiteX9" fmla="*/ 1633061 w 3181350"/>
                      <a:gd name="connsiteY9" fmla="*/ 560789 h 4219575"/>
                      <a:gd name="connsiteX10" fmla="*/ 1632109 w 3181350"/>
                      <a:gd name="connsiteY10" fmla="*/ 510306 h 4219575"/>
                      <a:gd name="connsiteX11" fmla="*/ 1759744 w 3181350"/>
                      <a:gd name="connsiteY11" fmla="*/ 328379 h 4219575"/>
                      <a:gd name="connsiteX12" fmla="*/ 1188244 w 3181350"/>
                      <a:gd name="connsiteY12" fmla="*/ 36914 h 4219575"/>
                      <a:gd name="connsiteX13" fmla="*/ 1015841 w 3181350"/>
                      <a:gd name="connsiteY13" fmla="*/ 108351 h 4219575"/>
                      <a:gd name="connsiteX14" fmla="*/ 1188244 w 3181350"/>
                      <a:gd name="connsiteY14" fmla="*/ 179789 h 4219575"/>
                      <a:gd name="connsiteX15" fmla="*/ 1188244 w 3181350"/>
                      <a:gd name="connsiteY15" fmla="*/ 36914 h 4219575"/>
                      <a:gd name="connsiteX16" fmla="*/ 1188244 w 3181350"/>
                      <a:gd name="connsiteY16" fmla="*/ 36914 h 4219575"/>
                      <a:gd name="connsiteX17" fmla="*/ 1157764 w 3181350"/>
                      <a:gd name="connsiteY17" fmla="*/ 290279 h 4219575"/>
                      <a:gd name="connsiteX18" fmla="*/ 1075849 w 3181350"/>
                      <a:gd name="connsiteY18" fmla="*/ 290279 h 4219575"/>
                      <a:gd name="connsiteX19" fmla="*/ 1075849 w 3181350"/>
                      <a:gd name="connsiteY19" fmla="*/ 957981 h 4219575"/>
                      <a:gd name="connsiteX20" fmla="*/ 1157764 w 3181350"/>
                      <a:gd name="connsiteY20" fmla="*/ 957029 h 4219575"/>
                      <a:gd name="connsiteX21" fmla="*/ 1157764 w 3181350"/>
                      <a:gd name="connsiteY21" fmla="*/ 290279 h 4219575"/>
                      <a:gd name="connsiteX22" fmla="*/ 432911 w 3181350"/>
                      <a:gd name="connsiteY22" fmla="*/ 2596281 h 4219575"/>
                      <a:gd name="connsiteX23" fmla="*/ 432911 w 3181350"/>
                      <a:gd name="connsiteY23" fmla="*/ 2510556 h 4219575"/>
                      <a:gd name="connsiteX24" fmla="*/ 538639 w 3181350"/>
                      <a:gd name="connsiteY24" fmla="*/ 2510556 h 4219575"/>
                      <a:gd name="connsiteX25" fmla="*/ 538639 w 3181350"/>
                      <a:gd name="connsiteY25" fmla="*/ 2596281 h 4219575"/>
                      <a:gd name="connsiteX26" fmla="*/ 432911 w 3181350"/>
                      <a:gd name="connsiteY26" fmla="*/ 2596281 h 4219575"/>
                      <a:gd name="connsiteX27" fmla="*/ 432911 w 3181350"/>
                      <a:gd name="connsiteY27" fmla="*/ 2841074 h 4219575"/>
                      <a:gd name="connsiteX28" fmla="*/ 432911 w 3181350"/>
                      <a:gd name="connsiteY28" fmla="*/ 2755349 h 4219575"/>
                      <a:gd name="connsiteX29" fmla="*/ 538639 w 3181350"/>
                      <a:gd name="connsiteY29" fmla="*/ 2755349 h 4219575"/>
                      <a:gd name="connsiteX30" fmla="*/ 538639 w 3181350"/>
                      <a:gd name="connsiteY30" fmla="*/ 2841074 h 4219575"/>
                      <a:gd name="connsiteX31" fmla="*/ 432911 w 3181350"/>
                      <a:gd name="connsiteY31" fmla="*/ 2841074 h 4219575"/>
                      <a:gd name="connsiteX32" fmla="*/ 432911 w 3181350"/>
                      <a:gd name="connsiteY32" fmla="*/ 3086819 h 4219575"/>
                      <a:gd name="connsiteX33" fmla="*/ 432911 w 3181350"/>
                      <a:gd name="connsiteY33" fmla="*/ 3001094 h 4219575"/>
                      <a:gd name="connsiteX34" fmla="*/ 538639 w 3181350"/>
                      <a:gd name="connsiteY34" fmla="*/ 3001094 h 4219575"/>
                      <a:gd name="connsiteX35" fmla="*/ 538639 w 3181350"/>
                      <a:gd name="connsiteY35" fmla="*/ 3086819 h 4219575"/>
                      <a:gd name="connsiteX36" fmla="*/ 432911 w 3181350"/>
                      <a:gd name="connsiteY36" fmla="*/ 3086819 h 4219575"/>
                      <a:gd name="connsiteX37" fmla="*/ 432911 w 3181350"/>
                      <a:gd name="connsiteY37" fmla="*/ 3331612 h 4219575"/>
                      <a:gd name="connsiteX38" fmla="*/ 432911 w 3181350"/>
                      <a:gd name="connsiteY38" fmla="*/ 3245887 h 4219575"/>
                      <a:gd name="connsiteX39" fmla="*/ 538639 w 3181350"/>
                      <a:gd name="connsiteY39" fmla="*/ 3245887 h 4219575"/>
                      <a:gd name="connsiteX40" fmla="*/ 538639 w 3181350"/>
                      <a:gd name="connsiteY40" fmla="*/ 3331612 h 4219575"/>
                      <a:gd name="connsiteX41" fmla="*/ 432911 w 3181350"/>
                      <a:gd name="connsiteY41" fmla="*/ 3331612 h 4219575"/>
                      <a:gd name="connsiteX42" fmla="*/ 860584 w 3181350"/>
                      <a:gd name="connsiteY42" fmla="*/ 2350537 h 4219575"/>
                      <a:gd name="connsiteX43" fmla="*/ 860584 w 3181350"/>
                      <a:gd name="connsiteY43" fmla="*/ 2264812 h 4219575"/>
                      <a:gd name="connsiteX44" fmla="*/ 966311 w 3181350"/>
                      <a:gd name="connsiteY44" fmla="*/ 2264812 h 4219575"/>
                      <a:gd name="connsiteX45" fmla="*/ 966311 w 3181350"/>
                      <a:gd name="connsiteY45" fmla="*/ 2350537 h 4219575"/>
                      <a:gd name="connsiteX46" fmla="*/ 860584 w 3181350"/>
                      <a:gd name="connsiteY46" fmla="*/ 2350537 h 4219575"/>
                      <a:gd name="connsiteX47" fmla="*/ 860584 w 3181350"/>
                      <a:gd name="connsiteY47" fmla="*/ 2596281 h 4219575"/>
                      <a:gd name="connsiteX48" fmla="*/ 860584 w 3181350"/>
                      <a:gd name="connsiteY48" fmla="*/ 2510556 h 4219575"/>
                      <a:gd name="connsiteX49" fmla="*/ 966311 w 3181350"/>
                      <a:gd name="connsiteY49" fmla="*/ 2510556 h 4219575"/>
                      <a:gd name="connsiteX50" fmla="*/ 966311 w 3181350"/>
                      <a:gd name="connsiteY50" fmla="*/ 2596281 h 4219575"/>
                      <a:gd name="connsiteX51" fmla="*/ 860584 w 3181350"/>
                      <a:gd name="connsiteY51" fmla="*/ 2596281 h 4219575"/>
                      <a:gd name="connsiteX52" fmla="*/ 860584 w 3181350"/>
                      <a:gd name="connsiteY52" fmla="*/ 2841074 h 4219575"/>
                      <a:gd name="connsiteX53" fmla="*/ 860584 w 3181350"/>
                      <a:gd name="connsiteY53" fmla="*/ 2755349 h 4219575"/>
                      <a:gd name="connsiteX54" fmla="*/ 966311 w 3181350"/>
                      <a:gd name="connsiteY54" fmla="*/ 2755349 h 4219575"/>
                      <a:gd name="connsiteX55" fmla="*/ 966311 w 3181350"/>
                      <a:gd name="connsiteY55" fmla="*/ 2841074 h 4219575"/>
                      <a:gd name="connsiteX56" fmla="*/ 860584 w 3181350"/>
                      <a:gd name="connsiteY56" fmla="*/ 2841074 h 4219575"/>
                      <a:gd name="connsiteX57" fmla="*/ 860584 w 3181350"/>
                      <a:gd name="connsiteY57" fmla="*/ 3086819 h 4219575"/>
                      <a:gd name="connsiteX58" fmla="*/ 860584 w 3181350"/>
                      <a:gd name="connsiteY58" fmla="*/ 3001094 h 4219575"/>
                      <a:gd name="connsiteX59" fmla="*/ 966311 w 3181350"/>
                      <a:gd name="connsiteY59" fmla="*/ 3001094 h 4219575"/>
                      <a:gd name="connsiteX60" fmla="*/ 966311 w 3181350"/>
                      <a:gd name="connsiteY60" fmla="*/ 3086819 h 4219575"/>
                      <a:gd name="connsiteX61" fmla="*/ 860584 w 3181350"/>
                      <a:gd name="connsiteY61" fmla="*/ 3086819 h 4219575"/>
                      <a:gd name="connsiteX62" fmla="*/ 860584 w 3181350"/>
                      <a:gd name="connsiteY62" fmla="*/ 3331612 h 4219575"/>
                      <a:gd name="connsiteX63" fmla="*/ 860584 w 3181350"/>
                      <a:gd name="connsiteY63" fmla="*/ 3245887 h 4219575"/>
                      <a:gd name="connsiteX64" fmla="*/ 966311 w 3181350"/>
                      <a:gd name="connsiteY64" fmla="*/ 3245887 h 4219575"/>
                      <a:gd name="connsiteX65" fmla="*/ 966311 w 3181350"/>
                      <a:gd name="connsiteY65" fmla="*/ 3331612 h 4219575"/>
                      <a:gd name="connsiteX66" fmla="*/ 860584 w 3181350"/>
                      <a:gd name="connsiteY66" fmla="*/ 3331612 h 4219575"/>
                      <a:gd name="connsiteX67" fmla="*/ 432911 w 3181350"/>
                      <a:gd name="connsiteY67" fmla="*/ 2350537 h 4219575"/>
                      <a:gd name="connsiteX68" fmla="*/ 432911 w 3181350"/>
                      <a:gd name="connsiteY68" fmla="*/ 2264812 h 4219575"/>
                      <a:gd name="connsiteX69" fmla="*/ 538639 w 3181350"/>
                      <a:gd name="connsiteY69" fmla="*/ 2264812 h 4219575"/>
                      <a:gd name="connsiteX70" fmla="*/ 538639 w 3181350"/>
                      <a:gd name="connsiteY70" fmla="*/ 2350537 h 4219575"/>
                      <a:gd name="connsiteX71" fmla="*/ 432911 w 3181350"/>
                      <a:gd name="connsiteY71" fmla="*/ 2350537 h 4219575"/>
                      <a:gd name="connsiteX72" fmla="*/ 1145381 w 3181350"/>
                      <a:gd name="connsiteY72" fmla="*/ 1672356 h 4219575"/>
                      <a:gd name="connsiteX73" fmla="*/ 1145381 w 3181350"/>
                      <a:gd name="connsiteY73" fmla="*/ 1548531 h 4219575"/>
                      <a:gd name="connsiteX74" fmla="*/ 1188244 w 3181350"/>
                      <a:gd name="connsiteY74" fmla="*/ 1505669 h 4219575"/>
                      <a:gd name="connsiteX75" fmla="*/ 1870234 w 3181350"/>
                      <a:gd name="connsiteY75" fmla="*/ 1505669 h 4219575"/>
                      <a:gd name="connsiteX76" fmla="*/ 603409 w 3181350"/>
                      <a:gd name="connsiteY76" fmla="*/ 1232302 h 4219575"/>
                      <a:gd name="connsiteX77" fmla="*/ 315754 w 3181350"/>
                      <a:gd name="connsiteY77" fmla="*/ 1672356 h 4219575"/>
                      <a:gd name="connsiteX78" fmla="*/ 1145381 w 3181350"/>
                      <a:gd name="connsiteY78" fmla="*/ 1672356 h 4219575"/>
                      <a:gd name="connsiteX79" fmla="*/ 1145381 w 3181350"/>
                      <a:gd name="connsiteY79" fmla="*/ 1980014 h 4219575"/>
                      <a:gd name="connsiteX80" fmla="*/ 1145381 w 3181350"/>
                      <a:gd name="connsiteY80" fmla="*/ 1758081 h 4219575"/>
                      <a:gd name="connsiteX81" fmla="*/ 143351 w 3181350"/>
                      <a:gd name="connsiteY81" fmla="*/ 1758081 h 4219575"/>
                      <a:gd name="connsiteX82" fmla="*/ 143351 w 3181350"/>
                      <a:gd name="connsiteY82" fmla="*/ 1980014 h 4219575"/>
                      <a:gd name="connsiteX83" fmla="*/ 1145381 w 3181350"/>
                      <a:gd name="connsiteY83" fmla="*/ 1980014 h 4219575"/>
                      <a:gd name="connsiteX84" fmla="*/ 1145381 w 3181350"/>
                      <a:gd name="connsiteY84" fmla="*/ 3694514 h 4219575"/>
                      <a:gd name="connsiteX85" fmla="*/ 1145381 w 3181350"/>
                      <a:gd name="connsiteY85" fmla="*/ 2065739 h 4219575"/>
                      <a:gd name="connsiteX86" fmla="*/ 215741 w 3181350"/>
                      <a:gd name="connsiteY86" fmla="*/ 2065739 h 4219575"/>
                      <a:gd name="connsiteX87" fmla="*/ 215741 w 3181350"/>
                      <a:gd name="connsiteY87" fmla="*/ 3694514 h 4219575"/>
                      <a:gd name="connsiteX88" fmla="*/ 1145381 w 3181350"/>
                      <a:gd name="connsiteY88" fmla="*/ 3694514 h 4219575"/>
                      <a:gd name="connsiteX89" fmla="*/ 2240756 w 3181350"/>
                      <a:gd name="connsiteY89" fmla="*/ 2258144 h 4219575"/>
                      <a:gd name="connsiteX90" fmla="*/ 2202656 w 3181350"/>
                      <a:gd name="connsiteY90" fmla="*/ 2295292 h 4219575"/>
                      <a:gd name="connsiteX91" fmla="*/ 2240756 w 3181350"/>
                      <a:gd name="connsiteY91" fmla="*/ 2258144 h 4219575"/>
                      <a:gd name="connsiteX92" fmla="*/ 2240756 w 3181350"/>
                      <a:gd name="connsiteY92" fmla="*/ 2258144 h 4219575"/>
                      <a:gd name="connsiteX93" fmla="*/ 2765584 w 3181350"/>
                      <a:gd name="connsiteY93" fmla="*/ 1842854 h 4219575"/>
                      <a:gd name="connsiteX94" fmla="*/ 2725579 w 3181350"/>
                      <a:gd name="connsiteY94" fmla="*/ 1878096 h 4219575"/>
                      <a:gd name="connsiteX95" fmla="*/ 2765584 w 3181350"/>
                      <a:gd name="connsiteY95" fmla="*/ 1842854 h 4219575"/>
                      <a:gd name="connsiteX96" fmla="*/ 2765584 w 3181350"/>
                      <a:gd name="connsiteY96" fmla="*/ 1842854 h 4219575"/>
                      <a:gd name="connsiteX97" fmla="*/ 2765584 w 3181350"/>
                      <a:gd name="connsiteY97" fmla="*/ 1842854 h 4219575"/>
                      <a:gd name="connsiteX98" fmla="*/ 1609249 w 3181350"/>
                      <a:gd name="connsiteY98" fmla="*/ 2346727 h 4219575"/>
                      <a:gd name="connsiteX99" fmla="*/ 1571149 w 3181350"/>
                      <a:gd name="connsiteY99" fmla="*/ 2383874 h 4219575"/>
                      <a:gd name="connsiteX100" fmla="*/ 1609249 w 3181350"/>
                      <a:gd name="connsiteY100" fmla="*/ 2346727 h 4219575"/>
                      <a:gd name="connsiteX101" fmla="*/ 1609249 w 3181350"/>
                      <a:gd name="connsiteY101" fmla="*/ 2346727 h 4219575"/>
                      <a:gd name="connsiteX102" fmla="*/ 1986439 w 3181350"/>
                      <a:gd name="connsiteY102" fmla="*/ 2000969 h 4219575"/>
                      <a:gd name="connsiteX103" fmla="*/ 1952149 w 3181350"/>
                      <a:gd name="connsiteY103" fmla="*/ 1960011 h 4219575"/>
                      <a:gd name="connsiteX104" fmla="*/ 1986439 w 3181350"/>
                      <a:gd name="connsiteY104" fmla="*/ 2000969 h 4219575"/>
                      <a:gd name="connsiteX105" fmla="*/ 1986439 w 3181350"/>
                      <a:gd name="connsiteY105" fmla="*/ 2000969 h 4219575"/>
                      <a:gd name="connsiteX106" fmla="*/ 1634014 w 3181350"/>
                      <a:gd name="connsiteY106" fmla="*/ 2261002 h 4219575"/>
                      <a:gd name="connsiteX107" fmla="*/ 1872139 w 3181350"/>
                      <a:gd name="connsiteY107" fmla="*/ 2031449 h 4219575"/>
                      <a:gd name="connsiteX108" fmla="*/ 1972151 w 3181350"/>
                      <a:gd name="connsiteY108" fmla="*/ 1866666 h 4219575"/>
                      <a:gd name="connsiteX109" fmla="*/ 2069306 w 3181350"/>
                      <a:gd name="connsiteY109" fmla="*/ 2035259 h 4219575"/>
                      <a:gd name="connsiteX110" fmla="*/ 2184559 w 3181350"/>
                      <a:gd name="connsiteY110" fmla="*/ 2171467 h 4219575"/>
                      <a:gd name="connsiteX111" fmla="*/ 2280761 w 3181350"/>
                      <a:gd name="connsiteY111" fmla="*/ 2180992 h 4219575"/>
                      <a:gd name="connsiteX112" fmla="*/ 2639854 w 3181350"/>
                      <a:gd name="connsiteY112" fmla="*/ 1894289 h 4219575"/>
                      <a:gd name="connsiteX113" fmla="*/ 2827496 w 3181350"/>
                      <a:gd name="connsiteY113" fmla="*/ 1782846 h 4219575"/>
                      <a:gd name="connsiteX114" fmla="*/ 2827496 w 3181350"/>
                      <a:gd name="connsiteY114" fmla="*/ 1782846 h 4219575"/>
                      <a:gd name="connsiteX115" fmla="*/ 2748439 w 3181350"/>
                      <a:gd name="connsiteY115" fmla="*/ 1975252 h 4219575"/>
                      <a:gd name="connsiteX116" fmla="*/ 2694146 w 3181350"/>
                      <a:gd name="connsiteY116" fmla="*/ 1960964 h 4219575"/>
                      <a:gd name="connsiteX117" fmla="*/ 2333149 w 3181350"/>
                      <a:gd name="connsiteY117" fmla="*/ 2250524 h 4219575"/>
                      <a:gd name="connsiteX118" fmla="*/ 2144554 w 3181350"/>
                      <a:gd name="connsiteY118" fmla="*/ 2358156 h 4219575"/>
                      <a:gd name="connsiteX119" fmla="*/ 2122646 w 3181350"/>
                      <a:gd name="connsiteY119" fmla="*/ 2230521 h 4219575"/>
                      <a:gd name="connsiteX120" fmla="*/ 2002631 w 3181350"/>
                      <a:gd name="connsiteY120" fmla="*/ 2089552 h 4219575"/>
                      <a:gd name="connsiteX121" fmla="*/ 1939766 w 3181350"/>
                      <a:gd name="connsiteY121" fmla="*/ 2087646 h 4219575"/>
                      <a:gd name="connsiteX122" fmla="*/ 1694021 w 3181350"/>
                      <a:gd name="connsiteY122" fmla="*/ 2321962 h 4219575"/>
                      <a:gd name="connsiteX123" fmla="*/ 1511141 w 3181350"/>
                      <a:gd name="connsiteY123" fmla="*/ 2444834 h 4219575"/>
                      <a:gd name="connsiteX124" fmla="*/ 1634014 w 3181350"/>
                      <a:gd name="connsiteY124" fmla="*/ 2261002 h 4219575"/>
                      <a:gd name="connsiteX125" fmla="*/ 1634014 w 3181350"/>
                      <a:gd name="connsiteY125" fmla="*/ 2261002 h 4219575"/>
                      <a:gd name="connsiteX126" fmla="*/ 1806416 w 3181350"/>
                      <a:gd name="connsiteY126" fmla="*/ 2846789 h 4219575"/>
                      <a:gd name="connsiteX127" fmla="*/ 2554129 w 3181350"/>
                      <a:gd name="connsiteY127" fmla="*/ 2846789 h 4219575"/>
                      <a:gd name="connsiteX128" fmla="*/ 2554129 w 3181350"/>
                      <a:gd name="connsiteY128" fmla="*/ 3594502 h 4219575"/>
                      <a:gd name="connsiteX129" fmla="*/ 1806416 w 3181350"/>
                      <a:gd name="connsiteY129" fmla="*/ 3594502 h 4219575"/>
                      <a:gd name="connsiteX130" fmla="*/ 1806416 w 3181350"/>
                      <a:gd name="connsiteY130" fmla="*/ 2846789 h 4219575"/>
                      <a:gd name="connsiteX131" fmla="*/ 1806416 w 3181350"/>
                      <a:gd name="connsiteY131" fmla="*/ 2846789 h 4219575"/>
                      <a:gd name="connsiteX132" fmla="*/ 1867376 w 3181350"/>
                      <a:gd name="connsiteY132" fmla="*/ 2906796 h 4219575"/>
                      <a:gd name="connsiteX133" fmla="*/ 1867376 w 3181350"/>
                      <a:gd name="connsiteY133" fmla="*/ 3532589 h 4219575"/>
                      <a:gd name="connsiteX134" fmla="*/ 2493169 w 3181350"/>
                      <a:gd name="connsiteY134" fmla="*/ 3532589 h 4219575"/>
                      <a:gd name="connsiteX135" fmla="*/ 2493169 w 3181350"/>
                      <a:gd name="connsiteY135" fmla="*/ 2906796 h 4219575"/>
                      <a:gd name="connsiteX136" fmla="*/ 1867376 w 3181350"/>
                      <a:gd name="connsiteY136" fmla="*/ 2906796 h 4219575"/>
                      <a:gd name="connsiteX137" fmla="*/ 1867376 w 3181350"/>
                      <a:gd name="connsiteY137" fmla="*/ 2906796 h 4219575"/>
                      <a:gd name="connsiteX138" fmla="*/ 1451134 w 3181350"/>
                      <a:gd name="connsiteY138" fmla="*/ 3220169 h 4219575"/>
                      <a:gd name="connsiteX139" fmla="*/ 2180749 w 3181350"/>
                      <a:gd name="connsiteY139" fmla="*/ 2490554 h 4219575"/>
                      <a:gd name="connsiteX140" fmla="*/ 2909411 w 3181350"/>
                      <a:gd name="connsiteY140" fmla="*/ 3176354 h 4219575"/>
                      <a:gd name="connsiteX141" fmla="*/ 2781776 w 3181350"/>
                      <a:gd name="connsiteY141" fmla="*/ 3633554 h 4219575"/>
                      <a:gd name="connsiteX142" fmla="*/ 3010376 w 3181350"/>
                      <a:gd name="connsiteY142" fmla="*/ 3788812 h 4219575"/>
                      <a:gd name="connsiteX143" fmla="*/ 3106579 w 3181350"/>
                      <a:gd name="connsiteY143" fmla="*/ 3876442 h 4219575"/>
                      <a:gd name="connsiteX144" fmla="*/ 3106579 w 3181350"/>
                      <a:gd name="connsiteY144" fmla="*/ 1591394 h 4219575"/>
                      <a:gd name="connsiteX145" fmla="*/ 1231106 w 3181350"/>
                      <a:gd name="connsiteY145" fmla="*/ 1591394 h 4219575"/>
                      <a:gd name="connsiteX146" fmla="*/ 1231106 w 3181350"/>
                      <a:gd name="connsiteY146" fmla="*/ 4148856 h 4219575"/>
                      <a:gd name="connsiteX147" fmla="*/ 2836069 w 3181350"/>
                      <a:gd name="connsiteY147" fmla="*/ 4148856 h 4219575"/>
                      <a:gd name="connsiteX148" fmla="*/ 2735104 w 3181350"/>
                      <a:gd name="connsiteY148" fmla="*/ 4045987 h 4219575"/>
                      <a:gd name="connsiteX149" fmla="*/ 2593181 w 3181350"/>
                      <a:gd name="connsiteY149" fmla="*/ 3822149 h 4219575"/>
                      <a:gd name="connsiteX150" fmla="*/ 2136934 w 3181350"/>
                      <a:gd name="connsiteY150" fmla="*/ 3948831 h 4219575"/>
                      <a:gd name="connsiteX151" fmla="*/ 1451134 w 3181350"/>
                      <a:gd name="connsiteY151" fmla="*/ 3220169 h 4219575"/>
                      <a:gd name="connsiteX152" fmla="*/ 1451134 w 3181350"/>
                      <a:gd name="connsiteY152" fmla="*/ 3220169 h 4219575"/>
                      <a:gd name="connsiteX153" fmla="*/ 1725454 w 3181350"/>
                      <a:gd name="connsiteY153" fmla="*/ 2764874 h 4219575"/>
                      <a:gd name="connsiteX154" fmla="*/ 1725454 w 3181350"/>
                      <a:gd name="connsiteY154" fmla="*/ 3675464 h 4219575"/>
                      <a:gd name="connsiteX155" fmla="*/ 2142649 w 3181350"/>
                      <a:gd name="connsiteY155" fmla="*/ 3863106 h 4219575"/>
                      <a:gd name="connsiteX156" fmla="*/ 2578894 w 3181350"/>
                      <a:gd name="connsiteY156" fmla="*/ 3725946 h 4219575"/>
                      <a:gd name="connsiteX157" fmla="*/ 2641759 w 3181350"/>
                      <a:gd name="connsiteY157" fmla="*/ 3737377 h 4219575"/>
                      <a:gd name="connsiteX158" fmla="*/ 2805589 w 3181350"/>
                      <a:gd name="connsiteY158" fmla="*/ 3996456 h 4219575"/>
                      <a:gd name="connsiteX159" fmla="*/ 3007519 w 3181350"/>
                      <a:gd name="connsiteY159" fmla="*/ 4199339 h 4219575"/>
                      <a:gd name="connsiteX160" fmla="*/ 3158966 w 3181350"/>
                      <a:gd name="connsiteY160" fmla="*/ 4041224 h 4219575"/>
                      <a:gd name="connsiteX161" fmla="*/ 2955131 w 3181350"/>
                      <a:gd name="connsiteY161" fmla="*/ 3854534 h 4219575"/>
                      <a:gd name="connsiteX162" fmla="*/ 2697004 w 3181350"/>
                      <a:gd name="connsiteY162" fmla="*/ 3680227 h 4219575"/>
                      <a:gd name="connsiteX163" fmla="*/ 2687479 w 3181350"/>
                      <a:gd name="connsiteY163" fmla="*/ 3617362 h 4219575"/>
                      <a:gd name="connsiteX164" fmla="*/ 2823686 w 3181350"/>
                      <a:gd name="connsiteY164" fmla="*/ 3181117 h 4219575"/>
                      <a:gd name="connsiteX165" fmla="*/ 2181701 w 3181350"/>
                      <a:gd name="connsiteY165" fmla="*/ 2576279 h 4219575"/>
                      <a:gd name="connsiteX166" fmla="*/ 1725454 w 3181350"/>
                      <a:gd name="connsiteY166" fmla="*/ 2764874 h 4219575"/>
                      <a:gd name="connsiteX167" fmla="*/ 1725454 w 3181350"/>
                      <a:gd name="connsiteY167" fmla="*/ 2764874 h 421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181350" h="4219575">
                        <a:moveTo>
                          <a:pt x="1145381" y="3780239"/>
                        </a:moveTo>
                        <a:lnTo>
                          <a:pt x="7144" y="3780239"/>
                        </a:lnTo>
                        <a:lnTo>
                          <a:pt x="7144" y="3992646"/>
                        </a:lnTo>
                        <a:lnTo>
                          <a:pt x="1145381" y="3992646"/>
                        </a:lnTo>
                        <a:lnTo>
                          <a:pt x="1145381" y="3780239"/>
                        </a:lnTo>
                        <a:close/>
                        <a:moveTo>
                          <a:pt x="1759744" y="328379"/>
                        </a:moveTo>
                        <a:lnTo>
                          <a:pt x="1244441" y="328379"/>
                        </a:lnTo>
                        <a:lnTo>
                          <a:pt x="1244441" y="754146"/>
                        </a:lnTo>
                        <a:lnTo>
                          <a:pt x="1762601" y="754146"/>
                        </a:lnTo>
                        <a:lnTo>
                          <a:pt x="1633061" y="560789"/>
                        </a:lnTo>
                        <a:cubicBezTo>
                          <a:pt x="1621631" y="546501"/>
                          <a:pt x="1621631" y="525546"/>
                          <a:pt x="1632109" y="510306"/>
                        </a:cubicBezTo>
                        <a:lnTo>
                          <a:pt x="1759744" y="328379"/>
                        </a:lnTo>
                        <a:close/>
                        <a:moveTo>
                          <a:pt x="1188244" y="36914"/>
                        </a:moveTo>
                        <a:cubicBezTo>
                          <a:pt x="1125379" y="-26904"/>
                          <a:pt x="1015841" y="18816"/>
                          <a:pt x="1015841" y="108351"/>
                        </a:cubicBezTo>
                        <a:cubicBezTo>
                          <a:pt x="1015841" y="198839"/>
                          <a:pt x="1124426" y="243606"/>
                          <a:pt x="1188244" y="179789"/>
                        </a:cubicBezTo>
                        <a:cubicBezTo>
                          <a:pt x="1228249" y="140736"/>
                          <a:pt x="1228249" y="75966"/>
                          <a:pt x="1188244" y="36914"/>
                        </a:cubicBezTo>
                        <a:lnTo>
                          <a:pt x="1188244" y="36914"/>
                        </a:lnTo>
                        <a:close/>
                        <a:moveTo>
                          <a:pt x="1157764" y="290279"/>
                        </a:moveTo>
                        <a:cubicBezTo>
                          <a:pt x="1131094" y="295994"/>
                          <a:pt x="1102519" y="295994"/>
                          <a:pt x="1075849" y="290279"/>
                        </a:cubicBezTo>
                        <a:lnTo>
                          <a:pt x="1075849" y="957981"/>
                        </a:lnTo>
                        <a:lnTo>
                          <a:pt x="1157764" y="957029"/>
                        </a:lnTo>
                        <a:lnTo>
                          <a:pt x="1157764" y="290279"/>
                        </a:lnTo>
                        <a:close/>
                        <a:moveTo>
                          <a:pt x="432911" y="2596281"/>
                        </a:moveTo>
                        <a:cubicBezTo>
                          <a:pt x="376714" y="2596281"/>
                          <a:pt x="376714" y="2510556"/>
                          <a:pt x="432911" y="2510556"/>
                        </a:cubicBezTo>
                        <a:lnTo>
                          <a:pt x="538639" y="2510556"/>
                        </a:lnTo>
                        <a:cubicBezTo>
                          <a:pt x="594836" y="2510556"/>
                          <a:pt x="594836" y="2596281"/>
                          <a:pt x="538639" y="2596281"/>
                        </a:cubicBezTo>
                        <a:lnTo>
                          <a:pt x="432911" y="2596281"/>
                        </a:lnTo>
                        <a:close/>
                        <a:moveTo>
                          <a:pt x="432911" y="2841074"/>
                        </a:moveTo>
                        <a:cubicBezTo>
                          <a:pt x="376714" y="2841074"/>
                          <a:pt x="376714" y="2755349"/>
                          <a:pt x="432911" y="2755349"/>
                        </a:cubicBezTo>
                        <a:lnTo>
                          <a:pt x="538639" y="2755349"/>
                        </a:lnTo>
                        <a:cubicBezTo>
                          <a:pt x="594836" y="2755349"/>
                          <a:pt x="594836" y="2841074"/>
                          <a:pt x="538639" y="2841074"/>
                        </a:cubicBezTo>
                        <a:lnTo>
                          <a:pt x="432911" y="2841074"/>
                        </a:lnTo>
                        <a:close/>
                        <a:moveTo>
                          <a:pt x="432911" y="3086819"/>
                        </a:moveTo>
                        <a:cubicBezTo>
                          <a:pt x="376714" y="3086819"/>
                          <a:pt x="376714" y="3001094"/>
                          <a:pt x="432911" y="3001094"/>
                        </a:cubicBezTo>
                        <a:lnTo>
                          <a:pt x="538639" y="3001094"/>
                        </a:lnTo>
                        <a:cubicBezTo>
                          <a:pt x="594836" y="3001094"/>
                          <a:pt x="594836" y="3086819"/>
                          <a:pt x="538639" y="3086819"/>
                        </a:cubicBezTo>
                        <a:lnTo>
                          <a:pt x="432911" y="3086819"/>
                        </a:lnTo>
                        <a:close/>
                        <a:moveTo>
                          <a:pt x="432911" y="3331612"/>
                        </a:moveTo>
                        <a:cubicBezTo>
                          <a:pt x="376714" y="3331612"/>
                          <a:pt x="376714" y="3245887"/>
                          <a:pt x="432911" y="3245887"/>
                        </a:cubicBezTo>
                        <a:lnTo>
                          <a:pt x="538639" y="3245887"/>
                        </a:lnTo>
                        <a:cubicBezTo>
                          <a:pt x="594836" y="3245887"/>
                          <a:pt x="594836" y="3331612"/>
                          <a:pt x="538639" y="3331612"/>
                        </a:cubicBezTo>
                        <a:lnTo>
                          <a:pt x="432911" y="3331612"/>
                        </a:lnTo>
                        <a:close/>
                        <a:moveTo>
                          <a:pt x="860584" y="2350537"/>
                        </a:moveTo>
                        <a:cubicBezTo>
                          <a:pt x="804386" y="2350537"/>
                          <a:pt x="804386" y="2264812"/>
                          <a:pt x="860584" y="2264812"/>
                        </a:cubicBezTo>
                        <a:lnTo>
                          <a:pt x="966311" y="2264812"/>
                        </a:lnTo>
                        <a:cubicBezTo>
                          <a:pt x="1022509" y="2264812"/>
                          <a:pt x="1022509" y="2350537"/>
                          <a:pt x="966311" y="2350537"/>
                        </a:cubicBezTo>
                        <a:lnTo>
                          <a:pt x="860584" y="2350537"/>
                        </a:lnTo>
                        <a:close/>
                        <a:moveTo>
                          <a:pt x="860584" y="2596281"/>
                        </a:moveTo>
                        <a:cubicBezTo>
                          <a:pt x="804386" y="2596281"/>
                          <a:pt x="804386" y="2510556"/>
                          <a:pt x="860584" y="2510556"/>
                        </a:cubicBezTo>
                        <a:lnTo>
                          <a:pt x="966311" y="2510556"/>
                        </a:lnTo>
                        <a:cubicBezTo>
                          <a:pt x="1022509" y="2510556"/>
                          <a:pt x="1022509" y="2596281"/>
                          <a:pt x="966311" y="2596281"/>
                        </a:cubicBezTo>
                        <a:lnTo>
                          <a:pt x="860584" y="2596281"/>
                        </a:lnTo>
                        <a:close/>
                        <a:moveTo>
                          <a:pt x="860584" y="2841074"/>
                        </a:moveTo>
                        <a:cubicBezTo>
                          <a:pt x="804386" y="2841074"/>
                          <a:pt x="804386" y="2755349"/>
                          <a:pt x="860584" y="2755349"/>
                        </a:cubicBezTo>
                        <a:lnTo>
                          <a:pt x="966311" y="2755349"/>
                        </a:lnTo>
                        <a:cubicBezTo>
                          <a:pt x="1022509" y="2755349"/>
                          <a:pt x="1022509" y="2841074"/>
                          <a:pt x="966311" y="2841074"/>
                        </a:cubicBezTo>
                        <a:lnTo>
                          <a:pt x="860584" y="2841074"/>
                        </a:lnTo>
                        <a:close/>
                        <a:moveTo>
                          <a:pt x="860584" y="3086819"/>
                        </a:moveTo>
                        <a:cubicBezTo>
                          <a:pt x="804386" y="3086819"/>
                          <a:pt x="804386" y="3001094"/>
                          <a:pt x="860584" y="3001094"/>
                        </a:cubicBezTo>
                        <a:lnTo>
                          <a:pt x="966311" y="3001094"/>
                        </a:lnTo>
                        <a:cubicBezTo>
                          <a:pt x="1022509" y="3001094"/>
                          <a:pt x="1022509" y="3086819"/>
                          <a:pt x="966311" y="3086819"/>
                        </a:cubicBezTo>
                        <a:lnTo>
                          <a:pt x="860584" y="3086819"/>
                        </a:lnTo>
                        <a:close/>
                        <a:moveTo>
                          <a:pt x="860584" y="3331612"/>
                        </a:moveTo>
                        <a:cubicBezTo>
                          <a:pt x="804386" y="3331612"/>
                          <a:pt x="804386" y="3245887"/>
                          <a:pt x="860584" y="3245887"/>
                        </a:cubicBezTo>
                        <a:lnTo>
                          <a:pt x="966311" y="3245887"/>
                        </a:lnTo>
                        <a:cubicBezTo>
                          <a:pt x="1022509" y="3245887"/>
                          <a:pt x="1022509" y="3331612"/>
                          <a:pt x="966311" y="3331612"/>
                        </a:cubicBezTo>
                        <a:lnTo>
                          <a:pt x="860584" y="3331612"/>
                        </a:lnTo>
                        <a:close/>
                        <a:moveTo>
                          <a:pt x="432911" y="2350537"/>
                        </a:moveTo>
                        <a:cubicBezTo>
                          <a:pt x="376714" y="2350537"/>
                          <a:pt x="376714" y="2264812"/>
                          <a:pt x="432911" y="2264812"/>
                        </a:cubicBezTo>
                        <a:lnTo>
                          <a:pt x="538639" y="2264812"/>
                        </a:lnTo>
                        <a:cubicBezTo>
                          <a:pt x="594836" y="2264812"/>
                          <a:pt x="594836" y="2350537"/>
                          <a:pt x="538639" y="2350537"/>
                        </a:cubicBezTo>
                        <a:lnTo>
                          <a:pt x="432911" y="2350537"/>
                        </a:lnTo>
                        <a:close/>
                        <a:moveTo>
                          <a:pt x="1145381" y="1672356"/>
                        </a:moveTo>
                        <a:lnTo>
                          <a:pt x="1145381" y="1548531"/>
                        </a:lnTo>
                        <a:cubicBezTo>
                          <a:pt x="1145381" y="1524719"/>
                          <a:pt x="1164431" y="1505669"/>
                          <a:pt x="1188244" y="1505669"/>
                        </a:cubicBezTo>
                        <a:lnTo>
                          <a:pt x="1870234" y="1505669"/>
                        </a:lnTo>
                        <a:cubicBezTo>
                          <a:pt x="1620679" y="1027514"/>
                          <a:pt x="1017746" y="890354"/>
                          <a:pt x="603409" y="1232302"/>
                        </a:cubicBezTo>
                        <a:cubicBezTo>
                          <a:pt x="469106" y="1343744"/>
                          <a:pt x="367189" y="1496144"/>
                          <a:pt x="315754" y="1672356"/>
                        </a:cubicBezTo>
                        <a:lnTo>
                          <a:pt x="1145381" y="1672356"/>
                        </a:lnTo>
                        <a:close/>
                        <a:moveTo>
                          <a:pt x="1145381" y="1980014"/>
                        </a:moveTo>
                        <a:lnTo>
                          <a:pt x="1145381" y="1758081"/>
                        </a:lnTo>
                        <a:lnTo>
                          <a:pt x="143351" y="1758081"/>
                        </a:lnTo>
                        <a:lnTo>
                          <a:pt x="143351" y="1980014"/>
                        </a:lnTo>
                        <a:lnTo>
                          <a:pt x="1145381" y="1980014"/>
                        </a:lnTo>
                        <a:close/>
                        <a:moveTo>
                          <a:pt x="1145381" y="3694514"/>
                        </a:moveTo>
                        <a:lnTo>
                          <a:pt x="1145381" y="2065739"/>
                        </a:lnTo>
                        <a:lnTo>
                          <a:pt x="215741" y="2065739"/>
                        </a:lnTo>
                        <a:lnTo>
                          <a:pt x="215741" y="3694514"/>
                        </a:lnTo>
                        <a:lnTo>
                          <a:pt x="1145381" y="3694514"/>
                        </a:lnTo>
                        <a:close/>
                        <a:moveTo>
                          <a:pt x="2240756" y="2258144"/>
                        </a:moveTo>
                        <a:cubicBezTo>
                          <a:pt x="2215991" y="2233379"/>
                          <a:pt x="2177891" y="2270527"/>
                          <a:pt x="2202656" y="2295292"/>
                        </a:cubicBezTo>
                        <a:cubicBezTo>
                          <a:pt x="2228374" y="2321009"/>
                          <a:pt x="2265521" y="2282909"/>
                          <a:pt x="2240756" y="2258144"/>
                        </a:cubicBezTo>
                        <a:lnTo>
                          <a:pt x="2240756" y="2258144"/>
                        </a:lnTo>
                        <a:close/>
                        <a:moveTo>
                          <a:pt x="2765584" y="1842854"/>
                        </a:moveTo>
                        <a:cubicBezTo>
                          <a:pt x="2741771" y="1819041"/>
                          <a:pt x="2705576" y="1853331"/>
                          <a:pt x="2725579" y="1878096"/>
                        </a:cubicBezTo>
                        <a:cubicBezTo>
                          <a:pt x="2748439" y="1907624"/>
                          <a:pt x="2792254" y="1869524"/>
                          <a:pt x="2765584" y="1842854"/>
                        </a:cubicBezTo>
                        <a:lnTo>
                          <a:pt x="2765584" y="1842854"/>
                        </a:lnTo>
                        <a:lnTo>
                          <a:pt x="2765584" y="1842854"/>
                        </a:lnTo>
                        <a:close/>
                        <a:moveTo>
                          <a:pt x="1609249" y="2346727"/>
                        </a:moveTo>
                        <a:cubicBezTo>
                          <a:pt x="1584484" y="2321962"/>
                          <a:pt x="1546384" y="2359109"/>
                          <a:pt x="1571149" y="2383874"/>
                        </a:cubicBezTo>
                        <a:cubicBezTo>
                          <a:pt x="1596866" y="2408639"/>
                          <a:pt x="1634014" y="2371492"/>
                          <a:pt x="1609249" y="2346727"/>
                        </a:cubicBezTo>
                        <a:lnTo>
                          <a:pt x="1609249" y="2346727"/>
                        </a:lnTo>
                        <a:close/>
                        <a:moveTo>
                          <a:pt x="1986439" y="2000969"/>
                        </a:moveTo>
                        <a:cubicBezTo>
                          <a:pt x="2016919" y="1978109"/>
                          <a:pt x="1978819" y="1933341"/>
                          <a:pt x="1952149" y="1960011"/>
                        </a:cubicBezTo>
                        <a:cubicBezTo>
                          <a:pt x="1929289" y="1983824"/>
                          <a:pt x="1960721" y="2020019"/>
                          <a:pt x="1986439" y="2000969"/>
                        </a:cubicBezTo>
                        <a:lnTo>
                          <a:pt x="1986439" y="2000969"/>
                        </a:lnTo>
                        <a:close/>
                        <a:moveTo>
                          <a:pt x="1634014" y="2261002"/>
                        </a:moveTo>
                        <a:lnTo>
                          <a:pt x="1872139" y="2031449"/>
                        </a:lnTo>
                        <a:cubicBezTo>
                          <a:pt x="1833086" y="1954296"/>
                          <a:pt x="1889284" y="1866666"/>
                          <a:pt x="1972151" y="1866666"/>
                        </a:cubicBezTo>
                        <a:cubicBezTo>
                          <a:pt x="2058829" y="1866666"/>
                          <a:pt x="2113121" y="1960011"/>
                          <a:pt x="2069306" y="2035259"/>
                        </a:cubicBezTo>
                        <a:lnTo>
                          <a:pt x="2184559" y="2171467"/>
                        </a:lnTo>
                        <a:cubicBezTo>
                          <a:pt x="2216944" y="2160037"/>
                          <a:pt x="2252186" y="2163846"/>
                          <a:pt x="2280761" y="2180992"/>
                        </a:cubicBezTo>
                        <a:lnTo>
                          <a:pt x="2639854" y="1894289"/>
                        </a:lnTo>
                        <a:cubicBezTo>
                          <a:pt x="2606516" y="1783799"/>
                          <a:pt x="2744629" y="1700931"/>
                          <a:pt x="2827496" y="1782846"/>
                        </a:cubicBezTo>
                        <a:lnTo>
                          <a:pt x="2827496" y="1782846"/>
                        </a:lnTo>
                        <a:cubicBezTo>
                          <a:pt x="2897981" y="1853331"/>
                          <a:pt x="2847499" y="1975252"/>
                          <a:pt x="2748439" y="1975252"/>
                        </a:cubicBezTo>
                        <a:cubicBezTo>
                          <a:pt x="2729389" y="1975252"/>
                          <a:pt x="2710339" y="1970489"/>
                          <a:pt x="2694146" y="1960964"/>
                        </a:cubicBezTo>
                        <a:lnTo>
                          <a:pt x="2333149" y="2250524"/>
                        </a:lnTo>
                        <a:cubicBezTo>
                          <a:pt x="2360771" y="2361014"/>
                          <a:pt x="2225516" y="2438167"/>
                          <a:pt x="2144554" y="2358156"/>
                        </a:cubicBezTo>
                        <a:cubicBezTo>
                          <a:pt x="2111216" y="2324819"/>
                          <a:pt x="2101691" y="2273384"/>
                          <a:pt x="2122646" y="2230521"/>
                        </a:cubicBezTo>
                        <a:lnTo>
                          <a:pt x="2002631" y="2089552"/>
                        </a:lnTo>
                        <a:cubicBezTo>
                          <a:pt x="1981676" y="2095266"/>
                          <a:pt x="1960721" y="2094314"/>
                          <a:pt x="1939766" y="2087646"/>
                        </a:cubicBezTo>
                        <a:lnTo>
                          <a:pt x="1694021" y="2321962"/>
                        </a:lnTo>
                        <a:cubicBezTo>
                          <a:pt x="1741646" y="2434356"/>
                          <a:pt x="1597819" y="2531512"/>
                          <a:pt x="1511141" y="2444834"/>
                        </a:cubicBezTo>
                        <a:cubicBezTo>
                          <a:pt x="1424464" y="2358156"/>
                          <a:pt x="1521619" y="2214329"/>
                          <a:pt x="1634014" y="2261002"/>
                        </a:cubicBezTo>
                        <a:lnTo>
                          <a:pt x="1634014" y="2261002"/>
                        </a:lnTo>
                        <a:close/>
                        <a:moveTo>
                          <a:pt x="1806416" y="2846789"/>
                        </a:moveTo>
                        <a:cubicBezTo>
                          <a:pt x="2013109" y="2640096"/>
                          <a:pt x="2347436" y="2640096"/>
                          <a:pt x="2554129" y="2846789"/>
                        </a:cubicBezTo>
                        <a:cubicBezTo>
                          <a:pt x="2760821" y="3053481"/>
                          <a:pt x="2760821" y="3387809"/>
                          <a:pt x="2554129" y="3594502"/>
                        </a:cubicBezTo>
                        <a:cubicBezTo>
                          <a:pt x="2347436" y="3801194"/>
                          <a:pt x="2013109" y="3801194"/>
                          <a:pt x="1806416" y="3594502"/>
                        </a:cubicBezTo>
                        <a:cubicBezTo>
                          <a:pt x="1600676" y="3387809"/>
                          <a:pt x="1600676" y="3053481"/>
                          <a:pt x="1806416" y="2846789"/>
                        </a:cubicBezTo>
                        <a:lnTo>
                          <a:pt x="1806416" y="2846789"/>
                        </a:lnTo>
                        <a:close/>
                        <a:moveTo>
                          <a:pt x="1867376" y="2906796"/>
                        </a:moveTo>
                        <a:cubicBezTo>
                          <a:pt x="1694021" y="3080152"/>
                          <a:pt x="1694021" y="3360187"/>
                          <a:pt x="1867376" y="3532589"/>
                        </a:cubicBezTo>
                        <a:cubicBezTo>
                          <a:pt x="2039779" y="3705944"/>
                          <a:pt x="2320766" y="3705944"/>
                          <a:pt x="2493169" y="3532589"/>
                        </a:cubicBezTo>
                        <a:cubicBezTo>
                          <a:pt x="2665571" y="3360187"/>
                          <a:pt x="2665571" y="3079199"/>
                          <a:pt x="2493169" y="2906796"/>
                        </a:cubicBezTo>
                        <a:cubicBezTo>
                          <a:pt x="2320766" y="2734394"/>
                          <a:pt x="2039779" y="2734394"/>
                          <a:pt x="1867376" y="2906796"/>
                        </a:cubicBezTo>
                        <a:lnTo>
                          <a:pt x="1867376" y="2906796"/>
                        </a:lnTo>
                        <a:close/>
                        <a:moveTo>
                          <a:pt x="1451134" y="3220169"/>
                        </a:moveTo>
                        <a:cubicBezTo>
                          <a:pt x="1451134" y="2817262"/>
                          <a:pt x="1777841" y="2490554"/>
                          <a:pt x="2180749" y="2490554"/>
                        </a:cubicBezTo>
                        <a:cubicBezTo>
                          <a:pt x="2566511" y="2490554"/>
                          <a:pt x="2885599" y="2790592"/>
                          <a:pt x="2909411" y="3176354"/>
                        </a:cubicBezTo>
                        <a:cubicBezTo>
                          <a:pt x="2918936" y="3335421"/>
                          <a:pt x="2876074" y="3497346"/>
                          <a:pt x="2781776" y="3633554"/>
                        </a:cubicBezTo>
                        <a:lnTo>
                          <a:pt x="3010376" y="3788812"/>
                        </a:lnTo>
                        <a:lnTo>
                          <a:pt x="3106579" y="3876442"/>
                        </a:lnTo>
                        <a:lnTo>
                          <a:pt x="3106579" y="1591394"/>
                        </a:lnTo>
                        <a:lnTo>
                          <a:pt x="1231106" y="1591394"/>
                        </a:lnTo>
                        <a:lnTo>
                          <a:pt x="1231106" y="4148856"/>
                        </a:lnTo>
                        <a:lnTo>
                          <a:pt x="2836069" y="4148856"/>
                        </a:lnTo>
                        <a:lnTo>
                          <a:pt x="2735104" y="4045987"/>
                        </a:lnTo>
                        <a:lnTo>
                          <a:pt x="2593181" y="3822149"/>
                        </a:lnTo>
                        <a:cubicBezTo>
                          <a:pt x="2456974" y="3916446"/>
                          <a:pt x="2295049" y="3958356"/>
                          <a:pt x="2136934" y="3948831"/>
                        </a:cubicBezTo>
                        <a:cubicBezTo>
                          <a:pt x="1751171" y="3925971"/>
                          <a:pt x="1451134" y="3605931"/>
                          <a:pt x="1451134" y="3220169"/>
                        </a:cubicBezTo>
                        <a:lnTo>
                          <a:pt x="1451134" y="3220169"/>
                        </a:lnTo>
                        <a:close/>
                        <a:moveTo>
                          <a:pt x="1725454" y="2764874"/>
                        </a:moveTo>
                        <a:cubicBezTo>
                          <a:pt x="1473994" y="3016334"/>
                          <a:pt x="1473994" y="3424004"/>
                          <a:pt x="1725454" y="3675464"/>
                        </a:cubicBezTo>
                        <a:cubicBezTo>
                          <a:pt x="1841659" y="3791669"/>
                          <a:pt x="1990249" y="3854534"/>
                          <a:pt x="2142649" y="3863106"/>
                        </a:cubicBezTo>
                        <a:cubicBezTo>
                          <a:pt x="2296001" y="3872631"/>
                          <a:pt x="2452211" y="3826912"/>
                          <a:pt x="2578894" y="3725946"/>
                        </a:cubicBezTo>
                        <a:cubicBezTo>
                          <a:pt x="2598896" y="3710706"/>
                          <a:pt x="2628424" y="3715469"/>
                          <a:pt x="2641759" y="3737377"/>
                        </a:cubicBezTo>
                        <a:lnTo>
                          <a:pt x="2805589" y="3996456"/>
                        </a:lnTo>
                        <a:lnTo>
                          <a:pt x="3007519" y="4199339"/>
                        </a:lnTo>
                        <a:cubicBezTo>
                          <a:pt x="3079909" y="4271729"/>
                          <a:pt x="3235166" y="4110756"/>
                          <a:pt x="3158966" y="4041224"/>
                        </a:cubicBezTo>
                        <a:lnTo>
                          <a:pt x="2955131" y="3854534"/>
                        </a:lnTo>
                        <a:lnTo>
                          <a:pt x="2697004" y="3680227"/>
                        </a:lnTo>
                        <a:cubicBezTo>
                          <a:pt x="2676049" y="3665939"/>
                          <a:pt x="2671286" y="3637364"/>
                          <a:pt x="2687479" y="3617362"/>
                        </a:cubicBezTo>
                        <a:cubicBezTo>
                          <a:pt x="2787491" y="3490679"/>
                          <a:pt x="2832259" y="3334469"/>
                          <a:pt x="2823686" y="3181117"/>
                        </a:cubicBezTo>
                        <a:cubicBezTo>
                          <a:pt x="2803684" y="2841074"/>
                          <a:pt x="2521744" y="2576279"/>
                          <a:pt x="2181701" y="2576279"/>
                        </a:cubicBezTo>
                        <a:cubicBezTo>
                          <a:pt x="2015966" y="2576279"/>
                          <a:pt x="1851184" y="2639144"/>
                          <a:pt x="1725454" y="2764874"/>
                        </a:cubicBezTo>
                        <a:lnTo>
                          <a:pt x="1725454" y="2764874"/>
                        </a:lnTo>
                        <a:close/>
                      </a:path>
                    </a:pathLst>
                  </a:custGeom>
                  <a:solidFill>
                    <a:srgbClr val="547D8F"/>
                  </a:solidFill>
                  <a:ln w="9525" cap="flat">
                    <a:noFill/>
                    <a:prstDash val="solid"/>
                    <a:miter/>
                  </a:ln>
                </p:spPr>
                <p:txBody>
                  <a:bodyPr rtlCol="0" anchor="ctr"/>
                  <a:lstStyle/>
                  <a:p>
                    <a:endParaRPr lang="en-US"/>
                  </a:p>
                </p:txBody>
              </p:sp>
            </p:grpSp>
          </p:grpSp>
          <p:grpSp>
            <p:nvGrpSpPr>
              <p:cNvPr id="69" name="Group 68">
                <a:extLst>
                  <a:ext uri="{FF2B5EF4-FFF2-40B4-BE49-F238E27FC236}">
                    <a16:creationId xmlns:a16="http://schemas.microsoft.com/office/drawing/2014/main" id="{1031A1C3-9453-4B86-CEE2-65155BB2A116}"/>
                  </a:ext>
                </a:extLst>
              </p:cNvPr>
              <p:cNvGrpSpPr/>
              <p:nvPr/>
            </p:nvGrpSpPr>
            <p:grpSpPr>
              <a:xfrm>
                <a:off x="9736546" y="920784"/>
                <a:ext cx="2049058" cy="390995"/>
                <a:chOff x="9736546" y="920784"/>
                <a:chExt cx="2049058" cy="390995"/>
              </a:xfrm>
            </p:grpSpPr>
            <p:sp>
              <p:nvSpPr>
                <p:cNvPr id="158" name="Rectangle: Rounded Corners 157">
                  <a:extLst>
                    <a:ext uri="{FF2B5EF4-FFF2-40B4-BE49-F238E27FC236}">
                      <a16:creationId xmlns:a16="http://schemas.microsoft.com/office/drawing/2014/main" id="{18D672E9-B3DA-48CC-93D1-25EA6B3E99F0}"/>
                    </a:ext>
                  </a:extLst>
                </p:cNvPr>
                <p:cNvSpPr/>
                <p:nvPr/>
              </p:nvSpPr>
              <p:spPr>
                <a:xfrm>
                  <a:off x="9736546" y="920784"/>
                  <a:ext cx="2049058" cy="390995"/>
                </a:xfrm>
                <a:prstGeom prst="roundRect">
                  <a:avLst>
                    <a:gd name="adj" fmla="val 18774"/>
                  </a:avLst>
                </a:prstGeom>
                <a:solidFill>
                  <a:srgbClr val="547D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6" name="TextBox 65">
                  <a:extLst>
                    <a:ext uri="{FF2B5EF4-FFF2-40B4-BE49-F238E27FC236}">
                      <a16:creationId xmlns:a16="http://schemas.microsoft.com/office/drawing/2014/main" id="{11B0A2AC-546F-145A-66F4-46557C751C85}"/>
                    </a:ext>
                  </a:extLst>
                </p:cNvPr>
                <p:cNvSpPr txBox="1"/>
                <p:nvPr/>
              </p:nvSpPr>
              <p:spPr>
                <a:xfrm>
                  <a:off x="9791700" y="977782"/>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Audit Function</a:t>
                  </a:r>
                </a:p>
              </p:txBody>
            </p:sp>
          </p:grpSp>
          <p:grpSp>
            <p:nvGrpSpPr>
              <p:cNvPr id="71" name="Group 70">
                <a:extLst>
                  <a:ext uri="{FF2B5EF4-FFF2-40B4-BE49-F238E27FC236}">
                    <a16:creationId xmlns:a16="http://schemas.microsoft.com/office/drawing/2014/main" id="{BA92AC69-83F4-7707-2793-907ED7ED4A6D}"/>
                  </a:ext>
                </a:extLst>
              </p:cNvPr>
              <p:cNvGrpSpPr/>
              <p:nvPr/>
            </p:nvGrpSpPr>
            <p:grpSpPr>
              <a:xfrm>
                <a:off x="9736546" y="5454960"/>
                <a:ext cx="2049058" cy="390995"/>
                <a:chOff x="9736546" y="5454960"/>
                <a:chExt cx="2049058" cy="390995"/>
              </a:xfrm>
            </p:grpSpPr>
            <p:sp>
              <p:nvSpPr>
                <p:cNvPr id="174" name="Rectangle: Rounded Corners 173">
                  <a:extLst>
                    <a:ext uri="{FF2B5EF4-FFF2-40B4-BE49-F238E27FC236}">
                      <a16:creationId xmlns:a16="http://schemas.microsoft.com/office/drawing/2014/main" id="{340252C6-F0B2-48B3-8503-2CD9B666CB84}"/>
                    </a:ext>
                  </a:extLst>
                </p:cNvPr>
                <p:cNvSpPr/>
                <p:nvPr/>
              </p:nvSpPr>
              <p:spPr>
                <a:xfrm flipV="1">
                  <a:off x="9736546" y="5454960"/>
                  <a:ext cx="2049058" cy="390995"/>
                </a:xfrm>
                <a:prstGeom prst="roundRect">
                  <a:avLst>
                    <a:gd name="adj" fmla="val 18774"/>
                  </a:avLst>
                </a:prstGeom>
                <a:solidFill>
                  <a:srgbClr val="547D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8" name="TextBox 67">
                  <a:extLst>
                    <a:ext uri="{FF2B5EF4-FFF2-40B4-BE49-F238E27FC236}">
                      <a16:creationId xmlns:a16="http://schemas.microsoft.com/office/drawing/2014/main" id="{CAF1CEB4-1EC6-857C-4019-560D2493892F}"/>
                    </a:ext>
                  </a:extLst>
                </p:cNvPr>
                <p:cNvSpPr txBox="1"/>
                <p:nvPr/>
              </p:nvSpPr>
              <p:spPr>
                <a:xfrm>
                  <a:off x="9791700" y="5511958"/>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Findings</a:t>
                  </a:r>
                </a:p>
              </p:txBody>
            </p:sp>
          </p:grpSp>
        </p:grpSp>
        <p:grpSp>
          <p:nvGrpSpPr>
            <p:cNvPr id="74" name="Group 73">
              <a:extLst>
                <a:ext uri="{FF2B5EF4-FFF2-40B4-BE49-F238E27FC236}">
                  <a16:creationId xmlns:a16="http://schemas.microsoft.com/office/drawing/2014/main" id="{8839C344-3BA6-B540-4DC3-00E25D4F1D01}"/>
                </a:ext>
              </a:extLst>
            </p:cNvPr>
            <p:cNvGrpSpPr/>
            <p:nvPr/>
          </p:nvGrpSpPr>
          <p:grpSpPr>
            <a:xfrm>
              <a:off x="7481196" y="2261410"/>
              <a:ext cx="2393054" cy="366876"/>
              <a:chOff x="6993228" y="2527883"/>
              <a:chExt cx="2393054" cy="366876"/>
            </a:xfrm>
          </p:grpSpPr>
          <p:cxnSp>
            <p:nvCxnSpPr>
              <p:cNvPr id="75" name="Straight Arrow Connector 74">
                <a:extLst>
                  <a:ext uri="{FF2B5EF4-FFF2-40B4-BE49-F238E27FC236}">
                    <a16:creationId xmlns:a16="http://schemas.microsoft.com/office/drawing/2014/main" id="{1854DB62-3DF5-2CCA-37B3-FD05C6F48ED0}"/>
                  </a:ext>
                </a:extLst>
              </p:cNvPr>
              <p:cNvCxnSpPr>
                <a:cxnSpLocks/>
              </p:cNvCxnSpPr>
              <p:nvPr/>
            </p:nvCxnSpPr>
            <p:spPr>
              <a:xfrm flipH="1">
                <a:off x="7416802" y="2711321"/>
                <a:ext cx="1969480" cy="0"/>
              </a:xfrm>
              <a:prstGeom prst="straightConnector1">
                <a:avLst/>
              </a:prstGeom>
              <a:ln>
                <a:solidFill>
                  <a:srgbClr val="F17427"/>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79DFDBE2-8DB2-FFC8-28A2-469C4148F9EA}"/>
                  </a:ext>
                </a:extLst>
              </p:cNvPr>
              <p:cNvGrpSpPr/>
              <p:nvPr/>
            </p:nvGrpSpPr>
            <p:grpSpPr>
              <a:xfrm>
                <a:off x="6993228" y="2527883"/>
                <a:ext cx="366876" cy="366876"/>
                <a:chOff x="6993228" y="2527883"/>
                <a:chExt cx="366876" cy="366876"/>
              </a:xfrm>
            </p:grpSpPr>
            <p:sp>
              <p:nvSpPr>
                <p:cNvPr id="84" name="Oval 83">
                  <a:extLst>
                    <a:ext uri="{FF2B5EF4-FFF2-40B4-BE49-F238E27FC236}">
                      <a16:creationId xmlns:a16="http://schemas.microsoft.com/office/drawing/2014/main" id="{E5CDF157-8CC4-EDE9-8A02-55785B92E5DF}"/>
                    </a:ext>
                  </a:extLst>
                </p:cNvPr>
                <p:cNvSpPr/>
                <p:nvPr/>
              </p:nvSpPr>
              <p:spPr>
                <a:xfrm>
                  <a:off x="6993228" y="2527883"/>
                  <a:ext cx="366876" cy="366876"/>
                </a:xfrm>
                <a:prstGeom prst="ellipse">
                  <a:avLst/>
                </a:prstGeom>
                <a:solidFill>
                  <a:srgbClr val="F1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C53EC42-B3AB-DC89-E311-77F7F5F5F424}"/>
                    </a:ext>
                  </a:extLst>
                </p:cNvPr>
                <p:cNvSpPr/>
                <p:nvPr/>
              </p:nvSpPr>
              <p:spPr>
                <a:xfrm>
                  <a:off x="7018872" y="2553527"/>
                  <a:ext cx="315589" cy="31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a:extLst>
                  <a:ext uri="{FF2B5EF4-FFF2-40B4-BE49-F238E27FC236}">
                    <a16:creationId xmlns:a16="http://schemas.microsoft.com/office/drawing/2014/main" id="{FE720D09-3C21-3A3E-66C2-DF1B85A127B4}"/>
                  </a:ext>
                </a:extLst>
              </p:cNvPr>
              <p:cNvSpPr txBox="1"/>
              <p:nvPr/>
            </p:nvSpPr>
            <p:spPr>
              <a:xfrm>
                <a:off x="7075677" y="2603599"/>
                <a:ext cx="201978" cy="215444"/>
              </a:xfrm>
              <a:prstGeom prst="rect">
                <a:avLst/>
              </a:prstGeom>
              <a:noFill/>
            </p:spPr>
            <p:txBody>
              <a:bodyPr wrap="none" lIns="0" tIns="0" rIns="0" bIns="0" rtlCol="0" anchor="ctr">
                <a:spAutoFit/>
              </a:bodyPr>
              <a:lstStyle/>
              <a:p>
                <a:pPr algn="ctr"/>
                <a:r>
                  <a:rPr lang="en-US" sz="1400" b="1" dirty="0">
                    <a:solidFill>
                      <a:srgbClr val="F17427"/>
                    </a:solidFill>
                    <a:latin typeface="Century Gothic" panose="020B0502020202020204" pitchFamily="34" charset="0"/>
                  </a:rPr>
                  <a:t>01</a:t>
                </a:r>
              </a:p>
            </p:txBody>
          </p:sp>
        </p:grpSp>
      </p:grpSp>
    </p:spTree>
    <p:custDataLst>
      <p:tags r:id="rId1"/>
    </p:custDataLst>
    <p:extLst>
      <p:ext uri="{BB962C8B-B14F-4D97-AF65-F5344CB8AC3E}">
        <p14:creationId xmlns:p14="http://schemas.microsoft.com/office/powerpoint/2010/main" val="218098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a:extLst>
              <a:ext uri="{FF2B5EF4-FFF2-40B4-BE49-F238E27FC236}">
                <a16:creationId xmlns:a16="http://schemas.microsoft.com/office/drawing/2014/main" id="{8DF493BE-0DED-47EE-AC0E-601FD8153A11}"/>
              </a:ext>
            </a:extLst>
          </p:cNvPr>
          <p:cNvGrpSpPr/>
          <p:nvPr/>
        </p:nvGrpSpPr>
        <p:grpSpPr>
          <a:xfrm>
            <a:off x="4400096" y="563429"/>
            <a:ext cx="12581480" cy="6145937"/>
            <a:chOff x="2355339" y="2143699"/>
            <a:chExt cx="7594059" cy="3709628"/>
          </a:xfrm>
        </p:grpSpPr>
        <p:sp>
          <p:nvSpPr>
            <p:cNvPr id="88" name="Freeform: Shape 87">
              <a:extLst>
                <a:ext uri="{FF2B5EF4-FFF2-40B4-BE49-F238E27FC236}">
                  <a16:creationId xmlns:a16="http://schemas.microsoft.com/office/drawing/2014/main" id="{41E730DE-CC09-4AFD-A28A-E538F46A7420}"/>
                </a:ext>
              </a:extLst>
            </p:cNvPr>
            <p:cNvSpPr/>
            <p:nvPr/>
          </p:nvSpPr>
          <p:spPr>
            <a:xfrm>
              <a:off x="2355339" y="2143699"/>
              <a:ext cx="3124649" cy="3709628"/>
            </a:xfrm>
            <a:custGeom>
              <a:avLst/>
              <a:gdLst>
                <a:gd name="connsiteX0" fmla="*/ 1202436 w 3337560"/>
                <a:gd name="connsiteY0" fmla="*/ 1280922 h 3962400"/>
                <a:gd name="connsiteX1" fmla="*/ 1482090 w 3337560"/>
                <a:gd name="connsiteY1" fmla="*/ 1525524 h 3962400"/>
                <a:gd name="connsiteX2" fmla="*/ 1824990 w 3337560"/>
                <a:gd name="connsiteY2" fmla="*/ 1303782 h 3962400"/>
                <a:gd name="connsiteX3" fmla="*/ 1969770 w 3337560"/>
                <a:gd name="connsiteY3" fmla="*/ 903732 h 3962400"/>
                <a:gd name="connsiteX4" fmla="*/ 1805940 w 3337560"/>
                <a:gd name="connsiteY4" fmla="*/ 695706 h 3962400"/>
                <a:gd name="connsiteX5" fmla="*/ 1476756 w 3337560"/>
                <a:gd name="connsiteY5" fmla="*/ 681228 h 3962400"/>
                <a:gd name="connsiteX6" fmla="*/ 1280922 w 3337560"/>
                <a:gd name="connsiteY6" fmla="*/ 494538 h 3962400"/>
                <a:gd name="connsiteX7" fmla="*/ 1402842 w 3337560"/>
                <a:gd name="connsiteY7" fmla="*/ 641604 h 3962400"/>
                <a:gd name="connsiteX8" fmla="*/ 1640586 w 3337560"/>
                <a:gd name="connsiteY8" fmla="*/ 626364 h 3962400"/>
                <a:gd name="connsiteX9" fmla="*/ 1564386 w 3337560"/>
                <a:gd name="connsiteY9" fmla="*/ 416814 h 3962400"/>
                <a:gd name="connsiteX10" fmla="*/ 1687068 w 3337560"/>
                <a:gd name="connsiteY10" fmla="*/ 148590 h 3962400"/>
                <a:gd name="connsiteX11" fmla="*/ 1677924 w 3337560"/>
                <a:gd name="connsiteY11" fmla="*/ 300228 h 3962400"/>
                <a:gd name="connsiteX12" fmla="*/ 1610868 w 3337560"/>
                <a:gd name="connsiteY12" fmla="*/ 491490 h 3962400"/>
                <a:gd name="connsiteX13" fmla="*/ 1752600 w 3337560"/>
                <a:gd name="connsiteY13" fmla="*/ 371094 h 3962400"/>
                <a:gd name="connsiteX14" fmla="*/ 1648206 w 3337560"/>
                <a:gd name="connsiteY14" fmla="*/ 499110 h 3962400"/>
                <a:gd name="connsiteX15" fmla="*/ 1743456 w 3337560"/>
                <a:gd name="connsiteY15" fmla="*/ 629412 h 3962400"/>
                <a:gd name="connsiteX16" fmla="*/ 1839468 w 3337560"/>
                <a:gd name="connsiteY16" fmla="*/ 653034 h 3962400"/>
                <a:gd name="connsiteX17" fmla="*/ 1836420 w 3337560"/>
                <a:gd name="connsiteY17" fmla="*/ 507492 h 3962400"/>
                <a:gd name="connsiteX18" fmla="*/ 1978914 w 3337560"/>
                <a:gd name="connsiteY18" fmla="*/ 241554 h 3962400"/>
                <a:gd name="connsiteX19" fmla="*/ 1850136 w 3337560"/>
                <a:gd name="connsiteY19" fmla="*/ 4572 h 3962400"/>
                <a:gd name="connsiteX20" fmla="*/ 1987296 w 3337560"/>
                <a:gd name="connsiteY20" fmla="*/ 128016 h 3962400"/>
                <a:gd name="connsiteX21" fmla="*/ 1965960 w 3337560"/>
                <a:gd name="connsiteY21" fmla="*/ 377952 h 3962400"/>
                <a:gd name="connsiteX22" fmla="*/ 1904238 w 3337560"/>
                <a:gd name="connsiteY22" fmla="*/ 630174 h 3962400"/>
                <a:gd name="connsiteX23" fmla="*/ 2032254 w 3337560"/>
                <a:gd name="connsiteY23" fmla="*/ 861060 h 3962400"/>
                <a:gd name="connsiteX24" fmla="*/ 2025396 w 3337560"/>
                <a:gd name="connsiteY24" fmla="*/ 997458 h 3962400"/>
                <a:gd name="connsiteX25" fmla="*/ 2171700 w 3337560"/>
                <a:gd name="connsiteY25" fmla="*/ 827532 h 3962400"/>
                <a:gd name="connsiteX26" fmla="*/ 2145030 w 3337560"/>
                <a:gd name="connsiteY26" fmla="*/ 637794 h 3962400"/>
                <a:gd name="connsiteX27" fmla="*/ 2099310 w 3337560"/>
                <a:gd name="connsiteY27" fmla="*/ 406146 h 3962400"/>
                <a:gd name="connsiteX28" fmla="*/ 2133600 w 3337560"/>
                <a:gd name="connsiteY28" fmla="*/ 560070 h 3962400"/>
                <a:gd name="connsiteX29" fmla="*/ 2231136 w 3337560"/>
                <a:gd name="connsiteY29" fmla="*/ 729234 h 3962400"/>
                <a:gd name="connsiteX30" fmla="*/ 2254758 w 3337560"/>
                <a:gd name="connsiteY30" fmla="*/ 585978 h 3962400"/>
                <a:gd name="connsiteX31" fmla="*/ 2372106 w 3337560"/>
                <a:gd name="connsiteY31" fmla="*/ 375666 h 3962400"/>
                <a:gd name="connsiteX32" fmla="*/ 2282952 w 3337560"/>
                <a:gd name="connsiteY32" fmla="*/ 511302 h 3962400"/>
                <a:gd name="connsiteX33" fmla="*/ 2297430 w 3337560"/>
                <a:gd name="connsiteY33" fmla="*/ 689610 h 3962400"/>
                <a:gd name="connsiteX34" fmla="*/ 2240280 w 3337560"/>
                <a:gd name="connsiteY34" fmla="*/ 790194 h 3962400"/>
                <a:gd name="connsiteX35" fmla="*/ 2299716 w 3337560"/>
                <a:gd name="connsiteY35" fmla="*/ 768096 h 3962400"/>
                <a:gd name="connsiteX36" fmla="*/ 2387346 w 3337560"/>
                <a:gd name="connsiteY36" fmla="*/ 749046 h 3962400"/>
                <a:gd name="connsiteX37" fmla="*/ 2487168 w 3337560"/>
                <a:gd name="connsiteY37" fmla="*/ 661416 h 3962400"/>
                <a:gd name="connsiteX38" fmla="*/ 2362962 w 3337560"/>
                <a:gd name="connsiteY38" fmla="*/ 790956 h 3962400"/>
                <a:gd name="connsiteX39" fmla="*/ 2211324 w 3337560"/>
                <a:gd name="connsiteY39" fmla="*/ 864108 h 3962400"/>
                <a:gd name="connsiteX40" fmla="*/ 2051304 w 3337560"/>
                <a:gd name="connsiteY40" fmla="*/ 1043940 h 3962400"/>
                <a:gd name="connsiteX41" fmla="*/ 1950720 w 3337560"/>
                <a:gd name="connsiteY41" fmla="*/ 1251204 h 3962400"/>
                <a:gd name="connsiteX42" fmla="*/ 2191512 w 3337560"/>
                <a:gd name="connsiteY42" fmla="*/ 1474470 h 3962400"/>
                <a:gd name="connsiteX43" fmla="*/ 2626614 w 3337560"/>
                <a:gd name="connsiteY43" fmla="*/ 1239774 h 3962400"/>
                <a:gd name="connsiteX44" fmla="*/ 2724150 w 3337560"/>
                <a:gd name="connsiteY44" fmla="*/ 912876 h 3962400"/>
                <a:gd name="connsiteX45" fmla="*/ 2609088 w 3337560"/>
                <a:gd name="connsiteY45" fmla="*/ 755142 h 3962400"/>
                <a:gd name="connsiteX46" fmla="*/ 2756154 w 3337560"/>
                <a:gd name="connsiteY46" fmla="*/ 870204 h 3962400"/>
                <a:gd name="connsiteX47" fmla="*/ 2763012 w 3337560"/>
                <a:gd name="connsiteY47" fmla="*/ 1049274 h 3962400"/>
                <a:gd name="connsiteX48" fmla="*/ 2808732 w 3337560"/>
                <a:gd name="connsiteY48" fmla="*/ 914400 h 3962400"/>
                <a:gd name="connsiteX49" fmla="*/ 2860548 w 3337560"/>
                <a:gd name="connsiteY49" fmla="*/ 747522 h 3962400"/>
                <a:gd name="connsiteX50" fmla="*/ 3070098 w 3337560"/>
                <a:gd name="connsiteY50" fmla="*/ 605790 h 3962400"/>
                <a:gd name="connsiteX51" fmla="*/ 2953512 w 3337560"/>
                <a:gd name="connsiteY51" fmla="*/ 733806 h 3962400"/>
                <a:gd name="connsiteX52" fmla="*/ 2846070 w 3337560"/>
                <a:gd name="connsiteY52" fmla="*/ 985266 h 3962400"/>
                <a:gd name="connsiteX53" fmla="*/ 2741676 w 3337560"/>
                <a:gd name="connsiteY53" fmla="*/ 1187196 h 3962400"/>
                <a:gd name="connsiteX54" fmla="*/ 2974086 w 3337560"/>
                <a:gd name="connsiteY54" fmla="*/ 1082802 h 3962400"/>
                <a:gd name="connsiteX55" fmla="*/ 3105912 w 3337560"/>
                <a:gd name="connsiteY55" fmla="*/ 898398 h 3962400"/>
                <a:gd name="connsiteX56" fmla="*/ 3044190 w 3337560"/>
                <a:gd name="connsiteY56" fmla="*/ 1092708 h 3962400"/>
                <a:gd name="connsiteX57" fmla="*/ 3338322 w 3337560"/>
                <a:gd name="connsiteY57" fmla="*/ 1209294 h 3962400"/>
                <a:gd name="connsiteX58" fmla="*/ 3031998 w 3337560"/>
                <a:gd name="connsiteY58" fmla="*/ 1133094 h 3962400"/>
                <a:gd name="connsiteX59" fmla="*/ 2591562 w 3337560"/>
                <a:gd name="connsiteY59" fmla="*/ 1402842 h 3962400"/>
                <a:gd name="connsiteX60" fmla="*/ 2486406 w 3337560"/>
                <a:gd name="connsiteY60" fmla="*/ 1769364 h 3962400"/>
                <a:gd name="connsiteX61" fmla="*/ 2774442 w 3337560"/>
                <a:gd name="connsiteY61" fmla="*/ 2006346 h 3962400"/>
                <a:gd name="connsiteX62" fmla="*/ 3187446 w 3337560"/>
                <a:gd name="connsiteY62" fmla="*/ 1968246 h 3962400"/>
                <a:gd name="connsiteX63" fmla="*/ 3214878 w 3337560"/>
                <a:gd name="connsiteY63" fmla="*/ 2100834 h 3962400"/>
                <a:gd name="connsiteX64" fmla="*/ 2827020 w 3337560"/>
                <a:gd name="connsiteY64" fmla="*/ 2158746 h 3962400"/>
                <a:gd name="connsiteX65" fmla="*/ 2412492 w 3337560"/>
                <a:gd name="connsiteY65" fmla="*/ 2348484 h 3962400"/>
                <a:gd name="connsiteX66" fmla="*/ 2554986 w 3337560"/>
                <a:gd name="connsiteY66" fmla="*/ 2729484 h 3962400"/>
                <a:gd name="connsiteX67" fmla="*/ 2825496 w 3337560"/>
                <a:gd name="connsiteY67" fmla="*/ 2728722 h 3962400"/>
                <a:gd name="connsiteX68" fmla="*/ 3025902 w 3337560"/>
                <a:gd name="connsiteY68" fmla="*/ 2844546 h 3962400"/>
                <a:gd name="connsiteX69" fmla="*/ 2826258 w 3337560"/>
                <a:gd name="connsiteY69" fmla="*/ 2761488 h 3962400"/>
                <a:gd name="connsiteX70" fmla="*/ 2622042 w 3337560"/>
                <a:gd name="connsiteY70" fmla="*/ 2818638 h 3962400"/>
                <a:gd name="connsiteX71" fmla="*/ 2759964 w 3337560"/>
                <a:gd name="connsiteY71" fmla="*/ 2965704 h 3962400"/>
                <a:gd name="connsiteX72" fmla="*/ 3019044 w 3337560"/>
                <a:gd name="connsiteY72" fmla="*/ 3050286 h 3962400"/>
                <a:gd name="connsiteX73" fmla="*/ 3138678 w 3337560"/>
                <a:gd name="connsiteY73" fmla="*/ 3247644 h 3962400"/>
                <a:gd name="connsiteX74" fmla="*/ 2903982 w 3337560"/>
                <a:gd name="connsiteY74" fmla="*/ 3051810 h 3962400"/>
                <a:gd name="connsiteX75" fmla="*/ 3016758 w 3337560"/>
                <a:gd name="connsiteY75" fmla="*/ 3289554 h 3962400"/>
                <a:gd name="connsiteX76" fmla="*/ 3100578 w 3337560"/>
                <a:gd name="connsiteY76" fmla="*/ 3560826 h 3962400"/>
                <a:gd name="connsiteX77" fmla="*/ 3002280 w 3337560"/>
                <a:gd name="connsiteY77" fmla="*/ 3453384 h 3962400"/>
                <a:gd name="connsiteX78" fmla="*/ 2934462 w 3337560"/>
                <a:gd name="connsiteY78" fmla="*/ 3164586 h 3962400"/>
                <a:gd name="connsiteX79" fmla="*/ 2692146 w 3337560"/>
                <a:gd name="connsiteY79" fmla="*/ 3007614 h 3962400"/>
                <a:gd name="connsiteX80" fmla="*/ 2574036 w 3337560"/>
                <a:gd name="connsiteY80" fmla="*/ 2860548 h 3962400"/>
                <a:gd name="connsiteX81" fmla="*/ 2531364 w 3337560"/>
                <a:gd name="connsiteY81" fmla="*/ 3085338 h 3962400"/>
                <a:gd name="connsiteX82" fmla="*/ 2715006 w 3337560"/>
                <a:gd name="connsiteY82" fmla="*/ 3292602 h 3962400"/>
                <a:gd name="connsiteX83" fmla="*/ 2732532 w 3337560"/>
                <a:gd name="connsiteY83" fmla="*/ 3451098 h 3962400"/>
                <a:gd name="connsiteX84" fmla="*/ 2538222 w 3337560"/>
                <a:gd name="connsiteY84" fmla="*/ 3185160 h 3962400"/>
                <a:gd name="connsiteX85" fmla="*/ 2577846 w 3337560"/>
                <a:gd name="connsiteY85" fmla="*/ 3461766 h 3962400"/>
                <a:gd name="connsiteX86" fmla="*/ 2632710 w 3337560"/>
                <a:gd name="connsiteY86" fmla="*/ 3671316 h 3962400"/>
                <a:gd name="connsiteX87" fmla="*/ 2781300 w 3337560"/>
                <a:gd name="connsiteY87" fmla="*/ 3740658 h 3962400"/>
                <a:gd name="connsiteX88" fmla="*/ 2554986 w 3337560"/>
                <a:gd name="connsiteY88" fmla="*/ 3604260 h 3962400"/>
                <a:gd name="connsiteX89" fmla="*/ 2509266 w 3337560"/>
                <a:gd name="connsiteY89" fmla="*/ 3274314 h 3962400"/>
                <a:gd name="connsiteX90" fmla="*/ 2439162 w 3337560"/>
                <a:gd name="connsiteY90" fmla="*/ 2996184 h 3962400"/>
                <a:gd name="connsiteX91" fmla="*/ 2317242 w 3337560"/>
                <a:gd name="connsiteY91" fmla="*/ 3144774 h 3962400"/>
                <a:gd name="connsiteX92" fmla="*/ 2300478 w 3337560"/>
                <a:gd name="connsiteY92" fmla="*/ 3302508 h 3962400"/>
                <a:gd name="connsiteX93" fmla="*/ 2282952 w 3337560"/>
                <a:gd name="connsiteY93" fmla="*/ 3128010 h 3962400"/>
                <a:gd name="connsiteX94" fmla="*/ 2420112 w 3337560"/>
                <a:gd name="connsiteY94" fmla="*/ 2912364 h 3962400"/>
                <a:gd name="connsiteX95" fmla="*/ 2370582 w 3337560"/>
                <a:gd name="connsiteY95" fmla="*/ 2670810 h 3962400"/>
                <a:gd name="connsiteX96" fmla="*/ 2033778 w 3337560"/>
                <a:gd name="connsiteY96" fmla="*/ 2542794 h 3962400"/>
                <a:gd name="connsiteX97" fmla="*/ 1776984 w 3337560"/>
                <a:gd name="connsiteY97" fmla="*/ 3015996 h 3962400"/>
                <a:gd name="connsiteX98" fmla="*/ 1953006 w 3337560"/>
                <a:gd name="connsiteY98" fmla="*/ 3282696 h 3962400"/>
                <a:gd name="connsiteX99" fmla="*/ 2003298 w 3337560"/>
                <a:gd name="connsiteY99" fmla="*/ 3447288 h 3962400"/>
                <a:gd name="connsiteX100" fmla="*/ 1935480 w 3337560"/>
                <a:gd name="connsiteY100" fmla="*/ 3311652 h 3962400"/>
                <a:gd name="connsiteX101" fmla="*/ 1732788 w 3337560"/>
                <a:gd name="connsiteY101" fmla="*/ 3093720 h 3962400"/>
                <a:gd name="connsiteX102" fmla="*/ 1752600 w 3337560"/>
                <a:gd name="connsiteY102" fmla="*/ 3333750 h 3962400"/>
                <a:gd name="connsiteX103" fmla="*/ 1884426 w 3337560"/>
                <a:gd name="connsiteY103" fmla="*/ 3560826 h 3962400"/>
                <a:gd name="connsiteX104" fmla="*/ 1792986 w 3337560"/>
                <a:gd name="connsiteY104" fmla="*/ 3799332 h 3962400"/>
                <a:gd name="connsiteX105" fmla="*/ 1854708 w 3337560"/>
                <a:gd name="connsiteY105" fmla="*/ 3634740 h 3962400"/>
                <a:gd name="connsiteX106" fmla="*/ 1719834 w 3337560"/>
                <a:gd name="connsiteY106" fmla="*/ 3389376 h 3962400"/>
                <a:gd name="connsiteX107" fmla="*/ 1687068 w 3337560"/>
                <a:gd name="connsiteY107" fmla="*/ 3137916 h 3962400"/>
                <a:gd name="connsiteX108" fmla="*/ 1542288 w 3337560"/>
                <a:gd name="connsiteY108" fmla="*/ 3333750 h 3962400"/>
                <a:gd name="connsiteX109" fmla="*/ 1565910 w 3337560"/>
                <a:gd name="connsiteY109" fmla="*/ 3750564 h 3962400"/>
                <a:gd name="connsiteX110" fmla="*/ 1412748 w 3337560"/>
                <a:gd name="connsiteY110" fmla="*/ 3958590 h 3962400"/>
                <a:gd name="connsiteX111" fmla="*/ 1535430 w 3337560"/>
                <a:gd name="connsiteY111" fmla="*/ 3725418 h 3962400"/>
                <a:gd name="connsiteX112" fmla="*/ 1484376 w 3337560"/>
                <a:gd name="connsiteY112" fmla="*/ 3378708 h 3962400"/>
                <a:gd name="connsiteX113" fmla="*/ 1367028 w 3337560"/>
                <a:gd name="connsiteY113" fmla="*/ 3489960 h 3962400"/>
                <a:gd name="connsiteX114" fmla="*/ 1204722 w 3337560"/>
                <a:gd name="connsiteY114" fmla="*/ 3659886 h 3962400"/>
                <a:gd name="connsiteX115" fmla="*/ 1335024 w 3337560"/>
                <a:gd name="connsiteY115" fmla="*/ 3478530 h 3962400"/>
                <a:gd name="connsiteX116" fmla="*/ 1488948 w 3337560"/>
                <a:gd name="connsiteY116" fmla="*/ 3336036 h 3962400"/>
                <a:gd name="connsiteX117" fmla="*/ 1564386 w 3337560"/>
                <a:gd name="connsiteY117" fmla="*/ 3201162 h 3962400"/>
                <a:gd name="connsiteX118" fmla="*/ 1658112 w 3337560"/>
                <a:gd name="connsiteY118" fmla="*/ 3059430 h 3962400"/>
                <a:gd name="connsiteX119" fmla="*/ 1503426 w 3337560"/>
                <a:gd name="connsiteY119" fmla="*/ 3136392 h 3962400"/>
                <a:gd name="connsiteX120" fmla="*/ 1230630 w 3337560"/>
                <a:gd name="connsiteY120" fmla="*/ 3217164 h 3962400"/>
                <a:gd name="connsiteX121" fmla="*/ 1331214 w 3337560"/>
                <a:gd name="connsiteY121" fmla="*/ 3123438 h 3962400"/>
                <a:gd name="connsiteX122" fmla="*/ 1566672 w 3337560"/>
                <a:gd name="connsiteY122" fmla="*/ 3062478 h 3962400"/>
                <a:gd name="connsiteX123" fmla="*/ 1692402 w 3337560"/>
                <a:gd name="connsiteY123" fmla="*/ 2850642 h 3962400"/>
                <a:gd name="connsiteX124" fmla="*/ 1699260 w 3337560"/>
                <a:gd name="connsiteY124" fmla="*/ 2513076 h 3962400"/>
                <a:gd name="connsiteX125" fmla="*/ 1430274 w 3337560"/>
                <a:gd name="connsiteY125" fmla="*/ 2332482 h 3962400"/>
                <a:gd name="connsiteX126" fmla="*/ 1107186 w 3337560"/>
                <a:gd name="connsiteY126" fmla="*/ 2572512 h 3962400"/>
                <a:gd name="connsiteX127" fmla="*/ 1094232 w 3337560"/>
                <a:gd name="connsiteY127" fmla="*/ 2857500 h 3962400"/>
                <a:gd name="connsiteX128" fmla="*/ 1079754 w 3337560"/>
                <a:gd name="connsiteY128" fmla="*/ 3145536 h 3962400"/>
                <a:gd name="connsiteX129" fmla="*/ 1094232 w 3337560"/>
                <a:gd name="connsiteY129" fmla="*/ 3029712 h 3962400"/>
                <a:gd name="connsiteX130" fmla="*/ 1050036 w 3337560"/>
                <a:gd name="connsiteY130" fmla="*/ 2881884 h 3962400"/>
                <a:gd name="connsiteX131" fmla="*/ 987552 w 3337560"/>
                <a:gd name="connsiteY131" fmla="*/ 2981706 h 3962400"/>
                <a:gd name="connsiteX132" fmla="*/ 961644 w 3337560"/>
                <a:gd name="connsiteY132" fmla="*/ 3179064 h 3962400"/>
                <a:gd name="connsiteX133" fmla="*/ 846582 w 3337560"/>
                <a:gd name="connsiteY133" fmla="*/ 3340608 h 3962400"/>
                <a:gd name="connsiteX134" fmla="*/ 924306 w 3337560"/>
                <a:gd name="connsiteY134" fmla="*/ 3115818 h 3962400"/>
                <a:gd name="connsiteX135" fmla="*/ 944880 w 3337560"/>
                <a:gd name="connsiteY135" fmla="*/ 2912364 h 3962400"/>
                <a:gd name="connsiteX136" fmla="*/ 1033272 w 3337560"/>
                <a:gd name="connsiteY136" fmla="*/ 2774442 h 3962400"/>
                <a:gd name="connsiteX137" fmla="*/ 1072134 w 3337560"/>
                <a:gd name="connsiteY137" fmla="*/ 2500122 h 3962400"/>
                <a:gd name="connsiteX138" fmla="*/ 874776 w 3337560"/>
                <a:gd name="connsiteY138" fmla="*/ 2667762 h 3962400"/>
                <a:gd name="connsiteX139" fmla="*/ 825246 w 3337560"/>
                <a:gd name="connsiteY139" fmla="*/ 2961894 h 3962400"/>
                <a:gd name="connsiteX140" fmla="*/ 843534 w 3337560"/>
                <a:gd name="connsiteY140" fmla="*/ 2820162 h 3962400"/>
                <a:gd name="connsiteX141" fmla="*/ 840486 w 3337560"/>
                <a:gd name="connsiteY141" fmla="*/ 2643378 h 3962400"/>
                <a:gd name="connsiteX142" fmla="*/ 633222 w 3337560"/>
                <a:gd name="connsiteY142" fmla="*/ 2832354 h 3962400"/>
                <a:gd name="connsiteX143" fmla="*/ 606552 w 3337560"/>
                <a:gd name="connsiteY143" fmla="*/ 3099054 h 3962400"/>
                <a:gd name="connsiteX144" fmla="*/ 412242 w 3337560"/>
                <a:gd name="connsiteY144" fmla="*/ 3218688 h 3962400"/>
                <a:gd name="connsiteX145" fmla="*/ 550164 w 3337560"/>
                <a:gd name="connsiteY145" fmla="*/ 3134106 h 3962400"/>
                <a:gd name="connsiteX146" fmla="*/ 574548 w 3337560"/>
                <a:gd name="connsiteY146" fmla="*/ 2964180 h 3962400"/>
                <a:gd name="connsiteX147" fmla="*/ 632460 w 3337560"/>
                <a:gd name="connsiteY147" fmla="*/ 2738628 h 3962400"/>
                <a:gd name="connsiteX148" fmla="*/ 432054 w 3337560"/>
                <a:gd name="connsiteY148" fmla="*/ 2813304 h 3962400"/>
                <a:gd name="connsiteX149" fmla="*/ 314706 w 3337560"/>
                <a:gd name="connsiteY149" fmla="*/ 2960370 h 3962400"/>
                <a:gd name="connsiteX150" fmla="*/ 402336 w 3337560"/>
                <a:gd name="connsiteY150" fmla="*/ 2803398 h 3962400"/>
                <a:gd name="connsiteX151" fmla="*/ 510540 w 3337560"/>
                <a:gd name="connsiteY151" fmla="*/ 2669286 h 3962400"/>
                <a:gd name="connsiteX152" fmla="*/ 662178 w 3337560"/>
                <a:gd name="connsiteY152" fmla="*/ 2686050 h 3962400"/>
                <a:gd name="connsiteX153" fmla="*/ 847344 w 3337560"/>
                <a:gd name="connsiteY153" fmla="*/ 2563368 h 3962400"/>
                <a:gd name="connsiteX154" fmla="*/ 945642 w 3337560"/>
                <a:gd name="connsiteY154" fmla="*/ 2503170 h 3962400"/>
                <a:gd name="connsiteX155" fmla="*/ 712470 w 3337560"/>
                <a:gd name="connsiteY155" fmla="*/ 2464308 h 3962400"/>
                <a:gd name="connsiteX156" fmla="*/ 355854 w 3337560"/>
                <a:gd name="connsiteY156" fmla="*/ 2398776 h 3962400"/>
                <a:gd name="connsiteX157" fmla="*/ 536448 w 3337560"/>
                <a:gd name="connsiteY157" fmla="*/ 2391918 h 3962400"/>
                <a:gd name="connsiteX158" fmla="*/ 652272 w 3337560"/>
                <a:gd name="connsiteY158" fmla="*/ 2385822 h 3962400"/>
                <a:gd name="connsiteX159" fmla="*/ 591312 w 3337560"/>
                <a:gd name="connsiteY159" fmla="*/ 2289048 h 3962400"/>
                <a:gd name="connsiteX160" fmla="*/ 461010 w 3337560"/>
                <a:gd name="connsiteY160" fmla="*/ 2215896 h 3962400"/>
                <a:gd name="connsiteX161" fmla="*/ 210312 w 3337560"/>
                <a:gd name="connsiteY161" fmla="*/ 2109216 h 3962400"/>
                <a:gd name="connsiteX162" fmla="*/ 352044 w 3337560"/>
                <a:gd name="connsiteY162" fmla="*/ 2195322 h 3962400"/>
                <a:gd name="connsiteX163" fmla="*/ 560832 w 3337560"/>
                <a:gd name="connsiteY163" fmla="*/ 2180844 h 3962400"/>
                <a:gd name="connsiteX164" fmla="*/ 720090 w 3337560"/>
                <a:gd name="connsiteY164" fmla="*/ 2375154 h 3962400"/>
                <a:gd name="connsiteX165" fmla="*/ 882396 w 3337560"/>
                <a:gd name="connsiteY165" fmla="*/ 2441448 h 3962400"/>
                <a:gd name="connsiteX166" fmla="*/ 828294 w 3337560"/>
                <a:gd name="connsiteY166" fmla="*/ 2317242 h 3962400"/>
                <a:gd name="connsiteX167" fmla="*/ 816864 w 3337560"/>
                <a:gd name="connsiteY167" fmla="*/ 2173986 h 3962400"/>
                <a:gd name="connsiteX168" fmla="*/ 672084 w 3337560"/>
                <a:gd name="connsiteY168" fmla="*/ 2109216 h 3962400"/>
                <a:gd name="connsiteX169" fmla="*/ 845058 w 3337560"/>
                <a:gd name="connsiteY169" fmla="*/ 2129028 h 3962400"/>
                <a:gd name="connsiteX170" fmla="*/ 879348 w 3337560"/>
                <a:gd name="connsiteY170" fmla="*/ 2331720 h 3962400"/>
                <a:gd name="connsiteX171" fmla="*/ 1071372 w 3337560"/>
                <a:gd name="connsiteY171" fmla="*/ 2380488 h 3962400"/>
                <a:gd name="connsiteX172" fmla="*/ 1374648 w 3337560"/>
                <a:gd name="connsiteY172" fmla="*/ 2113026 h 3962400"/>
                <a:gd name="connsiteX173" fmla="*/ 1354836 w 3337560"/>
                <a:gd name="connsiteY173" fmla="*/ 1702308 h 3962400"/>
                <a:gd name="connsiteX174" fmla="*/ 1210056 w 3337560"/>
                <a:gd name="connsiteY174" fmla="*/ 1429512 h 3962400"/>
                <a:gd name="connsiteX175" fmla="*/ 995934 w 3337560"/>
                <a:gd name="connsiteY175" fmla="*/ 1280922 h 3962400"/>
                <a:gd name="connsiteX176" fmla="*/ 821436 w 3337560"/>
                <a:gd name="connsiteY176" fmla="*/ 1447800 h 3962400"/>
                <a:gd name="connsiteX177" fmla="*/ 877062 w 3337560"/>
                <a:gd name="connsiteY177" fmla="*/ 1645158 h 3962400"/>
                <a:gd name="connsiteX178" fmla="*/ 790956 w 3337560"/>
                <a:gd name="connsiteY178" fmla="*/ 1843278 h 3962400"/>
                <a:gd name="connsiteX179" fmla="*/ 846582 w 3337560"/>
                <a:gd name="connsiteY179" fmla="*/ 1658112 h 3962400"/>
                <a:gd name="connsiteX180" fmla="*/ 794766 w 3337560"/>
                <a:gd name="connsiteY180" fmla="*/ 1501140 h 3962400"/>
                <a:gd name="connsiteX181" fmla="*/ 733806 w 3337560"/>
                <a:gd name="connsiteY181" fmla="*/ 1648968 h 3962400"/>
                <a:gd name="connsiteX182" fmla="*/ 527304 w 3337560"/>
                <a:gd name="connsiteY182" fmla="*/ 1709928 h 3962400"/>
                <a:gd name="connsiteX183" fmla="*/ 332232 w 3337560"/>
                <a:gd name="connsiteY183" fmla="*/ 1781556 h 3962400"/>
                <a:gd name="connsiteX184" fmla="*/ 195834 w 3337560"/>
                <a:gd name="connsiteY184" fmla="*/ 1921002 h 3962400"/>
                <a:gd name="connsiteX185" fmla="*/ 269748 w 3337560"/>
                <a:gd name="connsiteY185" fmla="*/ 1804416 h 3962400"/>
                <a:gd name="connsiteX186" fmla="*/ 569976 w 3337560"/>
                <a:gd name="connsiteY186" fmla="*/ 1671066 h 3962400"/>
                <a:gd name="connsiteX187" fmla="*/ 484632 w 3337560"/>
                <a:gd name="connsiteY187" fmla="*/ 1579626 h 3962400"/>
                <a:gd name="connsiteX188" fmla="*/ 336804 w 3337560"/>
                <a:gd name="connsiteY188" fmla="*/ 1506474 h 3962400"/>
                <a:gd name="connsiteX189" fmla="*/ 4572 w 3337560"/>
                <a:gd name="connsiteY189" fmla="*/ 1565148 h 3962400"/>
                <a:gd name="connsiteX190" fmla="*/ 223266 w 3337560"/>
                <a:gd name="connsiteY190" fmla="*/ 1517142 h 3962400"/>
                <a:gd name="connsiteX191" fmla="*/ 489204 w 3337560"/>
                <a:gd name="connsiteY191" fmla="*/ 1539240 h 3962400"/>
                <a:gd name="connsiteX192" fmla="*/ 675894 w 3337560"/>
                <a:gd name="connsiteY192" fmla="*/ 1644396 h 3962400"/>
                <a:gd name="connsiteX193" fmla="*/ 775716 w 3337560"/>
                <a:gd name="connsiteY193" fmla="*/ 1407414 h 3962400"/>
                <a:gd name="connsiteX194" fmla="*/ 854964 w 3337560"/>
                <a:gd name="connsiteY194" fmla="*/ 1309878 h 3962400"/>
                <a:gd name="connsiteX195" fmla="*/ 666750 w 3337560"/>
                <a:gd name="connsiteY195" fmla="*/ 1316736 h 3962400"/>
                <a:gd name="connsiteX196" fmla="*/ 447294 w 3337560"/>
                <a:gd name="connsiteY196" fmla="*/ 1211580 h 3962400"/>
                <a:gd name="connsiteX197" fmla="*/ 256794 w 3337560"/>
                <a:gd name="connsiteY197" fmla="*/ 1322070 h 3962400"/>
                <a:gd name="connsiteX198" fmla="*/ 155448 w 3337560"/>
                <a:gd name="connsiteY198" fmla="*/ 1304544 h 3962400"/>
                <a:gd name="connsiteX199" fmla="*/ 269748 w 3337560"/>
                <a:gd name="connsiteY199" fmla="*/ 1296924 h 3962400"/>
                <a:gd name="connsiteX200" fmla="*/ 372618 w 3337560"/>
                <a:gd name="connsiteY200" fmla="*/ 1207008 h 3962400"/>
                <a:gd name="connsiteX201" fmla="*/ 413766 w 3337560"/>
                <a:gd name="connsiteY201" fmla="*/ 1180338 h 3962400"/>
                <a:gd name="connsiteX202" fmla="*/ 265176 w 3337560"/>
                <a:gd name="connsiteY202" fmla="*/ 1083564 h 3962400"/>
                <a:gd name="connsiteX203" fmla="*/ 61722 w 3337560"/>
                <a:gd name="connsiteY203" fmla="*/ 1097280 h 3962400"/>
                <a:gd name="connsiteX204" fmla="*/ 241554 w 3337560"/>
                <a:gd name="connsiteY204" fmla="*/ 1049274 h 3962400"/>
                <a:gd name="connsiteX205" fmla="*/ 423672 w 3337560"/>
                <a:gd name="connsiteY205" fmla="*/ 1137666 h 3962400"/>
                <a:gd name="connsiteX206" fmla="*/ 699516 w 3337560"/>
                <a:gd name="connsiteY206" fmla="*/ 1274826 h 3962400"/>
                <a:gd name="connsiteX207" fmla="*/ 601218 w 3337560"/>
                <a:gd name="connsiteY207" fmla="*/ 1179576 h 3962400"/>
                <a:gd name="connsiteX208" fmla="*/ 546354 w 3337560"/>
                <a:gd name="connsiteY208" fmla="*/ 1007364 h 3962400"/>
                <a:gd name="connsiteX209" fmla="*/ 441198 w 3337560"/>
                <a:gd name="connsiteY209" fmla="*/ 932688 h 3962400"/>
                <a:gd name="connsiteX210" fmla="*/ 562356 w 3337560"/>
                <a:gd name="connsiteY210" fmla="*/ 998982 h 3962400"/>
                <a:gd name="connsiteX211" fmla="*/ 621792 w 3337560"/>
                <a:gd name="connsiteY211" fmla="*/ 1158240 h 3962400"/>
                <a:gd name="connsiteX212" fmla="*/ 785622 w 3337560"/>
                <a:gd name="connsiteY212" fmla="*/ 1258824 h 3962400"/>
                <a:gd name="connsiteX213" fmla="*/ 956310 w 3337560"/>
                <a:gd name="connsiteY213" fmla="*/ 1222248 h 3962400"/>
                <a:gd name="connsiteX214" fmla="*/ 817626 w 3337560"/>
                <a:gd name="connsiteY214" fmla="*/ 1101852 h 3962400"/>
                <a:gd name="connsiteX215" fmla="*/ 704088 w 3337560"/>
                <a:gd name="connsiteY215" fmla="*/ 835152 h 3962400"/>
                <a:gd name="connsiteX216" fmla="*/ 506730 w 3337560"/>
                <a:gd name="connsiteY216" fmla="*/ 640842 h 3962400"/>
                <a:gd name="connsiteX217" fmla="*/ 609600 w 3337560"/>
                <a:gd name="connsiteY217" fmla="*/ 685800 h 3962400"/>
                <a:gd name="connsiteX218" fmla="*/ 733044 w 3337560"/>
                <a:gd name="connsiteY218" fmla="*/ 832104 h 3962400"/>
                <a:gd name="connsiteX219" fmla="*/ 810006 w 3337560"/>
                <a:gd name="connsiteY219" fmla="*/ 998220 h 3962400"/>
                <a:gd name="connsiteX220" fmla="*/ 822198 w 3337560"/>
                <a:gd name="connsiteY220" fmla="*/ 794004 h 3962400"/>
                <a:gd name="connsiteX221" fmla="*/ 729996 w 3337560"/>
                <a:gd name="connsiteY221" fmla="*/ 653796 h 3962400"/>
                <a:gd name="connsiteX222" fmla="*/ 823722 w 3337560"/>
                <a:gd name="connsiteY222" fmla="*/ 746760 h 3962400"/>
                <a:gd name="connsiteX223" fmla="*/ 852678 w 3337560"/>
                <a:gd name="connsiteY223" fmla="*/ 977646 h 3962400"/>
                <a:gd name="connsiteX224" fmla="*/ 886206 w 3337560"/>
                <a:gd name="connsiteY224" fmla="*/ 1123188 h 3962400"/>
                <a:gd name="connsiteX225" fmla="*/ 1047750 w 3337560"/>
                <a:gd name="connsiteY225" fmla="*/ 1188720 h 3962400"/>
                <a:gd name="connsiteX226" fmla="*/ 1123950 w 3337560"/>
                <a:gd name="connsiteY226" fmla="*/ 1216914 h 3962400"/>
                <a:gd name="connsiteX227" fmla="*/ 1150620 w 3337560"/>
                <a:gd name="connsiteY227" fmla="*/ 1094232 h 3962400"/>
                <a:gd name="connsiteX228" fmla="*/ 1191006 w 3337560"/>
                <a:gd name="connsiteY228" fmla="*/ 912114 h 3962400"/>
                <a:gd name="connsiteX229" fmla="*/ 1066038 w 3337560"/>
                <a:gd name="connsiteY229" fmla="*/ 753618 h 3962400"/>
                <a:gd name="connsiteX230" fmla="*/ 1047750 w 3337560"/>
                <a:gd name="connsiteY230" fmla="*/ 603504 h 3962400"/>
                <a:gd name="connsiteX231" fmla="*/ 1098804 w 3337560"/>
                <a:gd name="connsiteY231" fmla="*/ 752094 h 3962400"/>
                <a:gd name="connsiteX232" fmla="*/ 1229106 w 3337560"/>
                <a:gd name="connsiteY232" fmla="*/ 915162 h 3962400"/>
                <a:gd name="connsiteX233" fmla="*/ 1199388 w 3337560"/>
                <a:gd name="connsiteY233" fmla="*/ 1104900 h 3962400"/>
                <a:gd name="connsiteX234" fmla="*/ 1202436 w 3337560"/>
                <a:gd name="connsiteY234" fmla="*/ 1280922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3337560" h="3962400">
                  <a:moveTo>
                    <a:pt x="1202436" y="1280922"/>
                  </a:moveTo>
                  <a:cubicBezTo>
                    <a:pt x="1202436" y="1280922"/>
                    <a:pt x="1308354" y="1513332"/>
                    <a:pt x="1482090" y="1525524"/>
                  </a:cubicBezTo>
                  <a:cubicBezTo>
                    <a:pt x="1655826" y="1537716"/>
                    <a:pt x="1741170" y="1415796"/>
                    <a:pt x="1824990" y="1303782"/>
                  </a:cubicBezTo>
                  <a:cubicBezTo>
                    <a:pt x="1908810" y="1191768"/>
                    <a:pt x="1972818" y="982980"/>
                    <a:pt x="1969770" y="903732"/>
                  </a:cubicBezTo>
                  <a:cubicBezTo>
                    <a:pt x="1965960" y="824484"/>
                    <a:pt x="1932432" y="723900"/>
                    <a:pt x="1805940" y="695706"/>
                  </a:cubicBezTo>
                  <a:cubicBezTo>
                    <a:pt x="1679448" y="667512"/>
                    <a:pt x="1630680" y="663702"/>
                    <a:pt x="1476756" y="681228"/>
                  </a:cubicBezTo>
                  <a:cubicBezTo>
                    <a:pt x="1355598" y="694944"/>
                    <a:pt x="1298448" y="615696"/>
                    <a:pt x="1280922" y="494538"/>
                  </a:cubicBezTo>
                  <a:cubicBezTo>
                    <a:pt x="1280922" y="494538"/>
                    <a:pt x="1312926" y="616458"/>
                    <a:pt x="1402842" y="641604"/>
                  </a:cubicBezTo>
                  <a:cubicBezTo>
                    <a:pt x="1466088" y="659130"/>
                    <a:pt x="1567434" y="618744"/>
                    <a:pt x="1640586" y="626364"/>
                  </a:cubicBezTo>
                  <a:cubicBezTo>
                    <a:pt x="1640586" y="626364"/>
                    <a:pt x="1540002" y="512826"/>
                    <a:pt x="1564386" y="416814"/>
                  </a:cubicBezTo>
                  <a:cubicBezTo>
                    <a:pt x="1588770" y="320802"/>
                    <a:pt x="1716024" y="296418"/>
                    <a:pt x="1687068" y="148590"/>
                  </a:cubicBezTo>
                  <a:cubicBezTo>
                    <a:pt x="1687068" y="148590"/>
                    <a:pt x="1739646" y="221742"/>
                    <a:pt x="1677924" y="300228"/>
                  </a:cubicBezTo>
                  <a:cubicBezTo>
                    <a:pt x="1642872" y="345186"/>
                    <a:pt x="1577340" y="399288"/>
                    <a:pt x="1610868" y="491490"/>
                  </a:cubicBezTo>
                  <a:cubicBezTo>
                    <a:pt x="1610868" y="491490"/>
                    <a:pt x="1621536" y="371094"/>
                    <a:pt x="1752600" y="371094"/>
                  </a:cubicBezTo>
                  <a:cubicBezTo>
                    <a:pt x="1752600" y="371094"/>
                    <a:pt x="1637538" y="416814"/>
                    <a:pt x="1648206" y="499110"/>
                  </a:cubicBezTo>
                  <a:cubicBezTo>
                    <a:pt x="1658874" y="581406"/>
                    <a:pt x="1709928" y="624078"/>
                    <a:pt x="1743456" y="629412"/>
                  </a:cubicBezTo>
                  <a:cubicBezTo>
                    <a:pt x="1805178" y="638556"/>
                    <a:pt x="1839468" y="653034"/>
                    <a:pt x="1839468" y="653034"/>
                  </a:cubicBezTo>
                  <a:cubicBezTo>
                    <a:pt x="1839468" y="653034"/>
                    <a:pt x="1799082" y="583692"/>
                    <a:pt x="1836420" y="507492"/>
                  </a:cubicBezTo>
                  <a:cubicBezTo>
                    <a:pt x="1874520" y="430530"/>
                    <a:pt x="1971294" y="332994"/>
                    <a:pt x="1978914" y="241554"/>
                  </a:cubicBezTo>
                  <a:cubicBezTo>
                    <a:pt x="1986534" y="150114"/>
                    <a:pt x="1937004" y="62484"/>
                    <a:pt x="1850136" y="4572"/>
                  </a:cubicBezTo>
                  <a:cubicBezTo>
                    <a:pt x="1850136" y="4572"/>
                    <a:pt x="1940814" y="43434"/>
                    <a:pt x="1987296" y="128016"/>
                  </a:cubicBezTo>
                  <a:cubicBezTo>
                    <a:pt x="2047494" y="236982"/>
                    <a:pt x="2011680" y="305562"/>
                    <a:pt x="1965960" y="377952"/>
                  </a:cubicBezTo>
                  <a:cubicBezTo>
                    <a:pt x="1932432" y="430530"/>
                    <a:pt x="1857756" y="522732"/>
                    <a:pt x="1904238" y="630174"/>
                  </a:cubicBezTo>
                  <a:cubicBezTo>
                    <a:pt x="1921764" y="669036"/>
                    <a:pt x="2028444" y="736854"/>
                    <a:pt x="2032254" y="861060"/>
                  </a:cubicBezTo>
                  <a:cubicBezTo>
                    <a:pt x="2034540" y="933450"/>
                    <a:pt x="2025396" y="997458"/>
                    <a:pt x="2025396" y="997458"/>
                  </a:cubicBezTo>
                  <a:cubicBezTo>
                    <a:pt x="2025396" y="997458"/>
                    <a:pt x="2144268" y="913638"/>
                    <a:pt x="2171700" y="827532"/>
                  </a:cubicBezTo>
                  <a:cubicBezTo>
                    <a:pt x="2199132" y="741426"/>
                    <a:pt x="2183892" y="697992"/>
                    <a:pt x="2145030" y="637794"/>
                  </a:cubicBezTo>
                  <a:cubicBezTo>
                    <a:pt x="2105406" y="576834"/>
                    <a:pt x="2075688" y="493776"/>
                    <a:pt x="2099310" y="406146"/>
                  </a:cubicBezTo>
                  <a:cubicBezTo>
                    <a:pt x="2099310" y="406146"/>
                    <a:pt x="2081784" y="473202"/>
                    <a:pt x="2133600" y="560070"/>
                  </a:cubicBezTo>
                  <a:cubicBezTo>
                    <a:pt x="2167890" y="617982"/>
                    <a:pt x="2223516" y="678942"/>
                    <a:pt x="2231136" y="729234"/>
                  </a:cubicBezTo>
                  <a:cubicBezTo>
                    <a:pt x="2231136" y="729234"/>
                    <a:pt x="2273046" y="691896"/>
                    <a:pt x="2254758" y="585978"/>
                  </a:cubicBezTo>
                  <a:cubicBezTo>
                    <a:pt x="2239518" y="495300"/>
                    <a:pt x="2279142" y="420624"/>
                    <a:pt x="2372106" y="375666"/>
                  </a:cubicBezTo>
                  <a:cubicBezTo>
                    <a:pt x="2372106" y="375666"/>
                    <a:pt x="2289810" y="432816"/>
                    <a:pt x="2282952" y="511302"/>
                  </a:cubicBezTo>
                  <a:cubicBezTo>
                    <a:pt x="2275332" y="589788"/>
                    <a:pt x="2311146" y="617982"/>
                    <a:pt x="2297430" y="689610"/>
                  </a:cubicBezTo>
                  <a:cubicBezTo>
                    <a:pt x="2291334" y="720090"/>
                    <a:pt x="2240280" y="790194"/>
                    <a:pt x="2240280" y="790194"/>
                  </a:cubicBezTo>
                  <a:cubicBezTo>
                    <a:pt x="2240280" y="790194"/>
                    <a:pt x="2266188" y="775716"/>
                    <a:pt x="2299716" y="768096"/>
                  </a:cubicBezTo>
                  <a:cubicBezTo>
                    <a:pt x="2325624" y="762000"/>
                    <a:pt x="2353818" y="765048"/>
                    <a:pt x="2387346" y="749046"/>
                  </a:cubicBezTo>
                  <a:cubicBezTo>
                    <a:pt x="2463546" y="711708"/>
                    <a:pt x="2487168" y="661416"/>
                    <a:pt x="2487168" y="661416"/>
                  </a:cubicBezTo>
                  <a:cubicBezTo>
                    <a:pt x="2487168" y="661416"/>
                    <a:pt x="2474214" y="770382"/>
                    <a:pt x="2362962" y="790956"/>
                  </a:cubicBezTo>
                  <a:cubicBezTo>
                    <a:pt x="2266188" y="808482"/>
                    <a:pt x="2248662" y="811530"/>
                    <a:pt x="2211324" y="864108"/>
                  </a:cubicBezTo>
                  <a:cubicBezTo>
                    <a:pt x="2173986" y="916686"/>
                    <a:pt x="2094738" y="1005078"/>
                    <a:pt x="2051304" y="1043940"/>
                  </a:cubicBezTo>
                  <a:cubicBezTo>
                    <a:pt x="2007870" y="1082802"/>
                    <a:pt x="1956816" y="1179576"/>
                    <a:pt x="1950720" y="1251204"/>
                  </a:cubicBezTo>
                  <a:cubicBezTo>
                    <a:pt x="1944624" y="1322832"/>
                    <a:pt x="1972056" y="1478280"/>
                    <a:pt x="2191512" y="1474470"/>
                  </a:cubicBezTo>
                  <a:cubicBezTo>
                    <a:pt x="2410968" y="1470660"/>
                    <a:pt x="2564130" y="1319022"/>
                    <a:pt x="2626614" y="1239774"/>
                  </a:cubicBezTo>
                  <a:cubicBezTo>
                    <a:pt x="2708910" y="1134618"/>
                    <a:pt x="2726436" y="1043940"/>
                    <a:pt x="2724150" y="912876"/>
                  </a:cubicBezTo>
                  <a:cubicBezTo>
                    <a:pt x="2721864" y="759714"/>
                    <a:pt x="2609088" y="755142"/>
                    <a:pt x="2609088" y="755142"/>
                  </a:cubicBezTo>
                  <a:cubicBezTo>
                    <a:pt x="2609088" y="755142"/>
                    <a:pt x="2713482" y="715518"/>
                    <a:pt x="2756154" y="870204"/>
                  </a:cubicBezTo>
                  <a:cubicBezTo>
                    <a:pt x="2779014" y="952500"/>
                    <a:pt x="2763012" y="1049274"/>
                    <a:pt x="2763012" y="1049274"/>
                  </a:cubicBezTo>
                  <a:cubicBezTo>
                    <a:pt x="2763012" y="1049274"/>
                    <a:pt x="2801112" y="985266"/>
                    <a:pt x="2808732" y="914400"/>
                  </a:cubicBezTo>
                  <a:cubicBezTo>
                    <a:pt x="2816352" y="842772"/>
                    <a:pt x="2816352" y="781050"/>
                    <a:pt x="2860548" y="747522"/>
                  </a:cubicBezTo>
                  <a:cubicBezTo>
                    <a:pt x="2927604" y="697230"/>
                    <a:pt x="3032760" y="681990"/>
                    <a:pt x="3070098" y="605790"/>
                  </a:cubicBezTo>
                  <a:cubicBezTo>
                    <a:pt x="3070098" y="605790"/>
                    <a:pt x="3057906" y="685038"/>
                    <a:pt x="2953512" y="733806"/>
                  </a:cubicBezTo>
                  <a:cubicBezTo>
                    <a:pt x="2827020" y="794004"/>
                    <a:pt x="2872740" y="858774"/>
                    <a:pt x="2846070" y="985266"/>
                  </a:cubicBezTo>
                  <a:cubicBezTo>
                    <a:pt x="2823972" y="1088136"/>
                    <a:pt x="2792730" y="1138428"/>
                    <a:pt x="2741676" y="1187196"/>
                  </a:cubicBezTo>
                  <a:cubicBezTo>
                    <a:pt x="2741676" y="1187196"/>
                    <a:pt x="2852166" y="1119378"/>
                    <a:pt x="2974086" y="1082802"/>
                  </a:cubicBezTo>
                  <a:cubicBezTo>
                    <a:pt x="3118866" y="1039368"/>
                    <a:pt x="3101340" y="950976"/>
                    <a:pt x="3105912" y="898398"/>
                  </a:cubicBezTo>
                  <a:cubicBezTo>
                    <a:pt x="3105912" y="898398"/>
                    <a:pt x="3171444" y="1013460"/>
                    <a:pt x="3044190" y="1092708"/>
                  </a:cubicBezTo>
                  <a:cubicBezTo>
                    <a:pt x="3044190" y="1092708"/>
                    <a:pt x="3281172" y="1035558"/>
                    <a:pt x="3338322" y="1209294"/>
                  </a:cubicBezTo>
                  <a:cubicBezTo>
                    <a:pt x="3338322" y="1209294"/>
                    <a:pt x="3238500" y="1072896"/>
                    <a:pt x="3031998" y="1133094"/>
                  </a:cubicBezTo>
                  <a:cubicBezTo>
                    <a:pt x="2868930" y="1181100"/>
                    <a:pt x="2724150" y="1268730"/>
                    <a:pt x="2591562" y="1402842"/>
                  </a:cubicBezTo>
                  <a:cubicBezTo>
                    <a:pt x="2516886" y="1477518"/>
                    <a:pt x="2421636" y="1618488"/>
                    <a:pt x="2486406" y="1769364"/>
                  </a:cubicBezTo>
                  <a:cubicBezTo>
                    <a:pt x="2542794" y="1900428"/>
                    <a:pt x="2641092" y="1976628"/>
                    <a:pt x="2774442" y="2006346"/>
                  </a:cubicBezTo>
                  <a:cubicBezTo>
                    <a:pt x="2948178" y="2044446"/>
                    <a:pt x="3187446" y="1968246"/>
                    <a:pt x="3187446" y="1968246"/>
                  </a:cubicBezTo>
                  <a:lnTo>
                    <a:pt x="3214878" y="2100834"/>
                  </a:lnTo>
                  <a:cubicBezTo>
                    <a:pt x="3214878" y="2100834"/>
                    <a:pt x="3010662" y="2142744"/>
                    <a:pt x="2827020" y="2158746"/>
                  </a:cubicBezTo>
                  <a:cubicBezTo>
                    <a:pt x="2693670" y="2170938"/>
                    <a:pt x="2487930" y="2181606"/>
                    <a:pt x="2412492" y="2348484"/>
                  </a:cubicBezTo>
                  <a:cubicBezTo>
                    <a:pt x="2340102" y="2510028"/>
                    <a:pt x="2454402" y="2675382"/>
                    <a:pt x="2554986" y="2729484"/>
                  </a:cubicBezTo>
                  <a:cubicBezTo>
                    <a:pt x="2655570" y="2782824"/>
                    <a:pt x="2718054" y="2727960"/>
                    <a:pt x="2825496" y="2728722"/>
                  </a:cubicBezTo>
                  <a:cubicBezTo>
                    <a:pt x="2932938" y="2729484"/>
                    <a:pt x="2986278" y="2781300"/>
                    <a:pt x="3025902" y="2844546"/>
                  </a:cubicBezTo>
                  <a:cubicBezTo>
                    <a:pt x="3025902" y="2844546"/>
                    <a:pt x="2939796" y="2742438"/>
                    <a:pt x="2826258" y="2761488"/>
                  </a:cubicBezTo>
                  <a:cubicBezTo>
                    <a:pt x="2746248" y="2774442"/>
                    <a:pt x="2704338" y="2807208"/>
                    <a:pt x="2622042" y="2818638"/>
                  </a:cubicBezTo>
                  <a:cubicBezTo>
                    <a:pt x="2622042" y="2818638"/>
                    <a:pt x="2676906" y="2926842"/>
                    <a:pt x="2759964" y="2965704"/>
                  </a:cubicBezTo>
                  <a:cubicBezTo>
                    <a:pt x="2843022" y="3004566"/>
                    <a:pt x="2928366" y="2977134"/>
                    <a:pt x="3019044" y="3050286"/>
                  </a:cubicBezTo>
                  <a:cubicBezTo>
                    <a:pt x="3113532" y="3125724"/>
                    <a:pt x="3138678" y="3247644"/>
                    <a:pt x="3138678" y="3247644"/>
                  </a:cubicBezTo>
                  <a:cubicBezTo>
                    <a:pt x="3138678" y="3247644"/>
                    <a:pt x="3076194" y="3067050"/>
                    <a:pt x="2903982" y="3051810"/>
                  </a:cubicBezTo>
                  <a:cubicBezTo>
                    <a:pt x="2903982" y="3051810"/>
                    <a:pt x="2999994" y="3121152"/>
                    <a:pt x="3016758" y="3289554"/>
                  </a:cubicBezTo>
                  <a:cubicBezTo>
                    <a:pt x="3033522" y="3452622"/>
                    <a:pt x="3019044" y="3540252"/>
                    <a:pt x="3100578" y="3560826"/>
                  </a:cubicBezTo>
                  <a:cubicBezTo>
                    <a:pt x="3100578" y="3560826"/>
                    <a:pt x="3022854" y="3565398"/>
                    <a:pt x="3002280" y="3453384"/>
                  </a:cubicBezTo>
                  <a:cubicBezTo>
                    <a:pt x="2982468" y="3346704"/>
                    <a:pt x="2977896" y="3234690"/>
                    <a:pt x="2934462" y="3164586"/>
                  </a:cubicBezTo>
                  <a:cubicBezTo>
                    <a:pt x="2872740" y="3064764"/>
                    <a:pt x="2763012" y="3053334"/>
                    <a:pt x="2692146" y="3007614"/>
                  </a:cubicBezTo>
                  <a:cubicBezTo>
                    <a:pt x="2609850" y="2955036"/>
                    <a:pt x="2574036" y="2860548"/>
                    <a:pt x="2574036" y="2860548"/>
                  </a:cubicBezTo>
                  <a:cubicBezTo>
                    <a:pt x="2574036" y="2860548"/>
                    <a:pt x="2486406" y="2970276"/>
                    <a:pt x="2531364" y="3085338"/>
                  </a:cubicBezTo>
                  <a:cubicBezTo>
                    <a:pt x="2566416" y="3174492"/>
                    <a:pt x="2676144" y="3182112"/>
                    <a:pt x="2715006" y="3292602"/>
                  </a:cubicBezTo>
                  <a:cubicBezTo>
                    <a:pt x="2743200" y="3372612"/>
                    <a:pt x="2732532" y="3451098"/>
                    <a:pt x="2732532" y="3451098"/>
                  </a:cubicBezTo>
                  <a:cubicBezTo>
                    <a:pt x="2732532" y="3451098"/>
                    <a:pt x="2739390" y="3259074"/>
                    <a:pt x="2538222" y="3185160"/>
                  </a:cubicBezTo>
                  <a:cubicBezTo>
                    <a:pt x="2538222" y="3185160"/>
                    <a:pt x="2610612" y="3300222"/>
                    <a:pt x="2577846" y="3461766"/>
                  </a:cubicBezTo>
                  <a:cubicBezTo>
                    <a:pt x="2561844" y="3538728"/>
                    <a:pt x="2578608" y="3612642"/>
                    <a:pt x="2632710" y="3671316"/>
                  </a:cubicBezTo>
                  <a:cubicBezTo>
                    <a:pt x="2686812" y="3729990"/>
                    <a:pt x="2772918" y="3739896"/>
                    <a:pt x="2781300" y="3740658"/>
                  </a:cubicBezTo>
                  <a:cubicBezTo>
                    <a:pt x="2789682" y="3741420"/>
                    <a:pt x="2630424" y="3764280"/>
                    <a:pt x="2554986" y="3604260"/>
                  </a:cubicBezTo>
                  <a:cubicBezTo>
                    <a:pt x="2503170" y="3494532"/>
                    <a:pt x="2573274" y="3424428"/>
                    <a:pt x="2509266" y="3274314"/>
                  </a:cubicBezTo>
                  <a:cubicBezTo>
                    <a:pt x="2410206" y="3044952"/>
                    <a:pt x="2439162" y="2996184"/>
                    <a:pt x="2439162" y="2996184"/>
                  </a:cubicBezTo>
                  <a:cubicBezTo>
                    <a:pt x="2439162" y="2996184"/>
                    <a:pt x="2347722" y="3073146"/>
                    <a:pt x="2317242" y="3144774"/>
                  </a:cubicBezTo>
                  <a:cubicBezTo>
                    <a:pt x="2287524" y="3215640"/>
                    <a:pt x="2300478" y="3302508"/>
                    <a:pt x="2300478" y="3302508"/>
                  </a:cubicBezTo>
                  <a:cubicBezTo>
                    <a:pt x="2300478" y="3302508"/>
                    <a:pt x="2250948" y="3220974"/>
                    <a:pt x="2282952" y="3128010"/>
                  </a:cubicBezTo>
                  <a:cubicBezTo>
                    <a:pt x="2320290" y="3020568"/>
                    <a:pt x="2387346" y="2971800"/>
                    <a:pt x="2420112" y="2912364"/>
                  </a:cubicBezTo>
                  <a:cubicBezTo>
                    <a:pt x="2458212" y="2842260"/>
                    <a:pt x="2433828" y="2760726"/>
                    <a:pt x="2370582" y="2670810"/>
                  </a:cubicBezTo>
                  <a:cubicBezTo>
                    <a:pt x="2307336" y="2581656"/>
                    <a:pt x="2156460" y="2490978"/>
                    <a:pt x="2033778" y="2542794"/>
                  </a:cubicBezTo>
                  <a:cubicBezTo>
                    <a:pt x="1825752" y="2630424"/>
                    <a:pt x="1770126" y="2872740"/>
                    <a:pt x="1776984" y="3015996"/>
                  </a:cubicBezTo>
                  <a:cubicBezTo>
                    <a:pt x="1783842" y="3159252"/>
                    <a:pt x="1811274" y="3182112"/>
                    <a:pt x="1953006" y="3282696"/>
                  </a:cubicBezTo>
                  <a:cubicBezTo>
                    <a:pt x="2045208" y="3348228"/>
                    <a:pt x="2006346" y="3435858"/>
                    <a:pt x="2003298" y="3447288"/>
                  </a:cubicBezTo>
                  <a:cubicBezTo>
                    <a:pt x="2003298" y="3447288"/>
                    <a:pt x="2012442" y="3345180"/>
                    <a:pt x="1935480" y="3311652"/>
                  </a:cubicBezTo>
                  <a:cubicBezTo>
                    <a:pt x="1789938" y="3248406"/>
                    <a:pt x="1751076" y="3174492"/>
                    <a:pt x="1732788" y="3093720"/>
                  </a:cubicBezTo>
                  <a:cubicBezTo>
                    <a:pt x="1732788" y="3093720"/>
                    <a:pt x="1709928" y="3233166"/>
                    <a:pt x="1752600" y="3333750"/>
                  </a:cubicBezTo>
                  <a:cubicBezTo>
                    <a:pt x="1783080" y="3405378"/>
                    <a:pt x="1862328" y="3471672"/>
                    <a:pt x="1884426" y="3560826"/>
                  </a:cubicBezTo>
                  <a:cubicBezTo>
                    <a:pt x="1906524" y="3649980"/>
                    <a:pt x="1890522" y="3735324"/>
                    <a:pt x="1792986" y="3799332"/>
                  </a:cubicBezTo>
                  <a:cubicBezTo>
                    <a:pt x="1792986" y="3799332"/>
                    <a:pt x="1850136" y="3732276"/>
                    <a:pt x="1854708" y="3634740"/>
                  </a:cubicBezTo>
                  <a:cubicBezTo>
                    <a:pt x="1859280" y="3519678"/>
                    <a:pt x="1773936" y="3465576"/>
                    <a:pt x="1719834" y="3389376"/>
                  </a:cubicBezTo>
                  <a:cubicBezTo>
                    <a:pt x="1670304" y="3320034"/>
                    <a:pt x="1673352" y="3232404"/>
                    <a:pt x="1687068" y="3137916"/>
                  </a:cubicBezTo>
                  <a:cubicBezTo>
                    <a:pt x="1687068" y="3137916"/>
                    <a:pt x="1584960" y="3217164"/>
                    <a:pt x="1542288" y="3333750"/>
                  </a:cubicBezTo>
                  <a:cubicBezTo>
                    <a:pt x="1499616" y="3449574"/>
                    <a:pt x="1594866" y="3593592"/>
                    <a:pt x="1565910" y="3750564"/>
                  </a:cubicBezTo>
                  <a:cubicBezTo>
                    <a:pt x="1545336" y="3861816"/>
                    <a:pt x="1412748" y="3958590"/>
                    <a:pt x="1412748" y="3958590"/>
                  </a:cubicBezTo>
                  <a:cubicBezTo>
                    <a:pt x="1412748" y="3958590"/>
                    <a:pt x="1533144" y="3850386"/>
                    <a:pt x="1535430" y="3725418"/>
                  </a:cubicBezTo>
                  <a:cubicBezTo>
                    <a:pt x="1537716" y="3600450"/>
                    <a:pt x="1479804" y="3463290"/>
                    <a:pt x="1484376" y="3378708"/>
                  </a:cubicBezTo>
                  <a:cubicBezTo>
                    <a:pt x="1484376" y="3378708"/>
                    <a:pt x="1387602" y="3387852"/>
                    <a:pt x="1367028" y="3489960"/>
                  </a:cubicBezTo>
                  <a:cubicBezTo>
                    <a:pt x="1336548" y="3645408"/>
                    <a:pt x="1204722" y="3659886"/>
                    <a:pt x="1204722" y="3659886"/>
                  </a:cubicBezTo>
                  <a:cubicBezTo>
                    <a:pt x="1204722" y="3659886"/>
                    <a:pt x="1306830" y="3614166"/>
                    <a:pt x="1335024" y="3478530"/>
                  </a:cubicBezTo>
                  <a:cubicBezTo>
                    <a:pt x="1353312" y="3390138"/>
                    <a:pt x="1441704" y="3347466"/>
                    <a:pt x="1488948" y="3336036"/>
                  </a:cubicBezTo>
                  <a:cubicBezTo>
                    <a:pt x="1488948" y="3336036"/>
                    <a:pt x="1510284" y="3262122"/>
                    <a:pt x="1564386" y="3201162"/>
                  </a:cubicBezTo>
                  <a:cubicBezTo>
                    <a:pt x="1611630" y="3148584"/>
                    <a:pt x="1648206" y="3102864"/>
                    <a:pt x="1658112" y="3059430"/>
                  </a:cubicBezTo>
                  <a:cubicBezTo>
                    <a:pt x="1658112" y="3059430"/>
                    <a:pt x="1608582" y="3115056"/>
                    <a:pt x="1503426" y="3136392"/>
                  </a:cubicBezTo>
                  <a:cubicBezTo>
                    <a:pt x="1416558" y="3153918"/>
                    <a:pt x="1288542" y="3127248"/>
                    <a:pt x="1230630" y="3217164"/>
                  </a:cubicBezTo>
                  <a:cubicBezTo>
                    <a:pt x="1230630" y="3217164"/>
                    <a:pt x="1251204" y="3145536"/>
                    <a:pt x="1331214" y="3123438"/>
                  </a:cubicBezTo>
                  <a:cubicBezTo>
                    <a:pt x="1402080" y="3103626"/>
                    <a:pt x="1469136" y="3118866"/>
                    <a:pt x="1566672" y="3062478"/>
                  </a:cubicBezTo>
                  <a:cubicBezTo>
                    <a:pt x="1638300" y="3020568"/>
                    <a:pt x="1669542" y="2928366"/>
                    <a:pt x="1692402" y="2850642"/>
                  </a:cubicBezTo>
                  <a:cubicBezTo>
                    <a:pt x="1727454" y="2730246"/>
                    <a:pt x="1751838" y="2621280"/>
                    <a:pt x="1699260" y="2513076"/>
                  </a:cubicBezTo>
                  <a:cubicBezTo>
                    <a:pt x="1646682" y="2404872"/>
                    <a:pt x="1557528" y="2323338"/>
                    <a:pt x="1430274" y="2332482"/>
                  </a:cubicBezTo>
                  <a:cubicBezTo>
                    <a:pt x="1296924" y="2341626"/>
                    <a:pt x="1133094" y="2448306"/>
                    <a:pt x="1107186" y="2572512"/>
                  </a:cubicBezTo>
                  <a:cubicBezTo>
                    <a:pt x="1081278" y="2696718"/>
                    <a:pt x="1077468" y="2759202"/>
                    <a:pt x="1094232" y="2857500"/>
                  </a:cubicBezTo>
                  <a:cubicBezTo>
                    <a:pt x="1110996" y="2955798"/>
                    <a:pt x="1187196" y="2987040"/>
                    <a:pt x="1079754" y="3145536"/>
                  </a:cubicBezTo>
                  <a:cubicBezTo>
                    <a:pt x="1079754" y="3145536"/>
                    <a:pt x="1107948" y="3106674"/>
                    <a:pt x="1094232" y="3029712"/>
                  </a:cubicBezTo>
                  <a:cubicBezTo>
                    <a:pt x="1080516" y="2952750"/>
                    <a:pt x="1070610" y="2971038"/>
                    <a:pt x="1050036" y="2881884"/>
                  </a:cubicBezTo>
                  <a:cubicBezTo>
                    <a:pt x="1050036" y="2881884"/>
                    <a:pt x="998982" y="2898648"/>
                    <a:pt x="987552" y="2981706"/>
                  </a:cubicBezTo>
                  <a:cubicBezTo>
                    <a:pt x="976884" y="3064764"/>
                    <a:pt x="992886" y="3086100"/>
                    <a:pt x="961644" y="3179064"/>
                  </a:cubicBezTo>
                  <a:cubicBezTo>
                    <a:pt x="930402" y="3272028"/>
                    <a:pt x="846582" y="3340608"/>
                    <a:pt x="846582" y="3340608"/>
                  </a:cubicBezTo>
                  <a:cubicBezTo>
                    <a:pt x="846582" y="3340608"/>
                    <a:pt x="918210" y="3230880"/>
                    <a:pt x="924306" y="3115818"/>
                  </a:cubicBezTo>
                  <a:cubicBezTo>
                    <a:pt x="930402" y="3000756"/>
                    <a:pt x="923544" y="2969514"/>
                    <a:pt x="944880" y="2912364"/>
                  </a:cubicBezTo>
                  <a:cubicBezTo>
                    <a:pt x="966216" y="2855214"/>
                    <a:pt x="1027938" y="2824734"/>
                    <a:pt x="1033272" y="2774442"/>
                  </a:cubicBezTo>
                  <a:cubicBezTo>
                    <a:pt x="1038606" y="2724150"/>
                    <a:pt x="1072134" y="2500122"/>
                    <a:pt x="1072134" y="2500122"/>
                  </a:cubicBezTo>
                  <a:cubicBezTo>
                    <a:pt x="1072134" y="2500122"/>
                    <a:pt x="907542" y="2572512"/>
                    <a:pt x="874776" y="2667762"/>
                  </a:cubicBezTo>
                  <a:cubicBezTo>
                    <a:pt x="842010" y="2763012"/>
                    <a:pt x="925830" y="2845308"/>
                    <a:pt x="825246" y="2961894"/>
                  </a:cubicBezTo>
                  <a:cubicBezTo>
                    <a:pt x="825246" y="2961894"/>
                    <a:pt x="866394" y="2902458"/>
                    <a:pt x="843534" y="2820162"/>
                  </a:cubicBezTo>
                  <a:cubicBezTo>
                    <a:pt x="808482" y="2692146"/>
                    <a:pt x="840486" y="2643378"/>
                    <a:pt x="840486" y="2643378"/>
                  </a:cubicBezTo>
                  <a:cubicBezTo>
                    <a:pt x="840486" y="2643378"/>
                    <a:pt x="682752" y="2745486"/>
                    <a:pt x="633222" y="2832354"/>
                  </a:cubicBezTo>
                  <a:cubicBezTo>
                    <a:pt x="584454" y="2919222"/>
                    <a:pt x="666750" y="2980944"/>
                    <a:pt x="606552" y="3099054"/>
                  </a:cubicBezTo>
                  <a:cubicBezTo>
                    <a:pt x="550164" y="3210306"/>
                    <a:pt x="412242" y="3218688"/>
                    <a:pt x="412242" y="3218688"/>
                  </a:cubicBezTo>
                  <a:cubicBezTo>
                    <a:pt x="412242" y="3218688"/>
                    <a:pt x="496062" y="3194304"/>
                    <a:pt x="550164" y="3134106"/>
                  </a:cubicBezTo>
                  <a:cubicBezTo>
                    <a:pt x="590550" y="3089148"/>
                    <a:pt x="581406" y="3006090"/>
                    <a:pt x="574548" y="2964180"/>
                  </a:cubicBezTo>
                  <a:cubicBezTo>
                    <a:pt x="559308" y="2877312"/>
                    <a:pt x="552450" y="2808732"/>
                    <a:pt x="632460" y="2738628"/>
                  </a:cubicBezTo>
                  <a:cubicBezTo>
                    <a:pt x="632460" y="2738628"/>
                    <a:pt x="470154" y="2665476"/>
                    <a:pt x="432054" y="2813304"/>
                  </a:cubicBezTo>
                  <a:cubicBezTo>
                    <a:pt x="402336" y="2929128"/>
                    <a:pt x="314706" y="2960370"/>
                    <a:pt x="314706" y="2960370"/>
                  </a:cubicBezTo>
                  <a:cubicBezTo>
                    <a:pt x="314706" y="2960370"/>
                    <a:pt x="386334" y="2894076"/>
                    <a:pt x="402336" y="2803398"/>
                  </a:cubicBezTo>
                  <a:cubicBezTo>
                    <a:pt x="419862" y="2705100"/>
                    <a:pt x="461010" y="2679192"/>
                    <a:pt x="510540" y="2669286"/>
                  </a:cubicBezTo>
                  <a:cubicBezTo>
                    <a:pt x="560832" y="2659380"/>
                    <a:pt x="636270" y="2694432"/>
                    <a:pt x="662178" y="2686050"/>
                  </a:cubicBezTo>
                  <a:cubicBezTo>
                    <a:pt x="723900" y="2664714"/>
                    <a:pt x="798576" y="2596134"/>
                    <a:pt x="847344" y="2563368"/>
                  </a:cubicBezTo>
                  <a:cubicBezTo>
                    <a:pt x="896112" y="2529840"/>
                    <a:pt x="945642" y="2503170"/>
                    <a:pt x="945642" y="2503170"/>
                  </a:cubicBezTo>
                  <a:cubicBezTo>
                    <a:pt x="945642" y="2503170"/>
                    <a:pt x="808482" y="2548128"/>
                    <a:pt x="712470" y="2464308"/>
                  </a:cubicBezTo>
                  <a:cubicBezTo>
                    <a:pt x="581406" y="2350008"/>
                    <a:pt x="441198" y="2477262"/>
                    <a:pt x="355854" y="2398776"/>
                  </a:cubicBezTo>
                  <a:cubicBezTo>
                    <a:pt x="355854" y="2398776"/>
                    <a:pt x="404622" y="2436876"/>
                    <a:pt x="536448" y="2391918"/>
                  </a:cubicBezTo>
                  <a:cubicBezTo>
                    <a:pt x="598932" y="2370582"/>
                    <a:pt x="652272" y="2385822"/>
                    <a:pt x="652272" y="2385822"/>
                  </a:cubicBezTo>
                  <a:cubicBezTo>
                    <a:pt x="652272" y="2385822"/>
                    <a:pt x="612648" y="2330958"/>
                    <a:pt x="591312" y="2289048"/>
                  </a:cubicBezTo>
                  <a:cubicBezTo>
                    <a:pt x="556260" y="2218182"/>
                    <a:pt x="520446" y="2208276"/>
                    <a:pt x="461010" y="2215896"/>
                  </a:cubicBezTo>
                  <a:cubicBezTo>
                    <a:pt x="368046" y="2227326"/>
                    <a:pt x="241554" y="2245614"/>
                    <a:pt x="210312" y="2109216"/>
                  </a:cubicBezTo>
                  <a:cubicBezTo>
                    <a:pt x="210312" y="2109216"/>
                    <a:pt x="249174" y="2200656"/>
                    <a:pt x="352044" y="2195322"/>
                  </a:cubicBezTo>
                  <a:cubicBezTo>
                    <a:pt x="454914" y="2189988"/>
                    <a:pt x="504444" y="2157984"/>
                    <a:pt x="560832" y="2180844"/>
                  </a:cubicBezTo>
                  <a:cubicBezTo>
                    <a:pt x="623316" y="2205990"/>
                    <a:pt x="615696" y="2289048"/>
                    <a:pt x="720090" y="2375154"/>
                  </a:cubicBezTo>
                  <a:cubicBezTo>
                    <a:pt x="813054" y="2451354"/>
                    <a:pt x="864870" y="2437638"/>
                    <a:pt x="882396" y="2441448"/>
                  </a:cubicBezTo>
                  <a:cubicBezTo>
                    <a:pt x="882396" y="2441448"/>
                    <a:pt x="830580" y="2401824"/>
                    <a:pt x="828294" y="2317242"/>
                  </a:cubicBezTo>
                  <a:cubicBezTo>
                    <a:pt x="826770" y="2259330"/>
                    <a:pt x="835152" y="2207514"/>
                    <a:pt x="816864" y="2173986"/>
                  </a:cubicBezTo>
                  <a:cubicBezTo>
                    <a:pt x="781050" y="2108454"/>
                    <a:pt x="729234" y="2107692"/>
                    <a:pt x="672084" y="2109216"/>
                  </a:cubicBezTo>
                  <a:cubicBezTo>
                    <a:pt x="672084" y="2109216"/>
                    <a:pt x="791718" y="2072640"/>
                    <a:pt x="845058" y="2129028"/>
                  </a:cubicBezTo>
                  <a:cubicBezTo>
                    <a:pt x="898398" y="2185416"/>
                    <a:pt x="849630" y="2257806"/>
                    <a:pt x="879348" y="2331720"/>
                  </a:cubicBezTo>
                  <a:cubicBezTo>
                    <a:pt x="898398" y="2380488"/>
                    <a:pt x="946404" y="2433828"/>
                    <a:pt x="1071372" y="2380488"/>
                  </a:cubicBezTo>
                  <a:cubicBezTo>
                    <a:pt x="1196340" y="2327148"/>
                    <a:pt x="1306830" y="2263140"/>
                    <a:pt x="1374648" y="2113026"/>
                  </a:cubicBezTo>
                  <a:cubicBezTo>
                    <a:pt x="1442466" y="1962912"/>
                    <a:pt x="1399794" y="1826514"/>
                    <a:pt x="1354836" y="1702308"/>
                  </a:cubicBezTo>
                  <a:cubicBezTo>
                    <a:pt x="1309878" y="1578102"/>
                    <a:pt x="1261110" y="1495044"/>
                    <a:pt x="1210056" y="1429512"/>
                  </a:cubicBezTo>
                  <a:cubicBezTo>
                    <a:pt x="1159002" y="1363980"/>
                    <a:pt x="1069848" y="1284732"/>
                    <a:pt x="995934" y="1280922"/>
                  </a:cubicBezTo>
                  <a:cubicBezTo>
                    <a:pt x="922020" y="1277112"/>
                    <a:pt x="815340" y="1377696"/>
                    <a:pt x="821436" y="1447800"/>
                  </a:cubicBezTo>
                  <a:cubicBezTo>
                    <a:pt x="827532" y="1517904"/>
                    <a:pt x="875538" y="1555242"/>
                    <a:pt x="877062" y="1645158"/>
                  </a:cubicBezTo>
                  <a:cubicBezTo>
                    <a:pt x="880110" y="1780032"/>
                    <a:pt x="790956" y="1843278"/>
                    <a:pt x="790956" y="1843278"/>
                  </a:cubicBezTo>
                  <a:cubicBezTo>
                    <a:pt x="790956" y="1843278"/>
                    <a:pt x="856488" y="1761744"/>
                    <a:pt x="846582" y="1658112"/>
                  </a:cubicBezTo>
                  <a:cubicBezTo>
                    <a:pt x="838200" y="1573530"/>
                    <a:pt x="819150" y="1557528"/>
                    <a:pt x="794766" y="1501140"/>
                  </a:cubicBezTo>
                  <a:cubicBezTo>
                    <a:pt x="794766" y="1501140"/>
                    <a:pt x="795528" y="1588008"/>
                    <a:pt x="733806" y="1648968"/>
                  </a:cubicBezTo>
                  <a:cubicBezTo>
                    <a:pt x="672084" y="1709928"/>
                    <a:pt x="618744" y="1700022"/>
                    <a:pt x="527304" y="1709928"/>
                  </a:cubicBezTo>
                  <a:cubicBezTo>
                    <a:pt x="484632" y="1714500"/>
                    <a:pt x="405384" y="1732026"/>
                    <a:pt x="332232" y="1781556"/>
                  </a:cubicBezTo>
                  <a:cubicBezTo>
                    <a:pt x="281940" y="1815846"/>
                    <a:pt x="229362" y="1860804"/>
                    <a:pt x="195834" y="1921002"/>
                  </a:cubicBezTo>
                  <a:cubicBezTo>
                    <a:pt x="195834" y="1921002"/>
                    <a:pt x="203454" y="1878330"/>
                    <a:pt x="269748" y="1804416"/>
                  </a:cubicBezTo>
                  <a:cubicBezTo>
                    <a:pt x="362712" y="1700784"/>
                    <a:pt x="480822" y="1680210"/>
                    <a:pt x="569976" y="1671066"/>
                  </a:cubicBezTo>
                  <a:cubicBezTo>
                    <a:pt x="569976" y="1671066"/>
                    <a:pt x="526542" y="1632966"/>
                    <a:pt x="484632" y="1579626"/>
                  </a:cubicBezTo>
                  <a:cubicBezTo>
                    <a:pt x="432054" y="1513332"/>
                    <a:pt x="391668" y="1505712"/>
                    <a:pt x="336804" y="1506474"/>
                  </a:cubicBezTo>
                  <a:cubicBezTo>
                    <a:pt x="228600" y="1507236"/>
                    <a:pt x="131826" y="1647444"/>
                    <a:pt x="4572" y="1565148"/>
                  </a:cubicBezTo>
                  <a:cubicBezTo>
                    <a:pt x="4572" y="1565148"/>
                    <a:pt x="60960" y="1607820"/>
                    <a:pt x="223266" y="1517142"/>
                  </a:cubicBezTo>
                  <a:cubicBezTo>
                    <a:pt x="363474" y="1438656"/>
                    <a:pt x="444246" y="1500378"/>
                    <a:pt x="489204" y="1539240"/>
                  </a:cubicBezTo>
                  <a:cubicBezTo>
                    <a:pt x="533400" y="1577340"/>
                    <a:pt x="598932" y="1688592"/>
                    <a:pt x="675894" y="1644396"/>
                  </a:cubicBezTo>
                  <a:cubicBezTo>
                    <a:pt x="752856" y="1600200"/>
                    <a:pt x="741426" y="1466850"/>
                    <a:pt x="775716" y="1407414"/>
                  </a:cubicBezTo>
                  <a:cubicBezTo>
                    <a:pt x="810006" y="1347978"/>
                    <a:pt x="854964" y="1309878"/>
                    <a:pt x="854964" y="1309878"/>
                  </a:cubicBezTo>
                  <a:cubicBezTo>
                    <a:pt x="854964" y="1309878"/>
                    <a:pt x="762762" y="1338072"/>
                    <a:pt x="666750" y="1316736"/>
                  </a:cubicBezTo>
                  <a:cubicBezTo>
                    <a:pt x="570738" y="1295400"/>
                    <a:pt x="450342" y="1212342"/>
                    <a:pt x="447294" y="1211580"/>
                  </a:cubicBezTo>
                  <a:cubicBezTo>
                    <a:pt x="410718" y="1204722"/>
                    <a:pt x="347472" y="1301496"/>
                    <a:pt x="256794" y="1322070"/>
                  </a:cubicBezTo>
                  <a:cubicBezTo>
                    <a:pt x="227838" y="1328928"/>
                    <a:pt x="186690" y="1329690"/>
                    <a:pt x="155448" y="1304544"/>
                  </a:cubicBezTo>
                  <a:cubicBezTo>
                    <a:pt x="155448" y="1304544"/>
                    <a:pt x="208788" y="1327404"/>
                    <a:pt x="269748" y="1296924"/>
                  </a:cubicBezTo>
                  <a:cubicBezTo>
                    <a:pt x="305562" y="1279398"/>
                    <a:pt x="342900" y="1234440"/>
                    <a:pt x="372618" y="1207008"/>
                  </a:cubicBezTo>
                  <a:cubicBezTo>
                    <a:pt x="390906" y="1190244"/>
                    <a:pt x="413766" y="1180338"/>
                    <a:pt x="413766" y="1180338"/>
                  </a:cubicBezTo>
                  <a:cubicBezTo>
                    <a:pt x="413766" y="1180338"/>
                    <a:pt x="368808" y="1127760"/>
                    <a:pt x="265176" y="1083564"/>
                  </a:cubicBezTo>
                  <a:cubicBezTo>
                    <a:pt x="161544" y="1039368"/>
                    <a:pt x="88392" y="1082040"/>
                    <a:pt x="61722" y="1097280"/>
                  </a:cubicBezTo>
                  <a:cubicBezTo>
                    <a:pt x="61722" y="1097280"/>
                    <a:pt x="134112" y="1027938"/>
                    <a:pt x="241554" y="1049274"/>
                  </a:cubicBezTo>
                  <a:cubicBezTo>
                    <a:pt x="330708" y="1066800"/>
                    <a:pt x="371856" y="1097280"/>
                    <a:pt x="423672" y="1137666"/>
                  </a:cubicBezTo>
                  <a:cubicBezTo>
                    <a:pt x="465582" y="1171194"/>
                    <a:pt x="595122" y="1280160"/>
                    <a:pt x="699516" y="1274826"/>
                  </a:cubicBezTo>
                  <a:cubicBezTo>
                    <a:pt x="699516" y="1274826"/>
                    <a:pt x="658368" y="1271016"/>
                    <a:pt x="601218" y="1179576"/>
                  </a:cubicBezTo>
                  <a:cubicBezTo>
                    <a:pt x="560832" y="1115568"/>
                    <a:pt x="573786" y="1062228"/>
                    <a:pt x="546354" y="1007364"/>
                  </a:cubicBezTo>
                  <a:cubicBezTo>
                    <a:pt x="522732" y="960120"/>
                    <a:pt x="476250" y="938022"/>
                    <a:pt x="441198" y="932688"/>
                  </a:cubicBezTo>
                  <a:cubicBezTo>
                    <a:pt x="441198" y="932688"/>
                    <a:pt x="524256" y="931164"/>
                    <a:pt x="562356" y="998982"/>
                  </a:cubicBezTo>
                  <a:cubicBezTo>
                    <a:pt x="600456" y="1066038"/>
                    <a:pt x="575310" y="1090422"/>
                    <a:pt x="621792" y="1158240"/>
                  </a:cubicBezTo>
                  <a:cubicBezTo>
                    <a:pt x="666750" y="1225296"/>
                    <a:pt x="720852" y="1257300"/>
                    <a:pt x="785622" y="1258824"/>
                  </a:cubicBezTo>
                  <a:cubicBezTo>
                    <a:pt x="885444" y="1260348"/>
                    <a:pt x="924306" y="1234440"/>
                    <a:pt x="956310" y="1222248"/>
                  </a:cubicBezTo>
                  <a:cubicBezTo>
                    <a:pt x="956310" y="1222248"/>
                    <a:pt x="877062" y="1187958"/>
                    <a:pt x="817626" y="1101852"/>
                  </a:cubicBezTo>
                  <a:cubicBezTo>
                    <a:pt x="766572" y="1027176"/>
                    <a:pt x="739140" y="899922"/>
                    <a:pt x="704088" y="835152"/>
                  </a:cubicBezTo>
                  <a:cubicBezTo>
                    <a:pt x="649224" y="733044"/>
                    <a:pt x="568452" y="658368"/>
                    <a:pt x="506730" y="640842"/>
                  </a:cubicBezTo>
                  <a:cubicBezTo>
                    <a:pt x="506730" y="640842"/>
                    <a:pt x="553212" y="638556"/>
                    <a:pt x="609600" y="685800"/>
                  </a:cubicBezTo>
                  <a:cubicBezTo>
                    <a:pt x="683514" y="748284"/>
                    <a:pt x="714756" y="798576"/>
                    <a:pt x="733044" y="832104"/>
                  </a:cubicBezTo>
                  <a:cubicBezTo>
                    <a:pt x="751332" y="865632"/>
                    <a:pt x="810006" y="998220"/>
                    <a:pt x="810006" y="998220"/>
                  </a:cubicBezTo>
                  <a:cubicBezTo>
                    <a:pt x="810006" y="998220"/>
                    <a:pt x="857250" y="897636"/>
                    <a:pt x="822198" y="794004"/>
                  </a:cubicBezTo>
                  <a:cubicBezTo>
                    <a:pt x="797052" y="718566"/>
                    <a:pt x="739140" y="658368"/>
                    <a:pt x="729996" y="653796"/>
                  </a:cubicBezTo>
                  <a:cubicBezTo>
                    <a:pt x="729996" y="653796"/>
                    <a:pt x="796290" y="693420"/>
                    <a:pt x="823722" y="746760"/>
                  </a:cubicBezTo>
                  <a:cubicBezTo>
                    <a:pt x="882396" y="857250"/>
                    <a:pt x="865632" y="912114"/>
                    <a:pt x="852678" y="977646"/>
                  </a:cubicBezTo>
                  <a:cubicBezTo>
                    <a:pt x="840486" y="1039368"/>
                    <a:pt x="854202" y="1085850"/>
                    <a:pt x="886206" y="1123188"/>
                  </a:cubicBezTo>
                  <a:cubicBezTo>
                    <a:pt x="941832" y="1187196"/>
                    <a:pt x="1011936" y="1183386"/>
                    <a:pt x="1047750" y="1188720"/>
                  </a:cubicBezTo>
                  <a:cubicBezTo>
                    <a:pt x="1082802" y="1194054"/>
                    <a:pt x="1123950" y="1216914"/>
                    <a:pt x="1123950" y="1216914"/>
                  </a:cubicBezTo>
                  <a:cubicBezTo>
                    <a:pt x="1123950" y="1216914"/>
                    <a:pt x="1118616" y="1169670"/>
                    <a:pt x="1150620" y="1094232"/>
                  </a:cubicBezTo>
                  <a:cubicBezTo>
                    <a:pt x="1181862" y="1018794"/>
                    <a:pt x="1209294" y="980694"/>
                    <a:pt x="1191006" y="912114"/>
                  </a:cubicBezTo>
                  <a:cubicBezTo>
                    <a:pt x="1165860" y="815340"/>
                    <a:pt x="1112520" y="810768"/>
                    <a:pt x="1066038" y="753618"/>
                  </a:cubicBezTo>
                  <a:cubicBezTo>
                    <a:pt x="1012698" y="688848"/>
                    <a:pt x="1047750" y="603504"/>
                    <a:pt x="1047750" y="603504"/>
                  </a:cubicBezTo>
                  <a:cubicBezTo>
                    <a:pt x="1047750" y="603504"/>
                    <a:pt x="1033272" y="701802"/>
                    <a:pt x="1098804" y="752094"/>
                  </a:cubicBezTo>
                  <a:cubicBezTo>
                    <a:pt x="1164336" y="802386"/>
                    <a:pt x="1211580" y="845820"/>
                    <a:pt x="1229106" y="915162"/>
                  </a:cubicBezTo>
                  <a:cubicBezTo>
                    <a:pt x="1240536" y="959358"/>
                    <a:pt x="1228344" y="1027176"/>
                    <a:pt x="1199388" y="1104900"/>
                  </a:cubicBezTo>
                  <a:cubicBezTo>
                    <a:pt x="1181100" y="1154430"/>
                    <a:pt x="1157478" y="1203198"/>
                    <a:pt x="1202436" y="1280922"/>
                  </a:cubicBezTo>
                  <a:close/>
                </a:path>
              </a:pathLst>
            </a:custGeom>
            <a:solidFill>
              <a:srgbClr val="5396D3"/>
            </a:solidFill>
            <a:ln w="7620" cap="flat">
              <a:noFill/>
              <a:prstDash val="solid"/>
              <a:miter/>
            </a:ln>
          </p:spPr>
          <p:txBody>
            <a:bodyPr rtlCol="0" anchor="ctr"/>
            <a:lstStyle/>
            <a:p>
              <a:endParaRPr lang="ru-RU" dirty="0"/>
            </a:p>
          </p:txBody>
        </p:sp>
        <p:sp>
          <p:nvSpPr>
            <p:cNvPr id="89" name="Freeform: Shape 88">
              <a:extLst>
                <a:ext uri="{FF2B5EF4-FFF2-40B4-BE49-F238E27FC236}">
                  <a16:creationId xmlns:a16="http://schemas.microsoft.com/office/drawing/2014/main" id="{D601F3F4-1F5E-4DFA-89AD-0FEAEA96C639}"/>
                </a:ext>
              </a:extLst>
            </p:cNvPr>
            <p:cNvSpPr/>
            <p:nvPr/>
          </p:nvSpPr>
          <p:spPr>
            <a:xfrm>
              <a:off x="3786202" y="3591517"/>
              <a:ext cx="813265" cy="691988"/>
            </a:xfrm>
            <a:custGeom>
              <a:avLst/>
              <a:gdLst>
                <a:gd name="connsiteX0" fmla="*/ 464808 w 868680"/>
                <a:gd name="connsiteY0" fmla="*/ 39046 h 739140"/>
                <a:gd name="connsiteX1" fmla="*/ 840822 w 868680"/>
                <a:gd name="connsiteY1" fmla="*/ 404221 h 739140"/>
                <a:gd name="connsiteX2" fmla="*/ 408906 w 868680"/>
                <a:gd name="connsiteY2" fmla="*/ 701184 h 739140"/>
                <a:gd name="connsiteX3" fmla="*/ 32892 w 868680"/>
                <a:gd name="connsiteY3" fmla="*/ 336009 h 739140"/>
                <a:gd name="connsiteX4" fmla="*/ 464808 w 868680"/>
                <a:gd name="connsiteY4" fmla="*/ 39046 h 7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680" h="739140">
                  <a:moveTo>
                    <a:pt x="464808" y="39046"/>
                  </a:moveTo>
                  <a:cubicBezTo>
                    <a:pt x="687912" y="57882"/>
                    <a:pt x="856259" y="221377"/>
                    <a:pt x="840822" y="404221"/>
                  </a:cubicBezTo>
                  <a:cubicBezTo>
                    <a:pt x="825385" y="587065"/>
                    <a:pt x="632010" y="720021"/>
                    <a:pt x="408906" y="701184"/>
                  </a:cubicBezTo>
                  <a:cubicBezTo>
                    <a:pt x="185802" y="682348"/>
                    <a:pt x="17455" y="518854"/>
                    <a:pt x="32892" y="336009"/>
                  </a:cubicBezTo>
                  <a:cubicBezTo>
                    <a:pt x="48329" y="153165"/>
                    <a:pt x="241705" y="20210"/>
                    <a:pt x="464808" y="39046"/>
                  </a:cubicBezTo>
                  <a:close/>
                </a:path>
              </a:pathLst>
            </a:custGeom>
            <a:solidFill>
              <a:srgbClr val="2471A0"/>
            </a:solidFill>
            <a:ln w="7620" cap="flat">
              <a:noFill/>
              <a:prstDash val="solid"/>
              <a:miter/>
            </a:ln>
          </p:spPr>
          <p:txBody>
            <a:bodyPr rtlCol="0" anchor="ctr"/>
            <a:lstStyle/>
            <a:p>
              <a:endParaRPr lang="ru-RU"/>
            </a:p>
          </p:txBody>
        </p:sp>
        <p:sp>
          <p:nvSpPr>
            <p:cNvPr id="90" name="Freeform: Shape 89">
              <a:extLst>
                <a:ext uri="{FF2B5EF4-FFF2-40B4-BE49-F238E27FC236}">
                  <a16:creationId xmlns:a16="http://schemas.microsoft.com/office/drawing/2014/main" id="{7E630DA7-6503-411D-87AE-C2DDB9FDE664}"/>
                </a:ext>
              </a:extLst>
            </p:cNvPr>
            <p:cNvSpPr/>
            <p:nvPr/>
          </p:nvSpPr>
          <p:spPr>
            <a:xfrm>
              <a:off x="4007417" y="3778887"/>
              <a:ext cx="370963" cy="313892"/>
            </a:xfrm>
            <a:custGeom>
              <a:avLst/>
              <a:gdLst>
                <a:gd name="connsiteX0" fmla="*/ 213199 w 396240"/>
                <a:gd name="connsiteY0" fmla="*/ 20391 h 335280"/>
                <a:gd name="connsiteX1" fmla="*/ 383569 w 396240"/>
                <a:gd name="connsiteY1" fmla="*/ 185430 h 335280"/>
                <a:gd name="connsiteX2" fmla="*/ 187940 w 396240"/>
                <a:gd name="connsiteY2" fmla="*/ 319568 h 335280"/>
                <a:gd name="connsiteX3" fmla="*/ 17570 w 396240"/>
                <a:gd name="connsiteY3" fmla="*/ 154529 h 335280"/>
                <a:gd name="connsiteX4" fmla="*/ 213199 w 396240"/>
                <a:gd name="connsiteY4" fmla="*/ 20391 h 335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40" h="335280">
                  <a:moveTo>
                    <a:pt x="213199" y="20391"/>
                  </a:moveTo>
                  <a:cubicBezTo>
                    <a:pt x="314266" y="28924"/>
                    <a:pt x="390544" y="102814"/>
                    <a:pt x="383569" y="185430"/>
                  </a:cubicBezTo>
                  <a:cubicBezTo>
                    <a:pt x="376594" y="268045"/>
                    <a:pt x="289008" y="328101"/>
                    <a:pt x="187940" y="319568"/>
                  </a:cubicBezTo>
                  <a:cubicBezTo>
                    <a:pt x="86872" y="311035"/>
                    <a:pt x="10595" y="237145"/>
                    <a:pt x="17570" y="154529"/>
                  </a:cubicBezTo>
                  <a:cubicBezTo>
                    <a:pt x="24545" y="71914"/>
                    <a:pt x="112131" y="11858"/>
                    <a:pt x="213199" y="20391"/>
                  </a:cubicBezTo>
                  <a:close/>
                </a:path>
              </a:pathLst>
            </a:custGeom>
            <a:solidFill>
              <a:srgbClr val="0E4960"/>
            </a:solidFill>
            <a:ln w="7620" cap="flat">
              <a:noFill/>
              <a:prstDash val="solid"/>
              <a:miter/>
            </a:ln>
          </p:spPr>
          <p:txBody>
            <a:bodyPr rtlCol="0" anchor="ctr"/>
            <a:lstStyle/>
            <a:p>
              <a:endParaRPr lang="ru-RU"/>
            </a:p>
          </p:txBody>
        </p:sp>
        <p:sp>
          <p:nvSpPr>
            <p:cNvPr id="91" name="Freeform: Shape 90">
              <a:extLst>
                <a:ext uri="{FF2B5EF4-FFF2-40B4-BE49-F238E27FC236}">
                  <a16:creationId xmlns:a16="http://schemas.microsoft.com/office/drawing/2014/main" id="{8AB5A856-C955-4ACC-8410-E94B7D7E8039}"/>
                </a:ext>
              </a:extLst>
            </p:cNvPr>
            <p:cNvSpPr/>
            <p:nvPr/>
          </p:nvSpPr>
          <p:spPr>
            <a:xfrm>
              <a:off x="5248136" y="3423397"/>
              <a:ext cx="3452808" cy="727658"/>
            </a:xfrm>
            <a:custGeom>
              <a:avLst/>
              <a:gdLst>
                <a:gd name="connsiteX0" fmla="*/ 68580 w 3688080"/>
                <a:gd name="connsiteY0" fmla="*/ 708792 h 777240"/>
                <a:gd name="connsiteX1" fmla="*/ 355092 w 3688080"/>
                <a:gd name="connsiteY1" fmla="*/ 626496 h 777240"/>
                <a:gd name="connsiteX2" fmla="*/ 1138428 w 3688080"/>
                <a:gd name="connsiteY2" fmla="*/ 322458 h 777240"/>
                <a:gd name="connsiteX3" fmla="*/ 3625596 w 3688080"/>
                <a:gd name="connsiteY3" fmla="*/ 226446 h 777240"/>
              </a:gdLst>
              <a:ahLst/>
              <a:cxnLst>
                <a:cxn ang="0">
                  <a:pos x="connsiteX0" y="connsiteY0"/>
                </a:cxn>
                <a:cxn ang="0">
                  <a:pos x="connsiteX1" y="connsiteY1"/>
                </a:cxn>
                <a:cxn ang="0">
                  <a:pos x="connsiteX2" y="connsiteY2"/>
                </a:cxn>
                <a:cxn ang="0">
                  <a:pos x="connsiteX3" y="connsiteY3"/>
                </a:cxn>
              </a:cxnLst>
              <a:rect l="l" t="t" r="r" b="b"/>
              <a:pathLst>
                <a:path w="3688080" h="777240">
                  <a:moveTo>
                    <a:pt x="68580" y="708792"/>
                  </a:moveTo>
                  <a:cubicBezTo>
                    <a:pt x="68580" y="708792"/>
                    <a:pt x="118872" y="703458"/>
                    <a:pt x="355092" y="626496"/>
                  </a:cubicBezTo>
                  <a:cubicBezTo>
                    <a:pt x="591312" y="549534"/>
                    <a:pt x="979932" y="393324"/>
                    <a:pt x="1138428" y="322458"/>
                  </a:cubicBezTo>
                  <a:cubicBezTo>
                    <a:pt x="1456944" y="179964"/>
                    <a:pt x="2001012" y="-113406"/>
                    <a:pt x="3625596" y="226446"/>
                  </a:cubicBezTo>
                </a:path>
              </a:pathLst>
            </a:custGeom>
            <a:noFill/>
            <a:ln w="114300" cap="flat">
              <a:solidFill>
                <a:srgbClr val="5396D3"/>
              </a:solidFill>
              <a:prstDash val="solid"/>
              <a:miter/>
            </a:ln>
          </p:spPr>
          <p:txBody>
            <a:bodyPr rtlCol="0" anchor="ctr"/>
            <a:lstStyle/>
            <a:p>
              <a:endParaRPr lang="ru-RU"/>
            </a:p>
          </p:txBody>
        </p:sp>
        <p:sp>
          <p:nvSpPr>
            <p:cNvPr id="92" name="Freeform: Shape 91">
              <a:extLst>
                <a:ext uri="{FF2B5EF4-FFF2-40B4-BE49-F238E27FC236}">
                  <a16:creationId xmlns:a16="http://schemas.microsoft.com/office/drawing/2014/main" id="{ACBD39FF-9E99-411B-9F04-85FA8AB97F13}"/>
                </a:ext>
              </a:extLst>
            </p:cNvPr>
            <p:cNvSpPr/>
            <p:nvPr/>
          </p:nvSpPr>
          <p:spPr>
            <a:xfrm>
              <a:off x="5235685" y="3838391"/>
              <a:ext cx="513641" cy="392365"/>
            </a:xfrm>
            <a:custGeom>
              <a:avLst/>
              <a:gdLst>
                <a:gd name="connsiteX0" fmla="*/ 514695 w 548640"/>
                <a:gd name="connsiteY0" fmla="*/ 328005 h 419100"/>
                <a:gd name="connsiteX1" fmla="*/ 111596 w 548640"/>
                <a:gd name="connsiteY1" fmla="*/ 420207 h 419100"/>
                <a:gd name="connsiteX2" fmla="*/ 60542 w 548640"/>
                <a:gd name="connsiteY2" fmla="*/ 388203 h 419100"/>
                <a:gd name="connsiteX3" fmla="*/ 5679 w 548640"/>
                <a:gd name="connsiteY3" fmla="*/ 148935 h 419100"/>
                <a:gd name="connsiteX4" fmla="*/ 37682 w 548640"/>
                <a:gd name="connsiteY4" fmla="*/ 97881 h 419100"/>
                <a:gd name="connsiteX5" fmla="*/ 440781 w 548640"/>
                <a:gd name="connsiteY5" fmla="*/ 5679 h 419100"/>
                <a:gd name="connsiteX6" fmla="*/ 491835 w 548640"/>
                <a:gd name="connsiteY6" fmla="*/ 37683 h 419100"/>
                <a:gd name="connsiteX7" fmla="*/ 546699 w 548640"/>
                <a:gd name="connsiteY7" fmla="*/ 276951 h 419100"/>
                <a:gd name="connsiteX8" fmla="*/ 514695 w 548640"/>
                <a:gd name="connsiteY8" fmla="*/ 328005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8640" h="419100">
                  <a:moveTo>
                    <a:pt x="514695" y="328005"/>
                  </a:moveTo>
                  <a:lnTo>
                    <a:pt x="111596" y="420207"/>
                  </a:lnTo>
                  <a:cubicBezTo>
                    <a:pt x="88736" y="425541"/>
                    <a:pt x="65876" y="411063"/>
                    <a:pt x="60542" y="388203"/>
                  </a:cubicBezTo>
                  <a:lnTo>
                    <a:pt x="5679" y="148935"/>
                  </a:lnTo>
                  <a:cubicBezTo>
                    <a:pt x="345" y="126075"/>
                    <a:pt x="14822" y="103215"/>
                    <a:pt x="37682" y="97881"/>
                  </a:cubicBezTo>
                  <a:lnTo>
                    <a:pt x="440781" y="5679"/>
                  </a:lnTo>
                  <a:cubicBezTo>
                    <a:pt x="463641" y="345"/>
                    <a:pt x="486501" y="14823"/>
                    <a:pt x="491835" y="37683"/>
                  </a:cubicBezTo>
                  <a:lnTo>
                    <a:pt x="546699" y="276951"/>
                  </a:lnTo>
                  <a:cubicBezTo>
                    <a:pt x="552032" y="299811"/>
                    <a:pt x="537555" y="322671"/>
                    <a:pt x="514695" y="328005"/>
                  </a:cubicBezTo>
                  <a:close/>
                </a:path>
              </a:pathLst>
            </a:custGeom>
            <a:solidFill>
              <a:srgbClr val="F9CC70"/>
            </a:solidFill>
            <a:ln w="7620" cap="flat">
              <a:noFill/>
              <a:prstDash val="solid"/>
              <a:miter/>
            </a:ln>
          </p:spPr>
          <p:txBody>
            <a:bodyPr rtlCol="0" anchor="ctr"/>
            <a:lstStyle/>
            <a:p>
              <a:endParaRPr lang="ru-RU"/>
            </a:p>
          </p:txBody>
        </p:sp>
        <p:sp>
          <p:nvSpPr>
            <p:cNvPr id="93" name="Freeform: Shape 92">
              <a:extLst>
                <a:ext uri="{FF2B5EF4-FFF2-40B4-BE49-F238E27FC236}">
                  <a16:creationId xmlns:a16="http://schemas.microsoft.com/office/drawing/2014/main" id="{8EE6B4BC-34C6-433E-A9AE-55B9EE2D25BD}"/>
                </a:ext>
              </a:extLst>
            </p:cNvPr>
            <p:cNvSpPr/>
            <p:nvPr/>
          </p:nvSpPr>
          <p:spPr>
            <a:xfrm>
              <a:off x="5316284" y="3928115"/>
              <a:ext cx="185481" cy="121276"/>
            </a:xfrm>
            <a:custGeom>
              <a:avLst/>
              <a:gdLst>
                <a:gd name="connsiteX0" fmla="*/ 184183 w 198120"/>
                <a:gd name="connsiteY0" fmla="*/ 46336 h 129540"/>
                <a:gd name="connsiteX1" fmla="*/ 108804 w 198120"/>
                <a:gd name="connsiteY1" fmla="*/ 106509 h 129540"/>
                <a:gd name="connsiteX2" fmla="*/ 14790 w 198120"/>
                <a:gd name="connsiteY2" fmla="*/ 84958 h 129540"/>
                <a:gd name="connsiteX3" fmla="*/ 90170 w 198120"/>
                <a:gd name="connsiteY3" fmla="*/ 24785 h 129540"/>
                <a:gd name="connsiteX4" fmla="*/ 184183 w 198120"/>
                <a:gd name="connsiteY4" fmla="*/ 46336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 h="129540">
                  <a:moveTo>
                    <a:pt x="184183" y="46336"/>
                  </a:moveTo>
                  <a:cubicBezTo>
                    <a:pt x="189329" y="68904"/>
                    <a:pt x="155580" y="95844"/>
                    <a:pt x="108804" y="106509"/>
                  </a:cubicBezTo>
                  <a:cubicBezTo>
                    <a:pt x="62027" y="117174"/>
                    <a:pt x="19936" y="107525"/>
                    <a:pt x="14790" y="84958"/>
                  </a:cubicBezTo>
                  <a:cubicBezTo>
                    <a:pt x="9645" y="62390"/>
                    <a:pt x="43394" y="35450"/>
                    <a:pt x="90170" y="24785"/>
                  </a:cubicBezTo>
                  <a:cubicBezTo>
                    <a:pt x="136947" y="14120"/>
                    <a:pt x="179038" y="23769"/>
                    <a:pt x="184183" y="46336"/>
                  </a:cubicBezTo>
                  <a:close/>
                </a:path>
              </a:pathLst>
            </a:custGeom>
            <a:solidFill>
              <a:srgbClr val="2471A0"/>
            </a:solidFill>
            <a:ln w="7620" cap="flat">
              <a:noFill/>
              <a:prstDash val="solid"/>
              <a:miter/>
            </a:ln>
          </p:spPr>
          <p:txBody>
            <a:bodyPr rtlCol="0" anchor="ctr"/>
            <a:lstStyle/>
            <a:p>
              <a:endParaRPr lang="ru-RU"/>
            </a:p>
          </p:txBody>
        </p:sp>
        <p:sp>
          <p:nvSpPr>
            <p:cNvPr id="94" name="Freeform: Shape 93">
              <a:extLst>
                <a:ext uri="{FF2B5EF4-FFF2-40B4-BE49-F238E27FC236}">
                  <a16:creationId xmlns:a16="http://schemas.microsoft.com/office/drawing/2014/main" id="{2BCED2B1-7332-4E71-BD2B-0ED23B8F2378}"/>
                </a:ext>
              </a:extLst>
            </p:cNvPr>
            <p:cNvSpPr/>
            <p:nvPr/>
          </p:nvSpPr>
          <p:spPr>
            <a:xfrm>
              <a:off x="5756346" y="3643521"/>
              <a:ext cx="527909" cy="435168"/>
            </a:xfrm>
            <a:custGeom>
              <a:avLst/>
              <a:gdLst>
                <a:gd name="connsiteX0" fmla="*/ 534629 w 563880"/>
                <a:gd name="connsiteY0" fmla="*/ 317459 h 464820"/>
                <a:gd name="connsiteX1" fmla="*/ 146772 w 563880"/>
                <a:gd name="connsiteY1" fmla="*/ 459953 h 464820"/>
                <a:gd name="connsiteX2" fmla="*/ 91907 w 563880"/>
                <a:gd name="connsiteY2" fmla="*/ 434807 h 464820"/>
                <a:gd name="connsiteX3" fmla="*/ 7325 w 563880"/>
                <a:gd name="connsiteY3" fmla="*/ 204683 h 464820"/>
                <a:gd name="connsiteX4" fmla="*/ 32472 w 563880"/>
                <a:gd name="connsiteY4" fmla="*/ 149819 h 464820"/>
                <a:gd name="connsiteX5" fmla="*/ 420329 w 563880"/>
                <a:gd name="connsiteY5" fmla="*/ 7325 h 464820"/>
                <a:gd name="connsiteX6" fmla="*/ 475193 w 563880"/>
                <a:gd name="connsiteY6" fmla="*/ 32471 h 464820"/>
                <a:gd name="connsiteX7" fmla="*/ 559775 w 563880"/>
                <a:gd name="connsiteY7" fmla="*/ 262595 h 464820"/>
                <a:gd name="connsiteX8" fmla="*/ 534629 w 563880"/>
                <a:gd name="connsiteY8" fmla="*/ 317459 h 46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464820">
                  <a:moveTo>
                    <a:pt x="534629" y="317459"/>
                  </a:moveTo>
                  <a:lnTo>
                    <a:pt x="146772" y="459953"/>
                  </a:lnTo>
                  <a:cubicBezTo>
                    <a:pt x="124673" y="468335"/>
                    <a:pt x="100289" y="456905"/>
                    <a:pt x="91907" y="434807"/>
                  </a:cubicBezTo>
                  <a:lnTo>
                    <a:pt x="7325" y="204683"/>
                  </a:lnTo>
                  <a:cubicBezTo>
                    <a:pt x="-1057" y="182585"/>
                    <a:pt x="10373" y="158201"/>
                    <a:pt x="32472" y="149819"/>
                  </a:cubicBezTo>
                  <a:lnTo>
                    <a:pt x="420329" y="7325"/>
                  </a:lnTo>
                  <a:cubicBezTo>
                    <a:pt x="442427" y="-1057"/>
                    <a:pt x="466812" y="10373"/>
                    <a:pt x="475193" y="32471"/>
                  </a:cubicBezTo>
                  <a:lnTo>
                    <a:pt x="559775" y="262595"/>
                  </a:lnTo>
                  <a:cubicBezTo>
                    <a:pt x="568157" y="284693"/>
                    <a:pt x="556727" y="309077"/>
                    <a:pt x="534629" y="317459"/>
                  </a:cubicBezTo>
                  <a:close/>
                </a:path>
              </a:pathLst>
            </a:custGeom>
            <a:solidFill>
              <a:srgbClr val="F9CC70"/>
            </a:solidFill>
            <a:ln w="7620" cap="flat">
              <a:noFill/>
              <a:prstDash val="solid"/>
              <a:miter/>
            </a:ln>
          </p:spPr>
          <p:txBody>
            <a:bodyPr rtlCol="0" anchor="ctr"/>
            <a:lstStyle/>
            <a:p>
              <a:endParaRPr lang="ru-RU"/>
            </a:p>
          </p:txBody>
        </p:sp>
        <p:sp>
          <p:nvSpPr>
            <p:cNvPr id="95" name="Freeform: Shape 94">
              <a:extLst>
                <a:ext uri="{FF2B5EF4-FFF2-40B4-BE49-F238E27FC236}">
                  <a16:creationId xmlns:a16="http://schemas.microsoft.com/office/drawing/2014/main" id="{51DAC479-F592-4AD2-97D5-527E25E44C1B}"/>
                </a:ext>
              </a:extLst>
            </p:cNvPr>
            <p:cNvSpPr/>
            <p:nvPr/>
          </p:nvSpPr>
          <p:spPr>
            <a:xfrm>
              <a:off x="5978094" y="3834703"/>
              <a:ext cx="192615" cy="149812"/>
            </a:xfrm>
            <a:custGeom>
              <a:avLst/>
              <a:gdLst>
                <a:gd name="connsiteX0" fmla="*/ 185769 w 205740"/>
                <a:gd name="connsiteY0" fmla="*/ 51647 h 160020"/>
                <a:gd name="connsiteX1" fmla="*/ 121041 w 205740"/>
                <a:gd name="connsiteY1" fmla="*/ 127377 h 160020"/>
                <a:gd name="connsiteX2" fmla="*/ 22683 w 205740"/>
                <a:gd name="connsiteY2" fmla="*/ 111551 h 160020"/>
                <a:gd name="connsiteX3" fmla="*/ 87411 w 205740"/>
                <a:gd name="connsiteY3" fmla="*/ 35820 h 160020"/>
                <a:gd name="connsiteX4" fmla="*/ 185769 w 205740"/>
                <a:gd name="connsiteY4" fmla="*/ 51647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 h="160020">
                  <a:moveTo>
                    <a:pt x="185769" y="51647"/>
                  </a:moveTo>
                  <a:cubicBezTo>
                    <a:pt x="195056" y="76930"/>
                    <a:pt x="166077" y="110835"/>
                    <a:pt x="121041" y="127377"/>
                  </a:cubicBezTo>
                  <a:cubicBezTo>
                    <a:pt x="76007" y="143919"/>
                    <a:pt x="31970" y="136834"/>
                    <a:pt x="22683" y="111551"/>
                  </a:cubicBezTo>
                  <a:cubicBezTo>
                    <a:pt x="13396" y="86268"/>
                    <a:pt x="42376" y="52363"/>
                    <a:pt x="87411" y="35820"/>
                  </a:cubicBezTo>
                  <a:cubicBezTo>
                    <a:pt x="132446" y="19278"/>
                    <a:pt x="176483" y="26364"/>
                    <a:pt x="185769" y="51647"/>
                  </a:cubicBezTo>
                  <a:close/>
                </a:path>
              </a:pathLst>
            </a:custGeom>
            <a:solidFill>
              <a:srgbClr val="2471A0"/>
            </a:solidFill>
            <a:ln w="7620" cap="flat">
              <a:noFill/>
              <a:prstDash val="solid"/>
              <a:miter/>
            </a:ln>
          </p:spPr>
          <p:txBody>
            <a:bodyPr rtlCol="0" anchor="ctr"/>
            <a:lstStyle/>
            <a:p>
              <a:endParaRPr lang="ru-RU"/>
            </a:p>
          </p:txBody>
        </p:sp>
        <p:sp>
          <p:nvSpPr>
            <p:cNvPr id="96" name="Freeform: Shape 95">
              <a:extLst>
                <a:ext uri="{FF2B5EF4-FFF2-40B4-BE49-F238E27FC236}">
                  <a16:creationId xmlns:a16="http://schemas.microsoft.com/office/drawing/2014/main" id="{78A20EAD-7960-49B6-BF14-3CA7803C1D50}"/>
                </a:ext>
              </a:extLst>
            </p:cNvPr>
            <p:cNvSpPr/>
            <p:nvPr/>
          </p:nvSpPr>
          <p:spPr>
            <a:xfrm>
              <a:off x="6265363" y="3436294"/>
              <a:ext cx="527909" cy="428034"/>
            </a:xfrm>
            <a:custGeom>
              <a:avLst/>
              <a:gdLst>
                <a:gd name="connsiteX0" fmla="*/ 531948 w 563880"/>
                <a:gd name="connsiteY0" fmla="*/ 318588 h 457200"/>
                <a:gd name="connsiteX1" fmla="*/ 141804 w 563880"/>
                <a:gd name="connsiteY1" fmla="*/ 454986 h 457200"/>
                <a:gd name="connsiteX2" fmla="*/ 87702 w 563880"/>
                <a:gd name="connsiteY2" fmla="*/ 429078 h 457200"/>
                <a:gd name="connsiteX3" fmla="*/ 6930 w 563880"/>
                <a:gd name="connsiteY3" fmla="*/ 197430 h 457200"/>
                <a:gd name="connsiteX4" fmla="*/ 32838 w 563880"/>
                <a:gd name="connsiteY4" fmla="*/ 143328 h 457200"/>
                <a:gd name="connsiteX5" fmla="*/ 422982 w 563880"/>
                <a:gd name="connsiteY5" fmla="*/ 6930 h 457200"/>
                <a:gd name="connsiteX6" fmla="*/ 477084 w 563880"/>
                <a:gd name="connsiteY6" fmla="*/ 32838 h 457200"/>
                <a:gd name="connsiteX7" fmla="*/ 557856 w 563880"/>
                <a:gd name="connsiteY7" fmla="*/ 264486 h 457200"/>
                <a:gd name="connsiteX8" fmla="*/ 531948 w 563880"/>
                <a:gd name="connsiteY8" fmla="*/ 31858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880" h="457200">
                  <a:moveTo>
                    <a:pt x="531948" y="318588"/>
                  </a:moveTo>
                  <a:lnTo>
                    <a:pt x="141804" y="454986"/>
                  </a:lnTo>
                  <a:cubicBezTo>
                    <a:pt x="119706" y="462606"/>
                    <a:pt x="95322" y="451176"/>
                    <a:pt x="87702" y="429078"/>
                  </a:cubicBezTo>
                  <a:lnTo>
                    <a:pt x="6930" y="197430"/>
                  </a:lnTo>
                  <a:cubicBezTo>
                    <a:pt x="-690" y="175332"/>
                    <a:pt x="10740" y="150948"/>
                    <a:pt x="32838" y="143328"/>
                  </a:cubicBezTo>
                  <a:lnTo>
                    <a:pt x="422982" y="6930"/>
                  </a:lnTo>
                  <a:cubicBezTo>
                    <a:pt x="445080" y="-690"/>
                    <a:pt x="469464" y="10740"/>
                    <a:pt x="477084" y="32838"/>
                  </a:cubicBezTo>
                  <a:lnTo>
                    <a:pt x="557856" y="264486"/>
                  </a:lnTo>
                  <a:cubicBezTo>
                    <a:pt x="566238" y="285822"/>
                    <a:pt x="554046" y="310206"/>
                    <a:pt x="531948" y="318588"/>
                  </a:cubicBezTo>
                  <a:close/>
                </a:path>
              </a:pathLst>
            </a:custGeom>
            <a:solidFill>
              <a:srgbClr val="F9CC70"/>
            </a:solidFill>
            <a:ln w="7620" cap="flat">
              <a:noFill/>
              <a:prstDash val="solid"/>
              <a:miter/>
            </a:ln>
          </p:spPr>
          <p:txBody>
            <a:bodyPr rtlCol="0" anchor="ctr"/>
            <a:lstStyle/>
            <a:p>
              <a:endParaRPr lang="ru-RU"/>
            </a:p>
          </p:txBody>
        </p:sp>
        <p:sp>
          <p:nvSpPr>
            <p:cNvPr id="97" name="Freeform: Shape 96">
              <a:extLst>
                <a:ext uri="{FF2B5EF4-FFF2-40B4-BE49-F238E27FC236}">
                  <a16:creationId xmlns:a16="http://schemas.microsoft.com/office/drawing/2014/main" id="{0A1DAEB5-EBD8-4143-80F3-866B411BA2C3}"/>
                </a:ext>
              </a:extLst>
            </p:cNvPr>
            <p:cNvSpPr/>
            <p:nvPr/>
          </p:nvSpPr>
          <p:spPr>
            <a:xfrm>
              <a:off x="6416036" y="3525739"/>
              <a:ext cx="192615" cy="149812"/>
            </a:xfrm>
            <a:custGeom>
              <a:avLst/>
              <a:gdLst>
                <a:gd name="connsiteX0" fmla="*/ 185930 w 205740"/>
                <a:gd name="connsiteY0" fmla="*/ 51862 h 160020"/>
                <a:gd name="connsiteX1" fmla="*/ 120025 w 205740"/>
                <a:gd name="connsiteY1" fmla="*/ 126574 h 160020"/>
                <a:gd name="connsiteX2" fmla="*/ 21923 w 205740"/>
                <a:gd name="connsiteY2" fmla="*/ 109213 h 160020"/>
                <a:gd name="connsiteX3" fmla="*/ 87828 w 205740"/>
                <a:gd name="connsiteY3" fmla="*/ 34501 h 160020"/>
                <a:gd name="connsiteX4" fmla="*/ 185930 w 205740"/>
                <a:gd name="connsiteY4" fmla="*/ 51862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 h="160020">
                  <a:moveTo>
                    <a:pt x="185930" y="51862"/>
                  </a:moveTo>
                  <a:cubicBezTo>
                    <a:pt x="194821" y="77288"/>
                    <a:pt x="165314" y="110737"/>
                    <a:pt x="120025" y="126574"/>
                  </a:cubicBezTo>
                  <a:cubicBezTo>
                    <a:pt x="74736" y="142411"/>
                    <a:pt x="30814" y="134638"/>
                    <a:pt x="21923" y="109213"/>
                  </a:cubicBezTo>
                  <a:cubicBezTo>
                    <a:pt x="13032" y="83787"/>
                    <a:pt x="42539" y="50337"/>
                    <a:pt x="87828" y="34501"/>
                  </a:cubicBezTo>
                  <a:cubicBezTo>
                    <a:pt x="133117" y="18664"/>
                    <a:pt x="177039" y="26437"/>
                    <a:pt x="185930" y="51862"/>
                  </a:cubicBezTo>
                  <a:close/>
                </a:path>
              </a:pathLst>
            </a:custGeom>
            <a:solidFill>
              <a:srgbClr val="2471A0"/>
            </a:solidFill>
            <a:ln w="7620" cap="flat">
              <a:noFill/>
              <a:prstDash val="solid"/>
              <a:miter/>
            </a:ln>
          </p:spPr>
          <p:txBody>
            <a:bodyPr rtlCol="0" anchor="ctr"/>
            <a:lstStyle/>
            <a:p>
              <a:endParaRPr lang="ru-RU"/>
            </a:p>
          </p:txBody>
        </p:sp>
        <p:sp>
          <p:nvSpPr>
            <p:cNvPr id="98" name="Freeform: Shape 97">
              <a:extLst>
                <a:ext uri="{FF2B5EF4-FFF2-40B4-BE49-F238E27FC236}">
                  <a16:creationId xmlns:a16="http://schemas.microsoft.com/office/drawing/2014/main" id="{7BAE1B5C-2B16-467D-8487-E78FCF9CBE6E}"/>
                </a:ext>
              </a:extLst>
            </p:cNvPr>
            <p:cNvSpPr/>
            <p:nvPr/>
          </p:nvSpPr>
          <p:spPr>
            <a:xfrm>
              <a:off x="6819648" y="3342821"/>
              <a:ext cx="492239" cy="342427"/>
            </a:xfrm>
            <a:custGeom>
              <a:avLst/>
              <a:gdLst>
                <a:gd name="connsiteX0" fmla="*/ 481677 w 525780"/>
                <a:gd name="connsiteY0" fmla="*/ 334610 h 365760"/>
                <a:gd name="connsiteX1" fmla="*/ 69434 w 525780"/>
                <a:gd name="connsiteY1" fmla="*/ 366614 h 365760"/>
                <a:gd name="connsiteX2" fmla="*/ 23714 w 525780"/>
                <a:gd name="connsiteY2" fmla="*/ 326990 h 365760"/>
                <a:gd name="connsiteX3" fmla="*/ 4664 w 525780"/>
                <a:gd name="connsiteY3" fmla="*/ 82388 h 365760"/>
                <a:gd name="connsiteX4" fmla="*/ 44288 w 525780"/>
                <a:gd name="connsiteY4" fmla="*/ 36668 h 365760"/>
                <a:gd name="connsiteX5" fmla="*/ 456530 w 525780"/>
                <a:gd name="connsiteY5" fmla="*/ 4664 h 365760"/>
                <a:gd name="connsiteX6" fmla="*/ 502250 w 525780"/>
                <a:gd name="connsiteY6" fmla="*/ 44288 h 365760"/>
                <a:gd name="connsiteX7" fmla="*/ 521300 w 525780"/>
                <a:gd name="connsiteY7" fmla="*/ 288890 h 365760"/>
                <a:gd name="connsiteX8" fmla="*/ 481677 w 525780"/>
                <a:gd name="connsiteY8" fmla="*/ 33461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780" h="365760">
                  <a:moveTo>
                    <a:pt x="481677" y="334610"/>
                  </a:moveTo>
                  <a:lnTo>
                    <a:pt x="69434" y="366614"/>
                  </a:lnTo>
                  <a:cubicBezTo>
                    <a:pt x="45812" y="368138"/>
                    <a:pt x="25238" y="350612"/>
                    <a:pt x="23714" y="326990"/>
                  </a:cubicBezTo>
                  <a:lnTo>
                    <a:pt x="4664" y="82388"/>
                  </a:lnTo>
                  <a:cubicBezTo>
                    <a:pt x="3140" y="58766"/>
                    <a:pt x="20667" y="38192"/>
                    <a:pt x="44288" y="36668"/>
                  </a:cubicBezTo>
                  <a:lnTo>
                    <a:pt x="456530" y="4664"/>
                  </a:lnTo>
                  <a:cubicBezTo>
                    <a:pt x="480152" y="3140"/>
                    <a:pt x="500727" y="20666"/>
                    <a:pt x="502250" y="44288"/>
                  </a:cubicBezTo>
                  <a:lnTo>
                    <a:pt x="521300" y="288890"/>
                  </a:lnTo>
                  <a:cubicBezTo>
                    <a:pt x="522824" y="312512"/>
                    <a:pt x="505298" y="333086"/>
                    <a:pt x="481677" y="334610"/>
                  </a:cubicBezTo>
                  <a:close/>
                </a:path>
              </a:pathLst>
            </a:custGeom>
            <a:solidFill>
              <a:srgbClr val="F9CC70"/>
            </a:solidFill>
            <a:ln w="7620" cap="flat">
              <a:noFill/>
              <a:prstDash val="solid"/>
              <a:miter/>
            </a:ln>
          </p:spPr>
          <p:txBody>
            <a:bodyPr rtlCol="0" anchor="ctr"/>
            <a:lstStyle/>
            <a:p>
              <a:endParaRPr lang="ru-RU"/>
            </a:p>
          </p:txBody>
        </p:sp>
        <p:sp>
          <p:nvSpPr>
            <p:cNvPr id="99" name="Freeform: Shape 98">
              <a:extLst>
                <a:ext uri="{FF2B5EF4-FFF2-40B4-BE49-F238E27FC236}">
                  <a16:creationId xmlns:a16="http://schemas.microsoft.com/office/drawing/2014/main" id="{8F5C7C26-9096-44B7-8F12-01F7DB1B2BDF}"/>
                </a:ext>
              </a:extLst>
            </p:cNvPr>
            <p:cNvSpPr/>
            <p:nvPr/>
          </p:nvSpPr>
          <p:spPr>
            <a:xfrm>
              <a:off x="6916837" y="3397009"/>
              <a:ext cx="228285" cy="121276"/>
            </a:xfrm>
            <a:custGeom>
              <a:avLst/>
              <a:gdLst>
                <a:gd name="connsiteX0" fmla="*/ 241535 w 243840"/>
                <a:gd name="connsiteY0" fmla="*/ 58849 h 129540"/>
                <a:gd name="connsiteX1" fmla="*/ 129452 w 243840"/>
                <a:gd name="connsiteY1" fmla="*/ 121738 h 129540"/>
                <a:gd name="connsiteX2" fmla="*/ 9062 w 243840"/>
                <a:gd name="connsiteY2" fmla="*/ 76748 h 129540"/>
                <a:gd name="connsiteX3" fmla="*/ 121145 w 243840"/>
                <a:gd name="connsiteY3" fmla="*/ 13859 h 129540"/>
                <a:gd name="connsiteX4" fmla="*/ 241535 w 243840"/>
                <a:gd name="connsiteY4" fmla="*/ 58849 h 129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 h="129540">
                  <a:moveTo>
                    <a:pt x="241535" y="58849"/>
                  </a:moveTo>
                  <a:cubicBezTo>
                    <a:pt x="243828" y="88639"/>
                    <a:pt x="193647" y="116796"/>
                    <a:pt x="129452" y="121738"/>
                  </a:cubicBezTo>
                  <a:cubicBezTo>
                    <a:pt x="65256" y="126681"/>
                    <a:pt x="11356" y="106538"/>
                    <a:pt x="9062" y="76748"/>
                  </a:cubicBezTo>
                  <a:cubicBezTo>
                    <a:pt x="6769" y="46958"/>
                    <a:pt x="56950" y="18801"/>
                    <a:pt x="121145" y="13859"/>
                  </a:cubicBezTo>
                  <a:cubicBezTo>
                    <a:pt x="185341" y="8916"/>
                    <a:pt x="239241" y="29059"/>
                    <a:pt x="241535" y="58849"/>
                  </a:cubicBezTo>
                  <a:close/>
                </a:path>
              </a:pathLst>
            </a:custGeom>
            <a:solidFill>
              <a:srgbClr val="2471A0"/>
            </a:solidFill>
            <a:ln w="7620" cap="flat">
              <a:noFill/>
              <a:prstDash val="solid"/>
              <a:miter/>
            </a:ln>
          </p:spPr>
          <p:txBody>
            <a:bodyPr rtlCol="0" anchor="ctr"/>
            <a:lstStyle/>
            <a:p>
              <a:endParaRPr lang="ru-RU"/>
            </a:p>
          </p:txBody>
        </p:sp>
        <p:sp>
          <p:nvSpPr>
            <p:cNvPr id="100" name="Freeform: Shape 99">
              <a:extLst>
                <a:ext uri="{FF2B5EF4-FFF2-40B4-BE49-F238E27FC236}">
                  <a16:creationId xmlns:a16="http://schemas.microsoft.com/office/drawing/2014/main" id="{A4CA1C3F-5BDF-461B-A0C5-DE8C8A8324CE}"/>
                </a:ext>
              </a:extLst>
            </p:cNvPr>
            <p:cNvSpPr/>
            <p:nvPr/>
          </p:nvSpPr>
          <p:spPr>
            <a:xfrm>
              <a:off x="7374668" y="3334264"/>
              <a:ext cx="485105" cy="335293"/>
            </a:xfrm>
            <a:custGeom>
              <a:avLst/>
              <a:gdLst>
                <a:gd name="connsiteX0" fmla="*/ 457289 w 518160"/>
                <a:gd name="connsiteY0" fmla="*/ 358991 h 358140"/>
                <a:gd name="connsiteX1" fmla="*/ 45047 w 518160"/>
                <a:gd name="connsiteY1" fmla="*/ 335369 h 358140"/>
                <a:gd name="connsiteX2" fmla="*/ 4661 w 518160"/>
                <a:gd name="connsiteY2" fmla="*/ 290411 h 358140"/>
                <a:gd name="connsiteX3" fmla="*/ 18377 w 518160"/>
                <a:gd name="connsiteY3" fmla="*/ 45047 h 358140"/>
                <a:gd name="connsiteX4" fmla="*/ 63335 w 518160"/>
                <a:gd name="connsiteY4" fmla="*/ 4661 h 358140"/>
                <a:gd name="connsiteX5" fmla="*/ 475577 w 518160"/>
                <a:gd name="connsiteY5" fmla="*/ 28283 h 358140"/>
                <a:gd name="connsiteX6" fmla="*/ 515963 w 518160"/>
                <a:gd name="connsiteY6" fmla="*/ 73241 h 358140"/>
                <a:gd name="connsiteX7" fmla="*/ 502247 w 518160"/>
                <a:gd name="connsiteY7" fmla="*/ 318605 h 358140"/>
                <a:gd name="connsiteX8" fmla="*/ 457289 w 518160"/>
                <a:gd name="connsiteY8" fmla="*/ 358991 h 35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 h="358140">
                  <a:moveTo>
                    <a:pt x="457289" y="358991"/>
                  </a:moveTo>
                  <a:lnTo>
                    <a:pt x="45047" y="335369"/>
                  </a:lnTo>
                  <a:cubicBezTo>
                    <a:pt x="21425" y="333845"/>
                    <a:pt x="3137" y="314033"/>
                    <a:pt x="4661" y="290411"/>
                  </a:cubicBezTo>
                  <a:lnTo>
                    <a:pt x="18377" y="45047"/>
                  </a:lnTo>
                  <a:cubicBezTo>
                    <a:pt x="19901" y="21425"/>
                    <a:pt x="39713" y="3137"/>
                    <a:pt x="63335" y="4661"/>
                  </a:cubicBezTo>
                  <a:lnTo>
                    <a:pt x="475577" y="28283"/>
                  </a:lnTo>
                  <a:cubicBezTo>
                    <a:pt x="499199" y="29807"/>
                    <a:pt x="517487" y="49619"/>
                    <a:pt x="515963" y="73241"/>
                  </a:cubicBezTo>
                  <a:lnTo>
                    <a:pt x="502247" y="318605"/>
                  </a:lnTo>
                  <a:cubicBezTo>
                    <a:pt x="500723" y="342227"/>
                    <a:pt x="480911" y="359753"/>
                    <a:pt x="457289" y="358991"/>
                  </a:cubicBezTo>
                  <a:close/>
                </a:path>
              </a:pathLst>
            </a:custGeom>
            <a:solidFill>
              <a:srgbClr val="F9CC70"/>
            </a:solidFill>
            <a:ln w="7620" cap="flat">
              <a:noFill/>
              <a:prstDash val="solid"/>
              <a:miter/>
            </a:ln>
          </p:spPr>
          <p:txBody>
            <a:bodyPr rtlCol="0" anchor="ctr"/>
            <a:lstStyle/>
            <a:p>
              <a:endParaRPr lang="ru-RU"/>
            </a:p>
          </p:txBody>
        </p:sp>
        <p:sp>
          <p:nvSpPr>
            <p:cNvPr id="101" name="Freeform: Shape 100">
              <a:extLst>
                <a:ext uri="{FF2B5EF4-FFF2-40B4-BE49-F238E27FC236}">
                  <a16:creationId xmlns:a16="http://schemas.microsoft.com/office/drawing/2014/main" id="{27B06EB7-2801-474C-8EF6-7611A07DE2B2}"/>
                </a:ext>
              </a:extLst>
            </p:cNvPr>
            <p:cNvSpPr/>
            <p:nvPr/>
          </p:nvSpPr>
          <p:spPr>
            <a:xfrm>
              <a:off x="7494149" y="3509550"/>
              <a:ext cx="164080" cy="99875"/>
            </a:xfrm>
            <a:custGeom>
              <a:avLst/>
              <a:gdLst>
                <a:gd name="connsiteX0" fmla="*/ 93520 w 175260"/>
                <a:gd name="connsiteY0" fmla="*/ 9575 h 106680"/>
                <a:gd name="connsiteX1" fmla="*/ 174701 w 175260"/>
                <a:gd name="connsiteY1" fmla="*/ 58452 h 106680"/>
                <a:gd name="connsiteX2" fmla="*/ 88510 w 175260"/>
                <a:gd name="connsiteY2" fmla="*/ 97826 h 106680"/>
                <a:gd name="connsiteX3" fmla="*/ 7329 w 175260"/>
                <a:gd name="connsiteY3" fmla="*/ 48949 h 106680"/>
                <a:gd name="connsiteX4" fmla="*/ 93520 w 175260"/>
                <a:gd name="connsiteY4" fmla="*/ 9575 h 106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 h="106680">
                  <a:moveTo>
                    <a:pt x="93520" y="9575"/>
                  </a:moveTo>
                  <a:cubicBezTo>
                    <a:pt x="139739" y="12199"/>
                    <a:pt x="176085" y="34083"/>
                    <a:pt x="174701" y="58452"/>
                  </a:cubicBezTo>
                  <a:cubicBezTo>
                    <a:pt x="173317" y="82822"/>
                    <a:pt x="134728" y="100450"/>
                    <a:pt x="88510" y="97826"/>
                  </a:cubicBezTo>
                  <a:cubicBezTo>
                    <a:pt x="42291" y="95202"/>
                    <a:pt x="5945" y="73319"/>
                    <a:pt x="7329" y="48949"/>
                  </a:cubicBezTo>
                  <a:cubicBezTo>
                    <a:pt x="8713" y="24580"/>
                    <a:pt x="47302" y="6951"/>
                    <a:pt x="93520" y="9575"/>
                  </a:cubicBezTo>
                  <a:close/>
                </a:path>
              </a:pathLst>
            </a:custGeom>
            <a:solidFill>
              <a:srgbClr val="2471A0"/>
            </a:solidFill>
            <a:ln w="7620" cap="flat">
              <a:noFill/>
              <a:prstDash val="solid"/>
              <a:miter/>
            </a:ln>
          </p:spPr>
          <p:txBody>
            <a:bodyPr rtlCol="0" anchor="ctr"/>
            <a:lstStyle/>
            <a:p>
              <a:endParaRPr lang="ru-RU"/>
            </a:p>
          </p:txBody>
        </p:sp>
        <p:sp>
          <p:nvSpPr>
            <p:cNvPr id="102" name="Freeform: Shape 101">
              <a:extLst>
                <a:ext uri="{FF2B5EF4-FFF2-40B4-BE49-F238E27FC236}">
                  <a16:creationId xmlns:a16="http://schemas.microsoft.com/office/drawing/2014/main" id="{1760582F-C72C-415B-A09F-CA05FD3FA369}"/>
                </a:ext>
              </a:extLst>
            </p:cNvPr>
            <p:cNvSpPr/>
            <p:nvPr/>
          </p:nvSpPr>
          <p:spPr>
            <a:xfrm>
              <a:off x="8339255" y="2778616"/>
              <a:ext cx="1562324" cy="1997492"/>
            </a:xfrm>
            <a:custGeom>
              <a:avLst/>
              <a:gdLst>
                <a:gd name="connsiteX0" fmla="*/ 189737 w 1668780"/>
                <a:gd name="connsiteY0" fmla="*/ 949452 h 2133600"/>
                <a:gd name="connsiteX1" fmla="*/ 463296 w 1668780"/>
                <a:gd name="connsiteY1" fmla="*/ 1056894 h 2133600"/>
                <a:gd name="connsiteX2" fmla="*/ 580644 w 1668780"/>
                <a:gd name="connsiteY2" fmla="*/ 1592580 h 2133600"/>
                <a:gd name="connsiteX3" fmla="*/ 818387 w 1668780"/>
                <a:gd name="connsiteY3" fmla="*/ 2132838 h 2133600"/>
                <a:gd name="connsiteX4" fmla="*/ 842772 w 1668780"/>
                <a:gd name="connsiteY4" fmla="*/ 2115312 h 2133600"/>
                <a:gd name="connsiteX5" fmla="*/ 628649 w 1668780"/>
                <a:gd name="connsiteY5" fmla="*/ 1819656 h 2133600"/>
                <a:gd name="connsiteX6" fmla="*/ 660654 w 1668780"/>
                <a:gd name="connsiteY6" fmla="*/ 1561338 h 2133600"/>
                <a:gd name="connsiteX7" fmla="*/ 848106 w 1668780"/>
                <a:gd name="connsiteY7" fmla="*/ 1807464 h 2133600"/>
                <a:gd name="connsiteX8" fmla="*/ 1193292 w 1668780"/>
                <a:gd name="connsiteY8" fmla="*/ 2012442 h 2133600"/>
                <a:gd name="connsiteX9" fmla="*/ 1221486 w 1668780"/>
                <a:gd name="connsiteY9" fmla="*/ 1987296 h 2133600"/>
                <a:gd name="connsiteX10" fmla="*/ 1075944 w 1668780"/>
                <a:gd name="connsiteY10" fmla="*/ 1868424 h 2133600"/>
                <a:gd name="connsiteX11" fmla="*/ 880872 w 1668780"/>
                <a:gd name="connsiteY11" fmla="*/ 1721358 h 2133600"/>
                <a:gd name="connsiteX12" fmla="*/ 1041654 w 1668780"/>
                <a:gd name="connsiteY12" fmla="*/ 1728978 h 2133600"/>
                <a:gd name="connsiteX13" fmla="*/ 1263396 w 1668780"/>
                <a:gd name="connsiteY13" fmla="*/ 1702308 h 2133600"/>
                <a:gd name="connsiteX14" fmla="*/ 1272539 w 1668780"/>
                <a:gd name="connsiteY14" fmla="*/ 1670304 h 2133600"/>
                <a:gd name="connsiteX15" fmla="*/ 1138428 w 1668780"/>
                <a:gd name="connsiteY15" fmla="*/ 1659636 h 2133600"/>
                <a:gd name="connsiteX16" fmla="*/ 825246 w 1668780"/>
                <a:gd name="connsiteY16" fmla="*/ 1616202 h 2133600"/>
                <a:gd name="connsiteX17" fmla="*/ 672846 w 1668780"/>
                <a:gd name="connsiteY17" fmla="*/ 1283208 h 2133600"/>
                <a:gd name="connsiteX18" fmla="*/ 460247 w 1668780"/>
                <a:gd name="connsiteY18" fmla="*/ 957072 h 2133600"/>
                <a:gd name="connsiteX19" fmla="*/ 724662 w 1668780"/>
                <a:gd name="connsiteY19" fmla="*/ 1085088 h 2133600"/>
                <a:gd name="connsiteX20" fmla="*/ 894587 w 1668780"/>
                <a:gd name="connsiteY20" fmla="*/ 1347978 h 2133600"/>
                <a:gd name="connsiteX21" fmla="*/ 1094232 w 1668780"/>
                <a:gd name="connsiteY21" fmla="*/ 1467612 h 2133600"/>
                <a:gd name="connsiteX22" fmla="*/ 1103376 w 1668780"/>
                <a:gd name="connsiteY22" fmla="*/ 1439418 h 2133600"/>
                <a:gd name="connsiteX23" fmla="*/ 961644 w 1668780"/>
                <a:gd name="connsiteY23" fmla="*/ 1351788 h 2133600"/>
                <a:gd name="connsiteX24" fmla="*/ 816864 w 1668780"/>
                <a:gd name="connsiteY24" fmla="*/ 1072896 h 2133600"/>
                <a:gd name="connsiteX25" fmla="*/ 553974 w 1668780"/>
                <a:gd name="connsiteY25" fmla="*/ 898398 h 2133600"/>
                <a:gd name="connsiteX26" fmla="*/ 794004 w 1668780"/>
                <a:gd name="connsiteY26" fmla="*/ 889254 h 2133600"/>
                <a:gd name="connsiteX27" fmla="*/ 1032509 w 1668780"/>
                <a:gd name="connsiteY27" fmla="*/ 997458 h 2133600"/>
                <a:gd name="connsiteX28" fmla="*/ 1287018 w 1668780"/>
                <a:gd name="connsiteY28" fmla="*/ 1312164 h 2133600"/>
                <a:gd name="connsiteX29" fmla="*/ 1306829 w 1668780"/>
                <a:gd name="connsiteY29" fmla="*/ 1285494 h 2133600"/>
                <a:gd name="connsiteX30" fmla="*/ 1166622 w 1668780"/>
                <a:gd name="connsiteY30" fmla="*/ 1122426 h 2133600"/>
                <a:gd name="connsiteX31" fmla="*/ 997457 w 1668780"/>
                <a:gd name="connsiteY31" fmla="*/ 877824 h 2133600"/>
                <a:gd name="connsiteX32" fmla="*/ 731519 w 1668780"/>
                <a:gd name="connsiteY32" fmla="*/ 816864 h 2133600"/>
                <a:gd name="connsiteX33" fmla="*/ 1033272 w 1668780"/>
                <a:gd name="connsiteY33" fmla="*/ 713232 h 2133600"/>
                <a:gd name="connsiteX34" fmla="*/ 1666494 w 1668780"/>
                <a:gd name="connsiteY34" fmla="*/ 704850 h 2133600"/>
                <a:gd name="connsiteX35" fmla="*/ 1651254 w 1668780"/>
                <a:gd name="connsiteY35" fmla="*/ 668274 h 2133600"/>
                <a:gd name="connsiteX36" fmla="*/ 1431036 w 1668780"/>
                <a:gd name="connsiteY36" fmla="*/ 679704 h 2133600"/>
                <a:gd name="connsiteX37" fmla="*/ 1139189 w 1668780"/>
                <a:gd name="connsiteY37" fmla="*/ 633222 h 2133600"/>
                <a:gd name="connsiteX38" fmla="*/ 1469136 w 1668780"/>
                <a:gd name="connsiteY38" fmla="*/ 512826 h 2133600"/>
                <a:gd name="connsiteX39" fmla="*/ 1445514 w 1668780"/>
                <a:gd name="connsiteY39" fmla="*/ 488442 h 2133600"/>
                <a:gd name="connsiteX40" fmla="*/ 1189482 w 1668780"/>
                <a:gd name="connsiteY40" fmla="*/ 574548 h 2133600"/>
                <a:gd name="connsiteX41" fmla="*/ 839724 w 1668780"/>
                <a:gd name="connsiteY41" fmla="*/ 656082 h 2133600"/>
                <a:gd name="connsiteX42" fmla="*/ 521207 w 1668780"/>
                <a:gd name="connsiteY42" fmla="*/ 789432 h 2133600"/>
                <a:gd name="connsiteX43" fmla="*/ 430529 w 1668780"/>
                <a:gd name="connsiteY43" fmla="*/ 803148 h 2133600"/>
                <a:gd name="connsiteX44" fmla="*/ 563117 w 1668780"/>
                <a:gd name="connsiteY44" fmla="*/ 624078 h 2133600"/>
                <a:gd name="connsiteX45" fmla="*/ 835152 w 1668780"/>
                <a:gd name="connsiteY45" fmla="*/ 253746 h 2133600"/>
                <a:gd name="connsiteX46" fmla="*/ 1017269 w 1668780"/>
                <a:gd name="connsiteY46" fmla="*/ 158496 h 2133600"/>
                <a:gd name="connsiteX47" fmla="*/ 1001267 w 1668780"/>
                <a:gd name="connsiteY47" fmla="*/ 131064 h 2133600"/>
                <a:gd name="connsiteX48" fmla="*/ 790956 w 1668780"/>
                <a:gd name="connsiteY48" fmla="*/ 227076 h 2133600"/>
                <a:gd name="connsiteX49" fmla="*/ 642366 w 1668780"/>
                <a:gd name="connsiteY49" fmla="*/ 376428 h 2133600"/>
                <a:gd name="connsiteX50" fmla="*/ 696467 w 1668780"/>
                <a:gd name="connsiteY50" fmla="*/ 170688 h 2133600"/>
                <a:gd name="connsiteX51" fmla="*/ 821436 w 1668780"/>
                <a:gd name="connsiteY51" fmla="*/ 32004 h 2133600"/>
                <a:gd name="connsiteX52" fmla="*/ 808482 w 1668780"/>
                <a:gd name="connsiteY52" fmla="*/ 4572 h 2133600"/>
                <a:gd name="connsiteX53" fmla="*/ 639317 w 1668780"/>
                <a:gd name="connsiteY53" fmla="*/ 183642 h 2133600"/>
                <a:gd name="connsiteX54" fmla="*/ 486917 w 1668780"/>
                <a:gd name="connsiteY54" fmla="*/ 611886 h 2133600"/>
                <a:gd name="connsiteX55" fmla="*/ 231647 w 1668780"/>
                <a:gd name="connsiteY55" fmla="*/ 801624 h 2133600"/>
                <a:gd name="connsiteX56" fmla="*/ 34289 w 1668780"/>
                <a:gd name="connsiteY56" fmla="*/ 803148 h 2133600"/>
                <a:gd name="connsiteX57" fmla="*/ 4572 w 1668780"/>
                <a:gd name="connsiteY57" fmla="*/ 900684 h 2133600"/>
                <a:gd name="connsiteX58" fmla="*/ 189737 w 1668780"/>
                <a:gd name="connsiteY58" fmla="*/ 949452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68780" h="2133600">
                  <a:moveTo>
                    <a:pt x="189737" y="949452"/>
                  </a:moveTo>
                  <a:cubicBezTo>
                    <a:pt x="189737" y="949452"/>
                    <a:pt x="352044" y="980694"/>
                    <a:pt x="463296" y="1056894"/>
                  </a:cubicBezTo>
                  <a:cubicBezTo>
                    <a:pt x="556259" y="1120902"/>
                    <a:pt x="647699" y="1363218"/>
                    <a:pt x="580644" y="1592580"/>
                  </a:cubicBezTo>
                  <a:cubicBezTo>
                    <a:pt x="529589" y="1769364"/>
                    <a:pt x="552449" y="1993392"/>
                    <a:pt x="818387" y="2132838"/>
                  </a:cubicBezTo>
                  <a:lnTo>
                    <a:pt x="842772" y="2115312"/>
                  </a:lnTo>
                  <a:cubicBezTo>
                    <a:pt x="842772" y="2115312"/>
                    <a:pt x="653796" y="1969770"/>
                    <a:pt x="628649" y="1819656"/>
                  </a:cubicBezTo>
                  <a:cubicBezTo>
                    <a:pt x="603504" y="1669542"/>
                    <a:pt x="660654" y="1561338"/>
                    <a:pt x="660654" y="1561338"/>
                  </a:cubicBezTo>
                  <a:cubicBezTo>
                    <a:pt x="660654" y="1561338"/>
                    <a:pt x="729996" y="1719072"/>
                    <a:pt x="848106" y="1807464"/>
                  </a:cubicBezTo>
                  <a:cubicBezTo>
                    <a:pt x="927354" y="1866900"/>
                    <a:pt x="1098042" y="1932432"/>
                    <a:pt x="1193292" y="2012442"/>
                  </a:cubicBezTo>
                  <a:lnTo>
                    <a:pt x="1221486" y="1987296"/>
                  </a:lnTo>
                  <a:cubicBezTo>
                    <a:pt x="1221486" y="1987296"/>
                    <a:pt x="1156716" y="1906524"/>
                    <a:pt x="1075944" y="1868424"/>
                  </a:cubicBezTo>
                  <a:cubicBezTo>
                    <a:pt x="984504" y="1825752"/>
                    <a:pt x="915924" y="1784604"/>
                    <a:pt x="880872" y="1721358"/>
                  </a:cubicBezTo>
                  <a:cubicBezTo>
                    <a:pt x="880872" y="1721358"/>
                    <a:pt x="950976" y="1738884"/>
                    <a:pt x="1041654" y="1728978"/>
                  </a:cubicBezTo>
                  <a:cubicBezTo>
                    <a:pt x="1131569" y="1719072"/>
                    <a:pt x="1197864" y="1671828"/>
                    <a:pt x="1263396" y="1702308"/>
                  </a:cubicBezTo>
                  <a:lnTo>
                    <a:pt x="1272539" y="1670304"/>
                  </a:lnTo>
                  <a:cubicBezTo>
                    <a:pt x="1272539" y="1670304"/>
                    <a:pt x="1226819" y="1640586"/>
                    <a:pt x="1138428" y="1659636"/>
                  </a:cubicBezTo>
                  <a:cubicBezTo>
                    <a:pt x="1020317" y="1684782"/>
                    <a:pt x="898397" y="1674876"/>
                    <a:pt x="825246" y="1616202"/>
                  </a:cubicBezTo>
                  <a:cubicBezTo>
                    <a:pt x="752094" y="1557528"/>
                    <a:pt x="695706" y="1410462"/>
                    <a:pt x="672846" y="1283208"/>
                  </a:cubicBezTo>
                  <a:cubicBezTo>
                    <a:pt x="649224" y="1153668"/>
                    <a:pt x="583692" y="1016508"/>
                    <a:pt x="460247" y="957072"/>
                  </a:cubicBezTo>
                  <a:cubicBezTo>
                    <a:pt x="460247" y="957072"/>
                    <a:pt x="633222" y="989838"/>
                    <a:pt x="724662" y="1085088"/>
                  </a:cubicBezTo>
                  <a:cubicBezTo>
                    <a:pt x="816102" y="1180338"/>
                    <a:pt x="861059" y="1300734"/>
                    <a:pt x="894587" y="1347978"/>
                  </a:cubicBezTo>
                  <a:cubicBezTo>
                    <a:pt x="939546" y="1411986"/>
                    <a:pt x="1009649" y="1457706"/>
                    <a:pt x="1094232" y="1467612"/>
                  </a:cubicBezTo>
                  <a:lnTo>
                    <a:pt x="1103376" y="1439418"/>
                  </a:lnTo>
                  <a:cubicBezTo>
                    <a:pt x="1103376" y="1439418"/>
                    <a:pt x="1021079" y="1425702"/>
                    <a:pt x="961644" y="1351788"/>
                  </a:cubicBezTo>
                  <a:cubicBezTo>
                    <a:pt x="889254" y="1262634"/>
                    <a:pt x="875537" y="1144524"/>
                    <a:pt x="816864" y="1072896"/>
                  </a:cubicBezTo>
                  <a:cubicBezTo>
                    <a:pt x="758189" y="1001268"/>
                    <a:pt x="652272" y="918972"/>
                    <a:pt x="553974" y="898398"/>
                  </a:cubicBezTo>
                  <a:cubicBezTo>
                    <a:pt x="553974" y="898398"/>
                    <a:pt x="660654" y="870966"/>
                    <a:pt x="794004" y="889254"/>
                  </a:cubicBezTo>
                  <a:cubicBezTo>
                    <a:pt x="927354" y="907542"/>
                    <a:pt x="997457" y="950976"/>
                    <a:pt x="1032509" y="997458"/>
                  </a:cubicBezTo>
                  <a:cubicBezTo>
                    <a:pt x="1097279" y="1082802"/>
                    <a:pt x="1123949" y="1225296"/>
                    <a:pt x="1287018" y="1312164"/>
                  </a:cubicBezTo>
                  <a:lnTo>
                    <a:pt x="1306829" y="1285494"/>
                  </a:lnTo>
                  <a:cubicBezTo>
                    <a:pt x="1306829" y="1285494"/>
                    <a:pt x="1211579" y="1210818"/>
                    <a:pt x="1166622" y="1122426"/>
                  </a:cubicBezTo>
                  <a:cubicBezTo>
                    <a:pt x="1121664" y="1034034"/>
                    <a:pt x="1092708" y="941070"/>
                    <a:pt x="997457" y="877824"/>
                  </a:cubicBezTo>
                  <a:cubicBezTo>
                    <a:pt x="895349" y="810006"/>
                    <a:pt x="736854" y="819150"/>
                    <a:pt x="731519" y="816864"/>
                  </a:cubicBezTo>
                  <a:cubicBezTo>
                    <a:pt x="731519" y="816864"/>
                    <a:pt x="883157" y="726948"/>
                    <a:pt x="1033272" y="713232"/>
                  </a:cubicBezTo>
                  <a:cubicBezTo>
                    <a:pt x="1183386" y="699516"/>
                    <a:pt x="1430274" y="793242"/>
                    <a:pt x="1666494" y="704850"/>
                  </a:cubicBezTo>
                  <a:lnTo>
                    <a:pt x="1651254" y="668274"/>
                  </a:lnTo>
                  <a:cubicBezTo>
                    <a:pt x="1651254" y="668274"/>
                    <a:pt x="1546098" y="694944"/>
                    <a:pt x="1431036" y="679704"/>
                  </a:cubicBezTo>
                  <a:cubicBezTo>
                    <a:pt x="1315974" y="664464"/>
                    <a:pt x="1146048" y="633222"/>
                    <a:pt x="1139189" y="633222"/>
                  </a:cubicBezTo>
                  <a:cubicBezTo>
                    <a:pt x="1139189" y="633222"/>
                    <a:pt x="1331214" y="627888"/>
                    <a:pt x="1469136" y="512826"/>
                  </a:cubicBezTo>
                  <a:lnTo>
                    <a:pt x="1445514" y="488442"/>
                  </a:lnTo>
                  <a:cubicBezTo>
                    <a:pt x="1445514" y="488442"/>
                    <a:pt x="1280922" y="563880"/>
                    <a:pt x="1189482" y="574548"/>
                  </a:cubicBezTo>
                  <a:cubicBezTo>
                    <a:pt x="1098042" y="584454"/>
                    <a:pt x="947927" y="607314"/>
                    <a:pt x="839724" y="656082"/>
                  </a:cubicBezTo>
                  <a:cubicBezTo>
                    <a:pt x="773429" y="685800"/>
                    <a:pt x="689609" y="748284"/>
                    <a:pt x="521207" y="789432"/>
                  </a:cubicBezTo>
                  <a:cubicBezTo>
                    <a:pt x="459486" y="804672"/>
                    <a:pt x="430529" y="803148"/>
                    <a:pt x="430529" y="803148"/>
                  </a:cubicBezTo>
                  <a:cubicBezTo>
                    <a:pt x="430529" y="803148"/>
                    <a:pt x="498347" y="740664"/>
                    <a:pt x="563117" y="624078"/>
                  </a:cubicBezTo>
                  <a:cubicBezTo>
                    <a:pt x="627887" y="507492"/>
                    <a:pt x="732282" y="329946"/>
                    <a:pt x="835152" y="253746"/>
                  </a:cubicBezTo>
                  <a:cubicBezTo>
                    <a:pt x="946404" y="172212"/>
                    <a:pt x="1017269" y="158496"/>
                    <a:pt x="1017269" y="158496"/>
                  </a:cubicBezTo>
                  <a:lnTo>
                    <a:pt x="1001267" y="131064"/>
                  </a:lnTo>
                  <a:cubicBezTo>
                    <a:pt x="1001267" y="131064"/>
                    <a:pt x="908304" y="144018"/>
                    <a:pt x="790956" y="227076"/>
                  </a:cubicBezTo>
                  <a:cubicBezTo>
                    <a:pt x="703326" y="288798"/>
                    <a:pt x="642366" y="376428"/>
                    <a:pt x="642366" y="376428"/>
                  </a:cubicBezTo>
                  <a:cubicBezTo>
                    <a:pt x="642366" y="376428"/>
                    <a:pt x="664464" y="230124"/>
                    <a:pt x="696467" y="170688"/>
                  </a:cubicBezTo>
                  <a:cubicBezTo>
                    <a:pt x="754379" y="64008"/>
                    <a:pt x="821436" y="32004"/>
                    <a:pt x="821436" y="32004"/>
                  </a:cubicBezTo>
                  <a:lnTo>
                    <a:pt x="808482" y="4572"/>
                  </a:lnTo>
                  <a:cubicBezTo>
                    <a:pt x="808482" y="4572"/>
                    <a:pt x="705612" y="26670"/>
                    <a:pt x="639317" y="183642"/>
                  </a:cubicBezTo>
                  <a:cubicBezTo>
                    <a:pt x="608076" y="257556"/>
                    <a:pt x="608076" y="422148"/>
                    <a:pt x="486917" y="611886"/>
                  </a:cubicBezTo>
                  <a:cubicBezTo>
                    <a:pt x="450342" y="669798"/>
                    <a:pt x="339852" y="803910"/>
                    <a:pt x="231647" y="801624"/>
                  </a:cubicBezTo>
                  <a:lnTo>
                    <a:pt x="34289" y="803148"/>
                  </a:lnTo>
                  <a:lnTo>
                    <a:pt x="4572" y="900684"/>
                  </a:lnTo>
                  <a:lnTo>
                    <a:pt x="189737" y="949452"/>
                  </a:lnTo>
                  <a:close/>
                </a:path>
              </a:pathLst>
            </a:custGeom>
            <a:solidFill>
              <a:srgbClr val="5396D3"/>
            </a:solidFill>
            <a:ln w="7620" cap="flat">
              <a:noFill/>
              <a:prstDash val="solid"/>
              <a:miter/>
            </a:ln>
          </p:spPr>
          <p:txBody>
            <a:bodyPr rtlCol="0" anchor="ctr"/>
            <a:lstStyle/>
            <a:p>
              <a:endParaRPr lang="ru-RU"/>
            </a:p>
          </p:txBody>
        </p:sp>
        <p:sp>
          <p:nvSpPr>
            <p:cNvPr id="103" name="Freeform: Shape 102">
              <a:extLst>
                <a:ext uri="{FF2B5EF4-FFF2-40B4-BE49-F238E27FC236}">
                  <a16:creationId xmlns:a16="http://schemas.microsoft.com/office/drawing/2014/main" id="{7716E0F0-B58E-4785-9FE9-034D6FD9B28A}"/>
                </a:ext>
              </a:extLst>
            </p:cNvPr>
            <p:cNvSpPr/>
            <p:nvPr/>
          </p:nvSpPr>
          <p:spPr>
            <a:xfrm>
              <a:off x="9842389" y="3344974"/>
              <a:ext cx="107009" cy="142678"/>
            </a:xfrm>
            <a:custGeom>
              <a:avLst/>
              <a:gdLst>
                <a:gd name="connsiteX0" fmla="*/ 98611 w 114300"/>
                <a:gd name="connsiteY0" fmla="*/ 68624 h 152400"/>
                <a:gd name="connsiteX1" fmla="*/ 73620 w 114300"/>
                <a:gd name="connsiteY1" fmla="*/ 140744 h 152400"/>
                <a:gd name="connsiteX2" fmla="*/ 19858 w 114300"/>
                <a:gd name="connsiteY2" fmla="*/ 86563 h 152400"/>
                <a:gd name="connsiteX3" fmla="*/ 44849 w 114300"/>
                <a:gd name="connsiteY3" fmla="*/ 14443 h 152400"/>
                <a:gd name="connsiteX4" fmla="*/ 98611 w 114300"/>
                <a:gd name="connsiteY4" fmla="*/ 6862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52400">
                  <a:moveTo>
                    <a:pt x="98611" y="68624"/>
                  </a:moveTo>
                  <a:cubicBezTo>
                    <a:pt x="106556" y="103501"/>
                    <a:pt x="95367" y="135791"/>
                    <a:pt x="73620" y="140744"/>
                  </a:cubicBezTo>
                  <a:cubicBezTo>
                    <a:pt x="51873" y="145698"/>
                    <a:pt x="27803" y="121441"/>
                    <a:pt x="19858" y="86563"/>
                  </a:cubicBezTo>
                  <a:cubicBezTo>
                    <a:pt x="11913" y="51686"/>
                    <a:pt x="23102" y="19397"/>
                    <a:pt x="44849" y="14443"/>
                  </a:cubicBezTo>
                  <a:cubicBezTo>
                    <a:pt x="66596" y="9489"/>
                    <a:pt x="90666" y="33747"/>
                    <a:pt x="98611" y="68624"/>
                  </a:cubicBezTo>
                  <a:close/>
                </a:path>
              </a:pathLst>
            </a:custGeom>
            <a:solidFill>
              <a:srgbClr val="5396D3"/>
            </a:solidFill>
            <a:ln w="7620" cap="flat">
              <a:noFill/>
              <a:prstDash val="solid"/>
              <a:miter/>
            </a:ln>
          </p:spPr>
          <p:txBody>
            <a:bodyPr rtlCol="0" anchor="ctr"/>
            <a:lstStyle/>
            <a:p>
              <a:endParaRPr lang="ru-RU"/>
            </a:p>
          </p:txBody>
        </p:sp>
        <p:sp>
          <p:nvSpPr>
            <p:cNvPr id="104" name="Freeform: Shape 103">
              <a:extLst>
                <a:ext uri="{FF2B5EF4-FFF2-40B4-BE49-F238E27FC236}">
                  <a16:creationId xmlns:a16="http://schemas.microsoft.com/office/drawing/2014/main" id="{9F0340E2-33ED-47C4-BEA0-5029026EE7A0}"/>
                </a:ext>
              </a:extLst>
            </p:cNvPr>
            <p:cNvSpPr/>
            <p:nvPr/>
          </p:nvSpPr>
          <p:spPr>
            <a:xfrm>
              <a:off x="9468236" y="4281524"/>
              <a:ext cx="114142" cy="149812"/>
            </a:xfrm>
            <a:custGeom>
              <a:avLst/>
              <a:gdLst>
                <a:gd name="connsiteX0" fmla="*/ 85152 w 121920"/>
                <a:gd name="connsiteY0" fmla="*/ 18588 h 160020"/>
                <a:gd name="connsiteX1" fmla="*/ 102922 w 121920"/>
                <a:gd name="connsiteY1" fmla="*/ 92818 h 160020"/>
                <a:gd name="connsiteX2" fmla="*/ 44088 w 121920"/>
                <a:gd name="connsiteY2" fmla="*/ 141443 h 160020"/>
                <a:gd name="connsiteX3" fmla="*/ 26318 w 121920"/>
                <a:gd name="connsiteY3" fmla="*/ 67213 h 160020"/>
                <a:gd name="connsiteX4" fmla="*/ 85152 w 121920"/>
                <a:gd name="connsiteY4" fmla="*/ 18588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60020">
                  <a:moveTo>
                    <a:pt x="85152" y="18588"/>
                  </a:moveTo>
                  <a:cubicBezTo>
                    <a:pt x="106306" y="25658"/>
                    <a:pt x="114261" y="58892"/>
                    <a:pt x="102922" y="92818"/>
                  </a:cubicBezTo>
                  <a:cubicBezTo>
                    <a:pt x="91582" y="126744"/>
                    <a:pt x="65241" y="148514"/>
                    <a:pt x="44088" y="141443"/>
                  </a:cubicBezTo>
                  <a:cubicBezTo>
                    <a:pt x="22934" y="134373"/>
                    <a:pt x="14978" y="101139"/>
                    <a:pt x="26318" y="67213"/>
                  </a:cubicBezTo>
                  <a:cubicBezTo>
                    <a:pt x="37657" y="33287"/>
                    <a:pt x="63998" y="11517"/>
                    <a:pt x="85152" y="18588"/>
                  </a:cubicBezTo>
                  <a:close/>
                </a:path>
              </a:pathLst>
            </a:custGeom>
            <a:solidFill>
              <a:srgbClr val="5396D3"/>
            </a:solidFill>
            <a:ln w="7620" cap="flat">
              <a:noFill/>
              <a:prstDash val="solid"/>
              <a:miter/>
            </a:ln>
          </p:spPr>
          <p:txBody>
            <a:bodyPr rtlCol="0" anchor="ctr"/>
            <a:lstStyle/>
            <a:p>
              <a:endParaRPr lang="ru-RU"/>
            </a:p>
          </p:txBody>
        </p:sp>
        <p:sp>
          <p:nvSpPr>
            <p:cNvPr id="122" name="Freeform: Shape 121">
              <a:extLst>
                <a:ext uri="{FF2B5EF4-FFF2-40B4-BE49-F238E27FC236}">
                  <a16:creationId xmlns:a16="http://schemas.microsoft.com/office/drawing/2014/main" id="{305278AA-3604-4EC8-8712-3B0305808D30}"/>
                </a:ext>
              </a:extLst>
            </p:cNvPr>
            <p:cNvSpPr/>
            <p:nvPr/>
          </p:nvSpPr>
          <p:spPr>
            <a:xfrm>
              <a:off x="9403687" y="4584856"/>
              <a:ext cx="142678" cy="149812"/>
            </a:xfrm>
            <a:custGeom>
              <a:avLst/>
              <a:gdLst>
                <a:gd name="connsiteX0" fmla="*/ 120114 w 152400"/>
                <a:gd name="connsiteY0" fmla="*/ 32175 h 160020"/>
                <a:gd name="connsiteX1" fmla="*/ 109958 w 152400"/>
                <a:gd name="connsiteY1" fmla="*/ 107824 h 160020"/>
                <a:gd name="connsiteX2" fmla="*/ 37559 w 152400"/>
                <a:gd name="connsiteY2" fmla="*/ 131998 h 160020"/>
                <a:gd name="connsiteX3" fmla="*/ 47715 w 152400"/>
                <a:gd name="connsiteY3" fmla="*/ 56348 h 160020"/>
                <a:gd name="connsiteX4" fmla="*/ 120114 w 152400"/>
                <a:gd name="connsiteY4" fmla="*/ 32175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0020">
                  <a:moveTo>
                    <a:pt x="120114" y="32175"/>
                  </a:moveTo>
                  <a:cubicBezTo>
                    <a:pt x="137302" y="46389"/>
                    <a:pt x="132755" y="80259"/>
                    <a:pt x="109958" y="107824"/>
                  </a:cubicBezTo>
                  <a:cubicBezTo>
                    <a:pt x="87160" y="135390"/>
                    <a:pt x="54747" y="146213"/>
                    <a:pt x="37559" y="131998"/>
                  </a:cubicBezTo>
                  <a:cubicBezTo>
                    <a:pt x="20371" y="117783"/>
                    <a:pt x="24918" y="83914"/>
                    <a:pt x="47715" y="56348"/>
                  </a:cubicBezTo>
                  <a:cubicBezTo>
                    <a:pt x="70512" y="28783"/>
                    <a:pt x="102926" y="17960"/>
                    <a:pt x="120114" y="32175"/>
                  </a:cubicBezTo>
                  <a:close/>
                </a:path>
              </a:pathLst>
            </a:custGeom>
            <a:solidFill>
              <a:srgbClr val="5396D3"/>
            </a:solidFill>
            <a:ln w="7620" cap="flat">
              <a:noFill/>
              <a:prstDash val="solid"/>
              <a:miter/>
            </a:ln>
          </p:spPr>
          <p:txBody>
            <a:bodyPr rtlCol="0" anchor="ctr"/>
            <a:lstStyle/>
            <a:p>
              <a:endParaRPr lang="ru-RU"/>
            </a:p>
          </p:txBody>
        </p:sp>
        <p:sp>
          <p:nvSpPr>
            <p:cNvPr id="123" name="Freeform: Shape 122">
              <a:extLst>
                <a:ext uri="{FF2B5EF4-FFF2-40B4-BE49-F238E27FC236}">
                  <a16:creationId xmlns:a16="http://schemas.microsoft.com/office/drawing/2014/main" id="{6CF0E0FA-7299-43AC-B5A2-FBF34A4E7774}"/>
                </a:ext>
              </a:extLst>
            </p:cNvPr>
            <p:cNvSpPr/>
            <p:nvPr/>
          </p:nvSpPr>
          <p:spPr>
            <a:xfrm>
              <a:off x="9054435" y="4697387"/>
              <a:ext cx="142678" cy="149812"/>
            </a:xfrm>
            <a:custGeom>
              <a:avLst/>
              <a:gdLst>
                <a:gd name="connsiteX0" fmla="*/ 120114 w 152400"/>
                <a:gd name="connsiteY0" fmla="*/ 32175 h 160020"/>
                <a:gd name="connsiteX1" fmla="*/ 109958 w 152400"/>
                <a:gd name="connsiteY1" fmla="*/ 107824 h 160020"/>
                <a:gd name="connsiteX2" fmla="*/ 37558 w 152400"/>
                <a:gd name="connsiteY2" fmla="*/ 131998 h 160020"/>
                <a:gd name="connsiteX3" fmla="*/ 47715 w 152400"/>
                <a:gd name="connsiteY3" fmla="*/ 56348 h 160020"/>
                <a:gd name="connsiteX4" fmla="*/ 120114 w 152400"/>
                <a:gd name="connsiteY4" fmla="*/ 32175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60020">
                  <a:moveTo>
                    <a:pt x="120114" y="32175"/>
                  </a:moveTo>
                  <a:cubicBezTo>
                    <a:pt x="137302" y="46389"/>
                    <a:pt x="132755" y="80258"/>
                    <a:pt x="109958" y="107824"/>
                  </a:cubicBezTo>
                  <a:cubicBezTo>
                    <a:pt x="87160" y="135390"/>
                    <a:pt x="54746" y="146213"/>
                    <a:pt x="37558" y="131998"/>
                  </a:cubicBezTo>
                  <a:cubicBezTo>
                    <a:pt x="20370" y="117783"/>
                    <a:pt x="24918" y="83914"/>
                    <a:pt x="47715" y="56348"/>
                  </a:cubicBezTo>
                  <a:cubicBezTo>
                    <a:pt x="70512" y="28783"/>
                    <a:pt x="102926" y="17960"/>
                    <a:pt x="120114" y="32175"/>
                  </a:cubicBezTo>
                  <a:close/>
                </a:path>
              </a:pathLst>
            </a:custGeom>
            <a:solidFill>
              <a:srgbClr val="5396D3"/>
            </a:solidFill>
            <a:ln w="7620" cap="flat">
              <a:noFill/>
              <a:prstDash val="solid"/>
              <a:miter/>
            </a:ln>
          </p:spPr>
          <p:txBody>
            <a:bodyPr rtlCol="0" anchor="ctr"/>
            <a:lstStyle/>
            <a:p>
              <a:endParaRPr lang="ru-RU"/>
            </a:p>
          </p:txBody>
        </p:sp>
        <p:sp>
          <p:nvSpPr>
            <p:cNvPr id="124" name="Freeform: Shape 123">
              <a:extLst>
                <a:ext uri="{FF2B5EF4-FFF2-40B4-BE49-F238E27FC236}">
                  <a16:creationId xmlns:a16="http://schemas.microsoft.com/office/drawing/2014/main" id="{CEFF9A40-C3E3-4C46-8073-2E1CCD3E6835}"/>
                </a:ext>
              </a:extLst>
            </p:cNvPr>
            <p:cNvSpPr/>
            <p:nvPr/>
          </p:nvSpPr>
          <p:spPr>
            <a:xfrm>
              <a:off x="9312816" y="4062293"/>
              <a:ext cx="121276" cy="149812"/>
            </a:xfrm>
            <a:custGeom>
              <a:avLst/>
              <a:gdLst>
                <a:gd name="connsiteX0" fmla="*/ 91423 w 129540"/>
                <a:gd name="connsiteY0" fmla="*/ 20895 h 160020"/>
                <a:gd name="connsiteX1" fmla="*/ 104953 w 129540"/>
                <a:gd name="connsiteY1" fmla="*/ 96015 h 160020"/>
                <a:gd name="connsiteX2" fmla="*/ 43454 w 129540"/>
                <a:gd name="connsiteY2" fmla="*/ 141225 h 160020"/>
                <a:gd name="connsiteX3" fmla="*/ 29924 w 129540"/>
                <a:gd name="connsiteY3" fmla="*/ 66105 h 160020"/>
                <a:gd name="connsiteX4" fmla="*/ 91423 w 129540"/>
                <a:gd name="connsiteY4" fmla="*/ 20895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 h="160020">
                  <a:moveTo>
                    <a:pt x="91423" y="20895"/>
                  </a:moveTo>
                  <a:cubicBezTo>
                    <a:pt x="112142" y="29154"/>
                    <a:pt x="118199" y="62786"/>
                    <a:pt x="104953" y="96015"/>
                  </a:cubicBezTo>
                  <a:cubicBezTo>
                    <a:pt x="91707" y="129243"/>
                    <a:pt x="64173" y="149484"/>
                    <a:pt x="43454" y="141225"/>
                  </a:cubicBezTo>
                  <a:cubicBezTo>
                    <a:pt x="22736" y="132965"/>
                    <a:pt x="16678" y="99333"/>
                    <a:pt x="29924" y="66105"/>
                  </a:cubicBezTo>
                  <a:cubicBezTo>
                    <a:pt x="43171" y="32877"/>
                    <a:pt x="70704" y="12636"/>
                    <a:pt x="91423" y="20895"/>
                  </a:cubicBezTo>
                  <a:close/>
                </a:path>
              </a:pathLst>
            </a:custGeom>
            <a:solidFill>
              <a:srgbClr val="5396D3"/>
            </a:solidFill>
            <a:ln w="7620" cap="flat">
              <a:noFill/>
              <a:prstDash val="solid"/>
              <a:miter/>
            </a:ln>
          </p:spPr>
          <p:txBody>
            <a:bodyPr rtlCol="0" anchor="ctr"/>
            <a:lstStyle/>
            <a:p>
              <a:endParaRPr lang="ru-RU"/>
            </a:p>
          </p:txBody>
        </p:sp>
        <p:sp>
          <p:nvSpPr>
            <p:cNvPr id="125" name="Freeform: Shape 124">
              <a:extLst>
                <a:ext uri="{FF2B5EF4-FFF2-40B4-BE49-F238E27FC236}">
                  <a16:creationId xmlns:a16="http://schemas.microsoft.com/office/drawing/2014/main" id="{73B48A2A-9C5A-4146-BA5E-8DF33FE2A751}"/>
                </a:ext>
              </a:extLst>
            </p:cNvPr>
            <p:cNvSpPr/>
            <p:nvPr/>
          </p:nvSpPr>
          <p:spPr>
            <a:xfrm>
              <a:off x="9492562" y="3921471"/>
              <a:ext cx="149812" cy="149812"/>
            </a:xfrm>
            <a:custGeom>
              <a:avLst/>
              <a:gdLst>
                <a:gd name="connsiteX0" fmla="*/ 126620 w 160020"/>
                <a:gd name="connsiteY0" fmla="*/ 35023 h 160020"/>
                <a:gd name="connsiteX1" fmla="*/ 109378 w 160020"/>
                <a:gd name="connsiteY1" fmla="*/ 109378 h 160020"/>
                <a:gd name="connsiteX2" fmla="*/ 35023 w 160020"/>
                <a:gd name="connsiteY2" fmla="*/ 126620 h 160020"/>
                <a:gd name="connsiteX3" fmla="*/ 52265 w 160020"/>
                <a:gd name="connsiteY3" fmla="*/ 52265 h 160020"/>
                <a:gd name="connsiteX4" fmla="*/ 126620 w 160020"/>
                <a:gd name="connsiteY4" fmla="*/ 35023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020" h="160020">
                  <a:moveTo>
                    <a:pt x="126620" y="35023"/>
                  </a:moveTo>
                  <a:cubicBezTo>
                    <a:pt x="142392" y="50794"/>
                    <a:pt x="134673" y="84084"/>
                    <a:pt x="109378" y="109378"/>
                  </a:cubicBezTo>
                  <a:cubicBezTo>
                    <a:pt x="84084" y="134673"/>
                    <a:pt x="50794" y="142392"/>
                    <a:pt x="35023" y="126620"/>
                  </a:cubicBezTo>
                  <a:cubicBezTo>
                    <a:pt x="19251" y="110849"/>
                    <a:pt x="26970" y="77559"/>
                    <a:pt x="52265" y="52265"/>
                  </a:cubicBezTo>
                  <a:cubicBezTo>
                    <a:pt x="77559" y="26970"/>
                    <a:pt x="110849" y="19251"/>
                    <a:pt x="126620" y="35023"/>
                  </a:cubicBezTo>
                  <a:close/>
                </a:path>
              </a:pathLst>
            </a:custGeom>
            <a:solidFill>
              <a:srgbClr val="5396D3"/>
            </a:solidFill>
            <a:ln w="7620" cap="flat">
              <a:noFill/>
              <a:prstDash val="solid"/>
              <a:miter/>
            </a:ln>
          </p:spPr>
          <p:txBody>
            <a:bodyPr rtlCol="0" anchor="ctr"/>
            <a:lstStyle/>
            <a:p>
              <a:endParaRPr lang="ru-RU"/>
            </a:p>
          </p:txBody>
        </p:sp>
        <p:sp>
          <p:nvSpPr>
            <p:cNvPr id="126" name="Freeform: Shape 125">
              <a:extLst>
                <a:ext uri="{FF2B5EF4-FFF2-40B4-BE49-F238E27FC236}">
                  <a16:creationId xmlns:a16="http://schemas.microsoft.com/office/drawing/2014/main" id="{2E90BB1A-5214-4488-8032-C4A7A81B1F37}"/>
                </a:ext>
              </a:extLst>
            </p:cNvPr>
            <p:cNvSpPr/>
            <p:nvPr/>
          </p:nvSpPr>
          <p:spPr>
            <a:xfrm>
              <a:off x="9635326" y="3167151"/>
              <a:ext cx="128410" cy="149812"/>
            </a:xfrm>
            <a:custGeom>
              <a:avLst/>
              <a:gdLst>
                <a:gd name="connsiteX0" fmla="*/ 107569 w 137160"/>
                <a:gd name="connsiteY0" fmla="*/ 63799 h 160020"/>
                <a:gd name="connsiteX1" fmla="*/ 101154 w 137160"/>
                <a:gd name="connsiteY1" fmla="*/ 139856 h 160020"/>
                <a:gd name="connsiteX2" fmla="*/ 35681 w 137160"/>
                <a:gd name="connsiteY2" fmla="*/ 100623 h 160020"/>
                <a:gd name="connsiteX3" fmla="*/ 42097 w 137160"/>
                <a:gd name="connsiteY3" fmla="*/ 24566 h 160020"/>
                <a:gd name="connsiteX4" fmla="*/ 107569 w 137160"/>
                <a:gd name="connsiteY4" fmla="*/ 63799 h 16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 h="160020">
                  <a:moveTo>
                    <a:pt x="107569" y="63799"/>
                  </a:moveTo>
                  <a:cubicBezTo>
                    <a:pt x="123877" y="95636"/>
                    <a:pt x="121005" y="129688"/>
                    <a:pt x="101154" y="139856"/>
                  </a:cubicBezTo>
                  <a:cubicBezTo>
                    <a:pt x="81303" y="150025"/>
                    <a:pt x="51990" y="132460"/>
                    <a:pt x="35681" y="100623"/>
                  </a:cubicBezTo>
                  <a:cubicBezTo>
                    <a:pt x="19373" y="68786"/>
                    <a:pt x="22245" y="34734"/>
                    <a:pt x="42097" y="24566"/>
                  </a:cubicBezTo>
                  <a:cubicBezTo>
                    <a:pt x="61948" y="14397"/>
                    <a:pt x="91261" y="31962"/>
                    <a:pt x="107569" y="63799"/>
                  </a:cubicBezTo>
                  <a:close/>
                </a:path>
              </a:pathLst>
            </a:custGeom>
            <a:solidFill>
              <a:srgbClr val="5396D3"/>
            </a:solidFill>
            <a:ln w="7620" cap="flat">
              <a:noFill/>
              <a:prstDash val="solid"/>
              <a:miter/>
            </a:ln>
          </p:spPr>
          <p:txBody>
            <a:bodyPr rtlCol="0" anchor="ctr"/>
            <a:lstStyle/>
            <a:p>
              <a:endParaRPr lang="ru-RU"/>
            </a:p>
          </p:txBody>
        </p:sp>
        <p:sp>
          <p:nvSpPr>
            <p:cNvPr id="127" name="Freeform: Shape 126">
              <a:extLst>
                <a:ext uri="{FF2B5EF4-FFF2-40B4-BE49-F238E27FC236}">
                  <a16:creationId xmlns:a16="http://schemas.microsoft.com/office/drawing/2014/main" id="{CFBA4511-24C6-4BD3-A920-94CA3563331E}"/>
                </a:ext>
              </a:extLst>
            </p:cNvPr>
            <p:cNvSpPr/>
            <p:nvPr/>
          </p:nvSpPr>
          <p:spPr>
            <a:xfrm>
              <a:off x="9230381" y="2837703"/>
              <a:ext cx="114142" cy="142678"/>
            </a:xfrm>
            <a:custGeom>
              <a:avLst/>
              <a:gdLst>
                <a:gd name="connsiteX0" fmla="*/ 101458 w 121920"/>
                <a:gd name="connsiteY0" fmla="*/ 67805 h 152400"/>
                <a:gd name="connsiteX1" fmla="*/ 81023 w 121920"/>
                <a:gd name="connsiteY1" fmla="*/ 141346 h 152400"/>
                <a:gd name="connsiteX2" fmla="*/ 23980 w 121920"/>
                <a:gd name="connsiteY2" fmla="*/ 90631 h 152400"/>
                <a:gd name="connsiteX3" fmla="*/ 44415 w 121920"/>
                <a:gd name="connsiteY3" fmla="*/ 17091 h 152400"/>
                <a:gd name="connsiteX4" fmla="*/ 101458 w 121920"/>
                <a:gd name="connsiteY4" fmla="*/ 67805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52400">
                  <a:moveTo>
                    <a:pt x="101458" y="67805"/>
                  </a:moveTo>
                  <a:cubicBezTo>
                    <a:pt x="111567" y="102117"/>
                    <a:pt x="102418" y="135042"/>
                    <a:pt x="81023" y="141346"/>
                  </a:cubicBezTo>
                  <a:cubicBezTo>
                    <a:pt x="59628" y="147649"/>
                    <a:pt x="34089" y="124943"/>
                    <a:pt x="23980" y="90631"/>
                  </a:cubicBezTo>
                  <a:cubicBezTo>
                    <a:pt x="13871" y="56319"/>
                    <a:pt x="23020" y="23394"/>
                    <a:pt x="44415" y="17091"/>
                  </a:cubicBezTo>
                  <a:cubicBezTo>
                    <a:pt x="65810" y="10788"/>
                    <a:pt x="91349" y="33493"/>
                    <a:pt x="101458" y="67805"/>
                  </a:cubicBezTo>
                  <a:close/>
                </a:path>
              </a:pathLst>
            </a:custGeom>
            <a:solidFill>
              <a:srgbClr val="5396D3"/>
            </a:solidFill>
            <a:ln w="7620" cap="flat">
              <a:noFill/>
              <a:prstDash val="solid"/>
              <a:miter/>
            </a:ln>
          </p:spPr>
          <p:txBody>
            <a:bodyPr rtlCol="0" anchor="ctr"/>
            <a:lstStyle/>
            <a:p>
              <a:endParaRPr lang="ru-RU"/>
            </a:p>
          </p:txBody>
        </p:sp>
        <p:sp>
          <p:nvSpPr>
            <p:cNvPr id="128" name="Freeform: Shape 127">
              <a:extLst>
                <a:ext uri="{FF2B5EF4-FFF2-40B4-BE49-F238E27FC236}">
                  <a16:creationId xmlns:a16="http://schemas.microsoft.com/office/drawing/2014/main" id="{7AEC111C-B423-47F5-9576-59BEA9A6F5AA}"/>
                </a:ext>
              </a:extLst>
            </p:cNvPr>
            <p:cNvSpPr/>
            <p:nvPr/>
          </p:nvSpPr>
          <p:spPr>
            <a:xfrm>
              <a:off x="9042061" y="2719983"/>
              <a:ext cx="114142" cy="142678"/>
            </a:xfrm>
            <a:custGeom>
              <a:avLst/>
              <a:gdLst>
                <a:gd name="connsiteX0" fmla="*/ 101458 w 121920"/>
                <a:gd name="connsiteY0" fmla="*/ 67805 h 152400"/>
                <a:gd name="connsiteX1" fmla="*/ 81024 w 121920"/>
                <a:gd name="connsiteY1" fmla="*/ 141345 h 152400"/>
                <a:gd name="connsiteX2" fmla="*/ 23981 w 121920"/>
                <a:gd name="connsiteY2" fmla="*/ 90631 h 152400"/>
                <a:gd name="connsiteX3" fmla="*/ 44416 w 121920"/>
                <a:gd name="connsiteY3" fmla="*/ 17091 h 152400"/>
                <a:gd name="connsiteX4" fmla="*/ 101458 w 121920"/>
                <a:gd name="connsiteY4" fmla="*/ 67805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 h="152400">
                  <a:moveTo>
                    <a:pt x="101458" y="67805"/>
                  </a:moveTo>
                  <a:cubicBezTo>
                    <a:pt x="111567" y="102117"/>
                    <a:pt x="102418" y="135042"/>
                    <a:pt x="81024" y="141345"/>
                  </a:cubicBezTo>
                  <a:cubicBezTo>
                    <a:pt x="59629" y="147649"/>
                    <a:pt x="34090" y="124943"/>
                    <a:pt x="23981" y="90631"/>
                  </a:cubicBezTo>
                  <a:cubicBezTo>
                    <a:pt x="13872" y="56319"/>
                    <a:pt x="23021" y="23394"/>
                    <a:pt x="44416" y="17091"/>
                  </a:cubicBezTo>
                  <a:cubicBezTo>
                    <a:pt x="65810" y="10787"/>
                    <a:pt x="91349" y="33493"/>
                    <a:pt x="101458" y="67805"/>
                  </a:cubicBezTo>
                  <a:close/>
                </a:path>
              </a:pathLst>
            </a:custGeom>
            <a:solidFill>
              <a:srgbClr val="5396D3"/>
            </a:solidFill>
            <a:ln w="7620" cap="flat">
              <a:noFill/>
              <a:prstDash val="solid"/>
              <a:miter/>
            </a:ln>
          </p:spPr>
          <p:txBody>
            <a:bodyPr rtlCol="0" anchor="ctr"/>
            <a:lstStyle/>
            <a:p>
              <a:endParaRPr lang="ru-RU"/>
            </a:p>
          </p:txBody>
        </p:sp>
        <p:sp>
          <p:nvSpPr>
            <p:cNvPr id="129" name="Freeform: Shape 128">
              <a:extLst>
                <a:ext uri="{FF2B5EF4-FFF2-40B4-BE49-F238E27FC236}">
                  <a16:creationId xmlns:a16="http://schemas.microsoft.com/office/drawing/2014/main" id="{BCC3B7FB-16CD-4C14-B8CA-E03583C805BD}"/>
                </a:ext>
              </a:extLst>
            </p:cNvPr>
            <p:cNvSpPr/>
            <p:nvPr/>
          </p:nvSpPr>
          <p:spPr>
            <a:xfrm>
              <a:off x="7904782" y="3366431"/>
              <a:ext cx="506507" cy="378097"/>
            </a:xfrm>
            <a:custGeom>
              <a:avLst/>
              <a:gdLst>
                <a:gd name="connsiteX0" fmla="*/ 446552 w 541020"/>
                <a:gd name="connsiteY0" fmla="*/ 403118 h 403860"/>
                <a:gd name="connsiteX1" fmla="*/ 39644 w 541020"/>
                <a:gd name="connsiteY1" fmla="*/ 330728 h 403860"/>
                <a:gd name="connsiteX2" fmla="*/ 5354 w 541020"/>
                <a:gd name="connsiteY2" fmla="*/ 281198 h 403860"/>
                <a:gd name="connsiteX3" fmla="*/ 48026 w 541020"/>
                <a:gd name="connsiteY3" fmla="*/ 39644 h 403860"/>
                <a:gd name="connsiteX4" fmla="*/ 97556 w 541020"/>
                <a:gd name="connsiteY4" fmla="*/ 5354 h 403860"/>
                <a:gd name="connsiteX5" fmla="*/ 504464 w 541020"/>
                <a:gd name="connsiteY5" fmla="*/ 77744 h 403860"/>
                <a:gd name="connsiteX6" fmla="*/ 538754 w 541020"/>
                <a:gd name="connsiteY6" fmla="*/ 127274 h 403860"/>
                <a:gd name="connsiteX7" fmla="*/ 496082 w 541020"/>
                <a:gd name="connsiteY7" fmla="*/ 368828 h 403860"/>
                <a:gd name="connsiteX8" fmla="*/ 446552 w 541020"/>
                <a:gd name="connsiteY8" fmla="*/ 403118 h 40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020" h="403860">
                  <a:moveTo>
                    <a:pt x="446552" y="403118"/>
                  </a:moveTo>
                  <a:lnTo>
                    <a:pt x="39644" y="330728"/>
                  </a:lnTo>
                  <a:cubicBezTo>
                    <a:pt x="16784" y="326918"/>
                    <a:pt x="782" y="304820"/>
                    <a:pt x="5354" y="281198"/>
                  </a:cubicBezTo>
                  <a:lnTo>
                    <a:pt x="48026" y="39644"/>
                  </a:lnTo>
                  <a:cubicBezTo>
                    <a:pt x="51836" y="16784"/>
                    <a:pt x="73934" y="782"/>
                    <a:pt x="97556" y="5354"/>
                  </a:cubicBezTo>
                  <a:lnTo>
                    <a:pt x="504464" y="77744"/>
                  </a:lnTo>
                  <a:cubicBezTo>
                    <a:pt x="527324" y="81554"/>
                    <a:pt x="543326" y="103652"/>
                    <a:pt x="538754" y="127274"/>
                  </a:cubicBezTo>
                  <a:lnTo>
                    <a:pt x="496082" y="368828"/>
                  </a:lnTo>
                  <a:cubicBezTo>
                    <a:pt x="492272" y="391688"/>
                    <a:pt x="470174" y="406928"/>
                    <a:pt x="446552" y="403118"/>
                  </a:cubicBezTo>
                  <a:close/>
                </a:path>
              </a:pathLst>
            </a:custGeom>
            <a:solidFill>
              <a:srgbClr val="F9CC70"/>
            </a:solidFill>
            <a:ln w="7620" cap="flat">
              <a:noFill/>
              <a:prstDash val="solid"/>
              <a:miter/>
            </a:ln>
          </p:spPr>
          <p:txBody>
            <a:bodyPr rtlCol="0" anchor="ctr"/>
            <a:lstStyle/>
            <a:p>
              <a:endParaRPr lang="ru-RU"/>
            </a:p>
          </p:txBody>
        </p:sp>
        <p:sp>
          <p:nvSpPr>
            <p:cNvPr id="130" name="Freeform: Shape 129">
              <a:extLst>
                <a:ext uri="{FF2B5EF4-FFF2-40B4-BE49-F238E27FC236}">
                  <a16:creationId xmlns:a16="http://schemas.microsoft.com/office/drawing/2014/main" id="{A272659E-3017-4753-8C20-09EC08E96418}"/>
                </a:ext>
              </a:extLst>
            </p:cNvPr>
            <p:cNvSpPr/>
            <p:nvPr/>
          </p:nvSpPr>
          <p:spPr>
            <a:xfrm>
              <a:off x="8127382" y="3509124"/>
              <a:ext cx="185481" cy="114142"/>
            </a:xfrm>
            <a:custGeom>
              <a:avLst/>
              <a:gdLst>
                <a:gd name="connsiteX0" fmla="*/ 110002 w 198120"/>
                <a:gd name="connsiteY0" fmla="*/ 21304 h 121920"/>
                <a:gd name="connsiteX1" fmla="*/ 192700 w 198120"/>
                <a:gd name="connsiteY1" fmla="*/ 78570 h 121920"/>
                <a:gd name="connsiteX2" fmla="*/ 95333 w 198120"/>
                <a:gd name="connsiteY2" fmla="*/ 103833 h 121920"/>
                <a:gd name="connsiteX3" fmla="*/ 12636 w 198120"/>
                <a:gd name="connsiteY3" fmla="*/ 46566 h 121920"/>
                <a:gd name="connsiteX4" fmla="*/ 110002 w 198120"/>
                <a:gd name="connsiteY4" fmla="*/ 21304 h 12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20" h="121920">
                  <a:moveTo>
                    <a:pt x="110002" y="21304"/>
                  </a:moveTo>
                  <a:cubicBezTo>
                    <a:pt x="159725" y="30141"/>
                    <a:pt x="196750" y="55780"/>
                    <a:pt x="192700" y="78570"/>
                  </a:cubicBezTo>
                  <a:cubicBezTo>
                    <a:pt x="188649" y="101360"/>
                    <a:pt x="145057" y="112671"/>
                    <a:pt x="95333" y="103833"/>
                  </a:cubicBezTo>
                  <a:cubicBezTo>
                    <a:pt x="45610" y="94995"/>
                    <a:pt x="8585" y="69356"/>
                    <a:pt x="12636" y="46566"/>
                  </a:cubicBezTo>
                  <a:cubicBezTo>
                    <a:pt x="16687" y="23776"/>
                    <a:pt x="60279" y="12466"/>
                    <a:pt x="110002" y="21304"/>
                  </a:cubicBezTo>
                  <a:close/>
                </a:path>
              </a:pathLst>
            </a:custGeom>
            <a:solidFill>
              <a:srgbClr val="2471A0"/>
            </a:solidFill>
            <a:ln w="7620" cap="flat">
              <a:noFill/>
              <a:prstDash val="solid"/>
              <a:miter/>
            </a:ln>
          </p:spPr>
          <p:txBody>
            <a:bodyPr rtlCol="0" anchor="ctr"/>
            <a:lstStyle/>
            <a:p>
              <a:endParaRPr lang="ru-RU"/>
            </a:p>
          </p:txBody>
        </p:sp>
        <p:sp>
          <p:nvSpPr>
            <p:cNvPr id="132" name="Freeform: Shape 131">
              <a:extLst>
                <a:ext uri="{FF2B5EF4-FFF2-40B4-BE49-F238E27FC236}">
                  <a16:creationId xmlns:a16="http://schemas.microsoft.com/office/drawing/2014/main" id="{718FD6AA-E499-4D88-936F-E5D79B3DA01B}"/>
                </a:ext>
              </a:extLst>
            </p:cNvPr>
            <p:cNvSpPr/>
            <p:nvPr/>
          </p:nvSpPr>
          <p:spPr>
            <a:xfrm>
              <a:off x="5268111" y="3957850"/>
              <a:ext cx="477971" cy="278222"/>
            </a:xfrm>
            <a:custGeom>
              <a:avLst/>
              <a:gdLst>
                <a:gd name="connsiteX0" fmla="*/ 512064 w 510540"/>
                <a:gd name="connsiteY0" fmla="*/ 149352 h 297180"/>
                <a:gd name="connsiteX1" fmla="*/ 479298 w 510540"/>
                <a:gd name="connsiteY1" fmla="*/ 4572 h 297180"/>
                <a:gd name="connsiteX2" fmla="*/ 107442 w 510540"/>
                <a:gd name="connsiteY2" fmla="*/ 174498 h 297180"/>
                <a:gd name="connsiteX3" fmla="*/ 4572 w 510540"/>
                <a:gd name="connsiteY3" fmla="*/ 165354 h 297180"/>
                <a:gd name="connsiteX4" fmla="*/ 25908 w 510540"/>
                <a:gd name="connsiteY4" fmla="*/ 260604 h 297180"/>
                <a:gd name="connsiteX5" fmla="*/ 76962 w 510540"/>
                <a:gd name="connsiteY5" fmla="*/ 292608 h 297180"/>
                <a:gd name="connsiteX6" fmla="*/ 480060 w 510540"/>
                <a:gd name="connsiteY6" fmla="*/ 200406 h 297180"/>
                <a:gd name="connsiteX7" fmla="*/ 512064 w 510540"/>
                <a:gd name="connsiteY7" fmla="*/ 149352 h 2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40" h="297180">
                  <a:moveTo>
                    <a:pt x="512064" y="149352"/>
                  </a:moveTo>
                  <a:lnTo>
                    <a:pt x="479298" y="4572"/>
                  </a:lnTo>
                  <a:cubicBezTo>
                    <a:pt x="425196" y="103632"/>
                    <a:pt x="279654" y="174498"/>
                    <a:pt x="107442" y="174498"/>
                  </a:cubicBezTo>
                  <a:cubicBezTo>
                    <a:pt x="71628" y="174498"/>
                    <a:pt x="37338" y="171450"/>
                    <a:pt x="4572" y="165354"/>
                  </a:cubicBezTo>
                  <a:lnTo>
                    <a:pt x="25908" y="260604"/>
                  </a:lnTo>
                  <a:cubicBezTo>
                    <a:pt x="31242" y="283464"/>
                    <a:pt x="54102" y="297942"/>
                    <a:pt x="76962" y="292608"/>
                  </a:cubicBezTo>
                  <a:lnTo>
                    <a:pt x="480060" y="200406"/>
                  </a:lnTo>
                  <a:cubicBezTo>
                    <a:pt x="502920" y="195072"/>
                    <a:pt x="517398" y="172212"/>
                    <a:pt x="512064" y="149352"/>
                  </a:cubicBezTo>
                  <a:close/>
                </a:path>
              </a:pathLst>
            </a:custGeom>
            <a:solidFill>
              <a:srgbClr val="FF9D5A"/>
            </a:solidFill>
            <a:ln w="7620" cap="flat">
              <a:noFill/>
              <a:prstDash val="solid"/>
              <a:miter/>
            </a:ln>
          </p:spPr>
          <p:txBody>
            <a:bodyPr rtlCol="0" anchor="ctr"/>
            <a:lstStyle/>
            <a:p>
              <a:endParaRPr lang="ru-RU"/>
            </a:p>
          </p:txBody>
        </p:sp>
        <p:sp>
          <p:nvSpPr>
            <p:cNvPr id="133" name="Freeform: Shape 132">
              <a:extLst>
                <a:ext uri="{FF2B5EF4-FFF2-40B4-BE49-F238E27FC236}">
                  <a16:creationId xmlns:a16="http://schemas.microsoft.com/office/drawing/2014/main" id="{A3453181-B23C-493E-B9D2-2C91C4488952}"/>
                </a:ext>
              </a:extLst>
            </p:cNvPr>
            <p:cNvSpPr/>
            <p:nvPr/>
          </p:nvSpPr>
          <p:spPr>
            <a:xfrm>
              <a:off x="5818135" y="3890078"/>
              <a:ext cx="463704" cy="185481"/>
            </a:xfrm>
            <a:custGeom>
              <a:avLst/>
              <a:gdLst>
                <a:gd name="connsiteX0" fmla="*/ 285750 w 495300"/>
                <a:gd name="connsiteY0" fmla="*/ 94488 h 198120"/>
                <a:gd name="connsiteX1" fmla="*/ 4572 w 495300"/>
                <a:gd name="connsiteY1" fmla="*/ 112776 h 198120"/>
                <a:gd name="connsiteX2" fmla="*/ 25908 w 495300"/>
                <a:gd name="connsiteY2" fmla="*/ 170688 h 198120"/>
                <a:gd name="connsiteX3" fmla="*/ 80772 w 495300"/>
                <a:gd name="connsiteY3" fmla="*/ 195834 h 198120"/>
                <a:gd name="connsiteX4" fmla="*/ 468630 w 495300"/>
                <a:gd name="connsiteY4" fmla="*/ 53340 h 198120"/>
                <a:gd name="connsiteX5" fmla="*/ 495300 w 495300"/>
                <a:gd name="connsiteY5" fmla="*/ 4572 h 198120"/>
                <a:gd name="connsiteX6" fmla="*/ 285750 w 495300"/>
                <a:gd name="connsiteY6" fmla="*/ 94488 h 19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300" h="198120">
                  <a:moveTo>
                    <a:pt x="285750" y="94488"/>
                  </a:moveTo>
                  <a:cubicBezTo>
                    <a:pt x="183642" y="121158"/>
                    <a:pt x="85344" y="125730"/>
                    <a:pt x="4572" y="112776"/>
                  </a:cubicBezTo>
                  <a:lnTo>
                    <a:pt x="25908" y="170688"/>
                  </a:lnTo>
                  <a:cubicBezTo>
                    <a:pt x="34290" y="192786"/>
                    <a:pt x="58674" y="204216"/>
                    <a:pt x="80772" y="195834"/>
                  </a:cubicBezTo>
                  <a:lnTo>
                    <a:pt x="468630" y="53340"/>
                  </a:lnTo>
                  <a:cubicBezTo>
                    <a:pt x="488442" y="45720"/>
                    <a:pt x="499872" y="25146"/>
                    <a:pt x="495300" y="4572"/>
                  </a:cubicBezTo>
                  <a:cubicBezTo>
                    <a:pt x="437388" y="42672"/>
                    <a:pt x="365760" y="73914"/>
                    <a:pt x="285750" y="94488"/>
                  </a:cubicBezTo>
                  <a:close/>
                </a:path>
              </a:pathLst>
            </a:custGeom>
            <a:solidFill>
              <a:srgbClr val="FF9D5A"/>
            </a:solidFill>
            <a:ln w="7620" cap="flat">
              <a:noFill/>
              <a:prstDash val="solid"/>
              <a:miter/>
            </a:ln>
          </p:spPr>
          <p:txBody>
            <a:bodyPr rtlCol="0" anchor="ctr"/>
            <a:lstStyle/>
            <a:p>
              <a:endParaRPr lang="ru-RU"/>
            </a:p>
          </p:txBody>
        </p:sp>
        <p:sp>
          <p:nvSpPr>
            <p:cNvPr id="140" name="Freeform: Shape 139">
              <a:extLst>
                <a:ext uri="{FF2B5EF4-FFF2-40B4-BE49-F238E27FC236}">
                  <a16:creationId xmlns:a16="http://schemas.microsoft.com/office/drawing/2014/main" id="{7A55B945-96E1-4FEC-A33A-0AECDBDED214}"/>
                </a:ext>
              </a:extLst>
            </p:cNvPr>
            <p:cNvSpPr/>
            <p:nvPr/>
          </p:nvSpPr>
          <p:spPr>
            <a:xfrm>
              <a:off x="6326782" y="3574759"/>
              <a:ext cx="463704" cy="292490"/>
            </a:xfrm>
            <a:custGeom>
              <a:avLst/>
              <a:gdLst>
                <a:gd name="connsiteX0" fmla="*/ 493014 w 495300"/>
                <a:gd name="connsiteY0" fmla="*/ 115824 h 312420"/>
                <a:gd name="connsiteX1" fmla="*/ 454152 w 495300"/>
                <a:gd name="connsiteY1" fmla="*/ 4572 h 312420"/>
                <a:gd name="connsiteX2" fmla="*/ 170688 w 495300"/>
                <a:gd name="connsiteY2" fmla="*/ 215646 h 312420"/>
                <a:gd name="connsiteX3" fmla="*/ 4572 w 495300"/>
                <a:gd name="connsiteY3" fmla="*/ 227076 h 312420"/>
                <a:gd name="connsiteX4" fmla="*/ 22860 w 495300"/>
                <a:gd name="connsiteY4" fmla="*/ 279654 h 312420"/>
                <a:gd name="connsiteX5" fmla="*/ 76962 w 495300"/>
                <a:gd name="connsiteY5" fmla="*/ 305562 h 312420"/>
                <a:gd name="connsiteX6" fmla="*/ 467106 w 495300"/>
                <a:gd name="connsiteY6" fmla="*/ 169164 h 312420"/>
                <a:gd name="connsiteX7" fmla="*/ 493014 w 495300"/>
                <a:gd name="connsiteY7" fmla="*/ 115824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300" h="312420">
                  <a:moveTo>
                    <a:pt x="493014" y="115824"/>
                  </a:moveTo>
                  <a:lnTo>
                    <a:pt x="454152" y="4572"/>
                  </a:lnTo>
                  <a:cubicBezTo>
                    <a:pt x="423672" y="96774"/>
                    <a:pt x="313944" y="182118"/>
                    <a:pt x="170688" y="215646"/>
                  </a:cubicBezTo>
                  <a:cubicBezTo>
                    <a:pt x="112776" y="229362"/>
                    <a:pt x="55626" y="232410"/>
                    <a:pt x="4572" y="227076"/>
                  </a:cubicBezTo>
                  <a:lnTo>
                    <a:pt x="22860" y="279654"/>
                  </a:lnTo>
                  <a:cubicBezTo>
                    <a:pt x="30480" y="301752"/>
                    <a:pt x="54864" y="313944"/>
                    <a:pt x="76962" y="305562"/>
                  </a:cubicBezTo>
                  <a:lnTo>
                    <a:pt x="467106" y="169164"/>
                  </a:lnTo>
                  <a:cubicBezTo>
                    <a:pt x="488442" y="162306"/>
                    <a:pt x="500634" y="137922"/>
                    <a:pt x="493014" y="115824"/>
                  </a:cubicBezTo>
                  <a:close/>
                </a:path>
              </a:pathLst>
            </a:custGeom>
            <a:solidFill>
              <a:srgbClr val="FF9D5A"/>
            </a:solidFill>
            <a:ln w="7620" cap="flat">
              <a:noFill/>
              <a:prstDash val="solid"/>
              <a:miter/>
            </a:ln>
          </p:spPr>
          <p:txBody>
            <a:bodyPr rtlCol="0" anchor="ctr"/>
            <a:lstStyle/>
            <a:p>
              <a:endParaRPr lang="ru-RU"/>
            </a:p>
          </p:txBody>
        </p:sp>
        <p:sp>
          <p:nvSpPr>
            <p:cNvPr id="141" name="Freeform: Shape 140">
              <a:extLst>
                <a:ext uri="{FF2B5EF4-FFF2-40B4-BE49-F238E27FC236}">
                  <a16:creationId xmlns:a16="http://schemas.microsoft.com/office/drawing/2014/main" id="{871E2611-CE6D-4267-B9FE-58C05143A7FD}"/>
                </a:ext>
              </a:extLst>
            </p:cNvPr>
            <p:cNvSpPr/>
            <p:nvPr/>
          </p:nvSpPr>
          <p:spPr>
            <a:xfrm>
              <a:off x="6834002" y="3559778"/>
              <a:ext cx="477971" cy="128410"/>
            </a:xfrm>
            <a:custGeom>
              <a:avLst/>
              <a:gdLst>
                <a:gd name="connsiteX0" fmla="*/ 502158 w 510540"/>
                <a:gd name="connsiteY0" fmla="*/ 4572 h 137160"/>
                <a:gd name="connsiteX1" fmla="*/ 227838 w 510540"/>
                <a:gd name="connsiteY1" fmla="*/ 92202 h 137160"/>
                <a:gd name="connsiteX2" fmla="*/ 4572 w 510540"/>
                <a:gd name="connsiteY2" fmla="*/ 38100 h 137160"/>
                <a:gd name="connsiteX3" fmla="*/ 9144 w 510540"/>
                <a:gd name="connsiteY3" fmla="*/ 96012 h 137160"/>
                <a:gd name="connsiteX4" fmla="*/ 54864 w 510540"/>
                <a:gd name="connsiteY4" fmla="*/ 135636 h 137160"/>
                <a:gd name="connsiteX5" fmla="*/ 467106 w 510540"/>
                <a:gd name="connsiteY5" fmla="*/ 103632 h 137160"/>
                <a:gd name="connsiteX6" fmla="*/ 506730 w 510540"/>
                <a:gd name="connsiteY6" fmla="*/ 57912 h 137160"/>
                <a:gd name="connsiteX7" fmla="*/ 502158 w 510540"/>
                <a:gd name="connsiteY7" fmla="*/ 4572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40" h="137160">
                  <a:moveTo>
                    <a:pt x="502158" y="4572"/>
                  </a:moveTo>
                  <a:cubicBezTo>
                    <a:pt x="435102" y="58674"/>
                    <a:pt x="336804" y="92202"/>
                    <a:pt x="227838" y="92202"/>
                  </a:cubicBezTo>
                  <a:cubicBezTo>
                    <a:pt x="144018" y="92202"/>
                    <a:pt x="66294" y="71628"/>
                    <a:pt x="4572" y="38100"/>
                  </a:cubicBezTo>
                  <a:lnTo>
                    <a:pt x="9144" y="96012"/>
                  </a:lnTo>
                  <a:cubicBezTo>
                    <a:pt x="10668" y="119634"/>
                    <a:pt x="31242" y="137160"/>
                    <a:pt x="54864" y="135636"/>
                  </a:cubicBezTo>
                  <a:lnTo>
                    <a:pt x="467106" y="103632"/>
                  </a:lnTo>
                  <a:cubicBezTo>
                    <a:pt x="490728" y="102108"/>
                    <a:pt x="508254" y="81534"/>
                    <a:pt x="506730" y="57912"/>
                  </a:cubicBezTo>
                  <a:lnTo>
                    <a:pt x="502158" y="4572"/>
                  </a:lnTo>
                  <a:close/>
                </a:path>
              </a:pathLst>
            </a:custGeom>
            <a:solidFill>
              <a:srgbClr val="FF9D5A"/>
            </a:solidFill>
            <a:ln w="7620" cap="flat">
              <a:noFill/>
              <a:prstDash val="solid"/>
              <a:miter/>
            </a:ln>
          </p:spPr>
          <p:txBody>
            <a:bodyPr rtlCol="0" anchor="ctr"/>
            <a:lstStyle/>
            <a:p>
              <a:endParaRPr lang="ru-RU"/>
            </a:p>
          </p:txBody>
        </p:sp>
        <p:sp>
          <p:nvSpPr>
            <p:cNvPr id="142" name="Freeform: Shape 141">
              <a:extLst>
                <a:ext uri="{FF2B5EF4-FFF2-40B4-BE49-F238E27FC236}">
                  <a16:creationId xmlns:a16="http://schemas.microsoft.com/office/drawing/2014/main" id="{45267182-2F38-45E9-A2E8-540DA7AA3E50}"/>
                </a:ext>
              </a:extLst>
            </p:cNvPr>
            <p:cNvSpPr/>
            <p:nvPr/>
          </p:nvSpPr>
          <p:spPr>
            <a:xfrm>
              <a:off x="7374668" y="3514835"/>
              <a:ext cx="470837" cy="156946"/>
            </a:xfrm>
            <a:custGeom>
              <a:avLst/>
              <a:gdLst>
                <a:gd name="connsiteX0" fmla="*/ 308699 w 502920"/>
                <a:gd name="connsiteY0" fmla="*/ 127254 h 167640"/>
                <a:gd name="connsiteX1" fmla="*/ 9995 w 502920"/>
                <a:gd name="connsiteY1" fmla="*/ 4572 h 167640"/>
                <a:gd name="connsiteX2" fmla="*/ 4661 w 502920"/>
                <a:gd name="connsiteY2" fmla="*/ 96774 h 167640"/>
                <a:gd name="connsiteX3" fmla="*/ 45047 w 502920"/>
                <a:gd name="connsiteY3" fmla="*/ 141732 h 167640"/>
                <a:gd name="connsiteX4" fmla="*/ 457289 w 502920"/>
                <a:gd name="connsiteY4" fmla="*/ 165354 h 167640"/>
                <a:gd name="connsiteX5" fmla="*/ 502247 w 502920"/>
                <a:gd name="connsiteY5" fmla="*/ 124968 h 167640"/>
                <a:gd name="connsiteX6" fmla="*/ 504533 w 502920"/>
                <a:gd name="connsiteY6" fmla="*/ 83058 h 167640"/>
                <a:gd name="connsiteX7" fmla="*/ 308699 w 502920"/>
                <a:gd name="connsiteY7" fmla="*/ 127254 h 16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 h="167640">
                  <a:moveTo>
                    <a:pt x="308699" y="127254"/>
                  </a:moveTo>
                  <a:cubicBezTo>
                    <a:pt x="180683" y="127254"/>
                    <a:pt x="68669" y="77724"/>
                    <a:pt x="9995" y="4572"/>
                  </a:cubicBezTo>
                  <a:lnTo>
                    <a:pt x="4661" y="96774"/>
                  </a:lnTo>
                  <a:cubicBezTo>
                    <a:pt x="3137" y="120396"/>
                    <a:pt x="21425" y="140208"/>
                    <a:pt x="45047" y="141732"/>
                  </a:cubicBezTo>
                  <a:lnTo>
                    <a:pt x="457289" y="165354"/>
                  </a:lnTo>
                  <a:cubicBezTo>
                    <a:pt x="480911" y="166878"/>
                    <a:pt x="500723" y="148590"/>
                    <a:pt x="502247" y="124968"/>
                  </a:cubicBezTo>
                  <a:lnTo>
                    <a:pt x="504533" y="83058"/>
                  </a:lnTo>
                  <a:cubicBezTo>
                    <a:pt x="448907" y="111252"/>
                    <a:pt x="381851" y="127254"/>
                    <a:pt x="308699" y="127254"/>
                  </a:cubicBezTo>
                  <a:close/>
                </a:path>
              </a:pathLst>
            </a:custGeom>
            <a:solidFill>
              <a:srgbClr val="FF9D5A"/>
            </a:solidFill>
            <a:ln w="7620" cap="flat">
              <a:noFill/>
              <a:prstDash val="solid"/>
              <a:miter/>
            </a:ln>
          </p:spPr>
          <p:txBody>
            <a:bodyPr rtlCol="0" anchor="ctr"/>
            <a:lstStyle/>
            <a:p>
              <a:endParaRPr lang="ru-RU"/>
            </a:p>
          </p:txBody>
        </p:sp>
        <p:sp>
          <p:nvSpPr>
            <p:cNvPr id="143" name="Freeform: Shape 142">
              <a:extLst>
                <a:ext uri="{FF2B5EF4-FFF2-40B4-BE49-F238E27FC236}">
                  <a16:creationId xmlns:a16="http://schemas.microsoft.com/office/drawing/2014/main" id="{2D4357EF-7336-4211-8C73-F973C2B506E4}"/>
                </a:ext>
              </a:extLst>
            </p:cNvPr>
            <p:cNvSpPr/>
            <p:nvPr/>
          </p:nvSpPr>
          <p:spPr>
            <a:xfrm>
              <a:off x="7904968" y="3524822"/>
              <a:ext cx="477971" cy="221151"/>
            </a:xfrm>
            <a:custGeom>
              <a:avLst/>
              <a:gdLst>
                <a:gd name="connsiteX0" fmla="*/ 268045 w 510540"/>
                <a:gd name="connsiteY0" fmla="*/ 121158 h 236220"/>
                <a:gd name="connsiteX1" fmla="*/ 24205 w 510540"/>
                <a:gd name="connsiteY1" fmla="*/ 4572 h 236220"/>
                <a:gd name="connsiteX2" fmla="*/ 5155 w 510540"/>
                <a:gd name="connsiteY2" fmla="*/ 111252 h 236220"/>
                <a:gd name="connsiteX3" fmla="*/ 39445 w 510540"/>
                <a:gd name="connsiteY3" fmla="*/ 160782 h 236220"/>
                <a:gd name="connsiteX4" fmla="*/ 446354 w 510540"/>
                <a:gd name="connsiteY4" fmla="*/ 233172 h 236220"/>
                <a:gd name="connsiteX5" fmla="*/ 495884 w 510540"/>
                <a:gd name="connsiteY5" fmla="*/ 198882 h 236220"/>
                <a:gd name="connsiteX6" fmla="*/ 511885 w 510540"/>
                <a:gd name="connsiteY6" fmla="*/ 106680 h 236220"/>
                <a:gd name="connsiteX7" fmla="*/ 268045 w 510540"/>
                <a:gd name="connsiteY7" fmla="*/ 121158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40" h="236220">
                  <a:moveTo>
                    <a:pt x="268045" y="121158"/>
                  </a:moveTo>
                  <a:cubicBezTo>
                    <a:pt x="167462" y="102870"/>
                    <a:pt x="81355" y="59436"/>
                    <a:pt x="24205" y="4572"/>
                  </a:cubicBezTo>
                  <a:lnTo>
                    <a:pt x="5155" y="111252"/>
                  </a:lnTo>
                  <a:cubicBezTo>
                    <a:pt x="1345" y="134112"/>
                    <a:pt x="16585" y="156972"/>
                    <a:pt x="39445" y="160782"/>
                  </a:cubicBezTo>
                  <a:lnTo>
                    <a:pt x="446354" y="233172"/>
                  </a:lnTo>
                  <a:cubicBezTo>
                    <a:pt x="469214" y="236982"/>
                    <a:pt x="492074" y="221742"/>
                    <a:pt x="495884" y="198882"/>
                  </a:cubicBezTo>
                  <a:lnTo>
                    <a:pt x="511885" y="106680"/>
                  </a:lnTo>
                  <a:cubicBezTo>
                    <a:pt x="443305" y="131064"/>
                    <a:pt x="357199" y="137160"/>
                    <a:pt x="268045" y="121158"/>
                  </a:cubicBezTo>
                  <a:close/>
                </a:path>
              </a:pathLst>
            </a:custGeom>
            <a:solidFill>
              <a:srgbClr val="FF9D5A"/>
            </a:solidFill>
            <a:ln w="7620" cap="flat">
              <a:noFill/>
              <a:prstDash val="solid"/>
              <a:miter/>
            </a:ln>
          </p:spPr>
          <p:txBody>
            <a:bodyPr rtlCol="0" anchor="ctr"/>
            <a:lstStyle/>
            <a:p>
              <a:endParaRPr lang="ru-RU"/>
            </a:p>
          </p:txBody>
        </p:sp>
        <p:sp>
          <p:nvSpPr>
            <p:cNvPr id="145" name="Freeform: Shape 144">
              <a:extLst>
                <a:ext uri="{FF2B5EF4-FFF2-40B4-BE49-F238E27FC236}">
                  <a16:creationId xmlns:a16="http://schemas.microsoft.com/office/drawing/2014/main" id="{9F2CC5FA-7A78-4A1E-B578-BB98CD57A024}"/>
                </a:ext>
              </a:extLst>
            </p:cNvPr>
            <p:cNvSpPr/>
            <p:nvPr/>
          </p:nvSpPr>
          <p:spPr>
            <a:xfrm>
              <a:off x="3694372" y="4318440"/>
              <a:ext cx="328159" cy="656319"/>
            </a:xfrm>
            <a:custGeom>
              <a:avLst/>
              <a:gdLst>
                <a:gd name="connsiteX0" fmla="*/ 240792 w 350520"/>
                <a:gd name="connsiteY0" fmla="*/ 62133 h 701040"/>
                <a:gd name="connsiteX1" fmla="*/ 4572 w 350520"/>
                <a:gd name="connsiteY1" fmla="*/ 7269 h 701040"/>
                <a:gd name="connsiteX2" fmla="*/ 273558 w 350520"/>
                <a:gd name="connsiteY2" fmla="*/ 208437 h 701040"/>
                <a:gd name="connsiteX3" fmla="*/ 262890 w 350520"/>
                <a:gd name="connsiteY3" fmla="*/ 526191 h 701040"/>
                <a:gd name="connsiteX4" fmla="*/ 185166 w 350520"/>
                <a:gd name="connsiteY4" fmla="*/ 696879 h 701040"/>
                <a:gd name="connsiteX5" fmla="*/ 325374 w 350520"/>
                <a:gd name="connsiteY5" fmla="*/ 470565 h 701040"/>
                <a:gd name="connsiteX6" fmla="*/ 240792 w 350520"/>
                <a:gd name="connsiteY6" fmla="*/ 62133 h 70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520" h="701040">
                  <a:moveTo>
                    <a:pt x="240792" y="62133"/>
                  </a:moveTo>
                  <a:cubicBezTo>
                    <a:pt x="159258" y="2697"/>
                    <a:pt x="65532" y="411"/>
                    <a:pt x="4572" y="7269"/>
                  </a:cubicBezTo>
                  <a:cubicBezTo>
                    <a:pt x="129540" y="411"/>
                    <a:pt x="234696" y="95661"/>
                    <a:pt x="273558" y="208437"/>
                  </a:cubicBezTo>
                  <a:cubicBezTo>
                    <a:pt x="307848" y="309021"/>
                    <a:pt x="298704" y="405795"/>
                    <a:pt x="262890" y="526191"/>
                  </a:cubicBezTo>
                  <a:cubicBezTo>
                    <a:pt x="246126" y="584103"/>
                    <a:pt x="224028" y="649635"/>
                    <a:pt x="185166" y="696879"/>
                  </a:cubicBezTo>
                  <a:cubicBezTo>
                    <a:pt x="251460" y="641253"/>
                    <a:pt x="297942" y="548289"/>
                    <a:pt x="325374" y="470565"/>
                  </a:cubicBezTo>
                  <a:cubicBezTo>
                    <a:pt x="369570" y="343311"/>
                    <a:pt x="374142" y="158145"/>
                    <a:pt x="240792" y="62133"/>
                  </a:cubicBezTo>
                  <a:close/>
                </a:path>
              </a:pathLst>
            </a:custGeom>
            <a:solidFill>
              <a:srgbClr val="2471A0"/>
            </a:solidFill>
            <a:ln w="7620" cap="flat">
              <a:noFill/>
              <a:prstDash val="solid"/>
              <a:miter/>
            </a:ln>
          </p:spPr>
          <p:txBody>
            <a:bodyPr rtlCol="0" anchor="ctr"/>
            <a:lstStyle/>
            <a:p>
              <a:endParaRPr lang="ru-RU"/>
            </a:p>
          </p:txBody>
        </p:sp>
        <p:sp>
          <p:nvSpPr>
            <p:cNvPr id="149" name="Freeform: Shape 148">
              <a:extLst>
                <a:ext uri="{FF2B5EF4-FFF2-40B4-BE49-F238E27FC236}">
                  <a16:creationId xmlns:a16="http://schemas.microsoft.com/office/drawing/2014/main" id="{80337CAE-772F-419F-B3FB-A82BE2D27A73}"/>
                </a:ext>
              </a:extLst>
            </p:cNvPr>
            <p:cNvSpPr/>
            <p:nvPr/>
          </p:nvSpPr>
          <p:spPr>
            <a:xfrm>
              <a:off x="3242083" y="3392132"/>
              <a:ext cx="485105" cy="1005880"/>
            </a:xfrm>
            <a:custGeom>
              <a:avLst/>
              <a:gdLst>
                <a:gd name="connsiteX0" fmla="*/ 477774 w 518160"/>
                <a:gd name="connsiteY0" fmla="*/ 814578 h 1074420"/>
                <a:gd name="connsiteX1" fmla="*/ 435864 w 518160"/>
                <a:gd name="connsiteY1" fmla="*/ 343662 h 1074420"/>
                <a:gd name="connsiteX2" fmla="*/ 176784 w 518160"/>
                <a:gd name="connsiteY2" fmla="*/ 4572 h 1074420"/>
                <a:gd name="connsiteX3" fmla="*/ 265938 w 518160"/>
                <a:gd name="connsiteY3" fmla="*/ 95250 h 1074420"/>
                <a:gd name="connsiteX4" fmla="*/ 410718 w 518160"/>
                <a:gd name="connsiteY4" fmla="*/ 368046 h 1074420"/>
                <a:gd name="connsiteX5" fmla="*/ 430530 w 518160"/>
                <a:gd name="connsiteY5" fmla="*/ 778764 h 1074420"/>
                <a:gd name="connsiteX6" fmla="*/ 127254 w 518160"/>
                <a:gd name="connsiteY6" fmla="*/ 1046226 h 1074420"/>
                <a:gd name="connsiteX7" fmla="*/ 4572 w 518160"/>
                <a:gd name="connsiteY7" fmla="*/ 1064514 h 1074420"/>
                <a:gd name="connsiteX8" fmla="*/ 111252 w 518160"/>
                <a:gd name="connsiteY8" fmla="*/ 1073658 h 1074420"/>
                <a:gd name="connsiteX9" fmla="*/ 477774 w 518160"/>
                <a:gd name="connsiteY9" fmla="*/ 814578 h 10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160" h="1074420">
                  <a:moveTo>
                    <a:pt x="477774" y="814578"/>
                  </a:moveTo>
                  <a:cubicBezTo>
                    <a:pt x="541020" y="678942"/>
                    <a:pt x="521970" y="514350"/>
                    <a:pt x="435864" y="343662"/>
                  </a:cubicBezTo>
                  <a:cubicBezTo>
                    <a:pt x="343662" y="160020"/>
                    <a:pt x="254508" y="54102"/>
                    <a:pt x="176784" y="4572"/>
                  </a:cubicBezTo>
                  <a:cubicBezTo>
                    <a:pt x="211074" y="32004"/>
                    <a:pt x="242316" y="64770"/>
                    <a:pt x="265938" y="95250"/>
                  </a:cubicBezTo>
                  <a:cubicBezTo>
                    <a:pt x="316992" y="160782"/>
                    <a:pt x="365760" y="243840"/>
                    <a:pt x="410718" y="368046"/>
                  </a:cubicBezTo>
                  <a:cubicBezTo>
                    <a:pt x="455676" y="492252"/>
                    <a:pt x="497586" y="628650"/>
                    <a:pt x="430530" y="778764"/>
                  </a:cubicBezTo>
                  <a:cubicBezTo>
                    <a:pt x="362712" y="928878"/>
                    <a:pt x="252222" y="992886"/>
                    <a:pt x="127254" y="1046226"/>
                  </a:cubicBezTo>
                  <a:cubicBezTo>
                    <a:pt x="73152" y="1069086"/>
                    <a:pt x="33528" y="1072134"/>
                    <a:pt x="4572" y="1064514"/>
                  </a:cubicBezTo>
                  <a:cubicBezTo>
                    <a:pt x="30480" y="1079754"/>
                    <a:pt x="77724" y="1079754"/>
                    <a:pt x="111252" y="1073658"/>
                  </a:cubicBezTo>
                  <a:cubicBezTo>
                    <a:pt x="254508" y="1047750"/>
                    <a:pt x="421386" y="934974"/>
                    <a:pt x="477774" y="814578"/>
                  </a:cubicBezTo>
                  <a:close/>
                </a:path>
              </a:pathLst>
            </a:custGeom>
            <a:solidFill>
              <a:srgbClr val="2471A0"/>
            </a:solidFill>
            <a:ln w="7620" cap="flat">
              <a:noFill/>
              <a:prstDash val="solid"/>
              <a:miter/>
            </a:ln>
          </p:spPr>
          <p:txBody>
            <a:bodyPr rtlCol="0" anchor="ctr"/>
            <a:lstStyle/>
            <a:p>
              <a:endParaRPr lang="ru-RU"/>
            </a:p>
          </p:txBody>
        </p:sp>
        <p:sp>
          <p:nvSpPr>
            <p:cNvPr id="150" name="Freeform: Shape 149">
              <a:extLst>
                <a:ext uri="{FF2B5EF4-FFF2-40B4-BE49-F238E27FC236}">
                  <a16:creationId xmlns:a16="http://schemas.microsoft.com/office/drawing/2014/main" id="{4F2E68FF-2099-4D73-BD9E-E6BF9F1FCD2E}"/>
                </a:ext>
              </a:extLst>
            </p:cNvPr>
            <p:cNvSpPr/>
            <p:nvPr/>
          </p:nvSpPr>
          <p:spPr>
            <a:xfrm>
              <a:off x="3455387" y="3195236"/>
              <a:ext cx="691988" cy="428034"/>
            </a:xfrm>
            <a:custGeom>
              <a:avLst/>
              <a:gdLst>
                <a:gd name="connsiteX0" fmla="*/ 152400 w 739140"/>
                <a:gd name="connsiteY0" fmla="*/ 369570 h 457200"/>
                <a:gd name="connsiteX1" fmla="*/ 528828 w 739140"/>
                <a:gd name="connsiteY1" fmla="*/ 381000 h 457200"/>
                <a:gd name="connsiteX2" fmla="*/ 715518 w 739140"/>
                <a:gd name="connsiteY2" fmla="*/ 85344 h 457200"/>
                <a:gd name="connsiteX3" fmla="*/ 742188 w 739140"/>
                <a:gd name="connsiteY3" fmla="*/ 4572 h 457200"/>
                <a:gd name="connsiteX4" fmla="*/ 649986 w 739140"/>
                <a:gd name="connsiteY4" fmla="*/ 180594 h 457200"/>
                <a:gd name="connsiteX5" fmla="*/ 307086 w 739140"/>
                <a:gd name="connsiteY5" fmla="*/ 402336 h 457200"/>
                <a:gd name="connsiteX6" fmla="*/ 27432 w 739140"/>
                <a:gd name="connsiteY6" fmla="*/ 157734 h 457200"/>
                <a:gd name="connsiteX7" fmla="*/ 5334 w 739140"/>
                <a:gd name="connsiteY7" fmla="*/ 103632 h 457200"/>
                <a:gd name="connsiteX8" fmla="*/ 4572 w 739140"/>
                <a:gd name="connsiteY8" fmla="*/ 104394 h 457200"/>
                <a:gd name="connsiteX9" fmla="*/ 152400 w 739140"/>
                <a:gd name="connsiteY9" fmla="*/ 36957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9140" h="457200">
                  <a:moveTo>
                    <a:pt x="152400" y="369570"/>
                  </a:moveTo>
                  <a:cubicBezTo>
                    <a:pt x="262890" y="499872"/>
                    <a:pt x="436626" y="464820"/>
                    <a:pt x="528828" y="381000"/>
                  </a:cubicBezTo>
                  <a:cubicBezTo>
                    <a:pt x="621030" y="297180"/>
                    <a:pt x="692658" y="140208"/>
                    <a:pt x="715518" y="85344"/>
                  </a:cubicBezTo>
                  <a:cubicBezTo>
                    <a:pt x="722376" y="68580"/>
                    <a:pt x="732282" y="38100"/>
                    <a:pt x="742188" y="4572"/>
                  </a:cubicBezTo>
                  <a:cubicBezTo>
                    <a:pt x="717804" y="69342"/>
                    <a:pt x="685800" y="133350"/>
                    <a:pt x="649986" y="180594"/>
                  </a:cubicBezTo>
                  <a:cubicBezTo>
                    <a:pt x="566166" y="292608"/>
                    <a:pt x="480822" y="414528"/>
                    <a:pt x="307086" y="402336"/>
                  </a:cubicBezTo>
                  <a:cubicBezTo>
                    <a:pt x="133350" y="390144"/>
                    <a:pt x="27432" y="157734"/>
                    <a:pt x="27432" y="157734"/>
                  </a:cubicBezTo>
                  <a:cubicBezTo>
                    <a:pt x="16002" y="137922"/>
                    <a:pt x="9144" y="120396"/>
                    <a:pt x="5334" y="103632"/>
                  </a:cubicBezTo>
                  <a:cubicBezTo>
                    <a:pt x="4572" y="104394"/>
                    <a:pt x="4572" y="104394"/>
                    <a:pt x="4572" y="104394"/>
                  </a:cubicBezTo>
                  <a:cubicBezTo>
                    <a:pt x="5334" y="107442"/>
                    <a:pt x="41910" y="239268"/>
                    <a:pt x="152400" y="369570"/>
                  </a:cubicBezTo>
                  <a:close/>
                </a:path>
              </a:pathLst>
            </a:custGeom>
            <a:solidFill>
              <a:srgbClr val="2471A0"/>
            </a:solidFill>
            <a:ln w="7620" cap="flat">
              <a:noFill/>
              <a:prstDash val="solid"/>
              <a:miter/>
            </a:ln>
          </p:spPr>
          <p:txBody>
            <a:bodyPr rtlCol="0" anchor="ctr"/>
            <a:lstStyle/>
            <a:p>
              <a:endParaRPr lang="ru-RU"/>
            </a:p>
          </p:txBody>
        </p:sp>
        <p:sp>
          <p:nvSpPr>
            <p:cNvPr id="151" name="Freeform: Shape 150">
              <a:extLst>
                <a:ext uri="{FF2B5EF4-FFF2-40B4-BE49-F238E27FC236}">
                  <a16:creationId xmlns:a16="http://schemas.microsoft.com/office/drawing/2014/main" id="{11D70DEA-4FEB-4FAA-8669-2B3ECF6C4AE2}"/>
                </a:ext>
              </a:extLst>
            </p:cNvPr>
            <p:cNvSpPr/>
            <p:nvPr/>
          </p:nvSpPr>
          <p:spPr>
            <a:xfrm>
              <a:off x="4152019" y="3128891"/>
              <a:ext cx="670587" cy="442302"/>
            </a:xfrm>
            <a:custGeom>
              <a:avLst/>
              <a:gdLst>
                <a:gd name="connsiteX0" fmla="*/ 305936 w 716280"/>
                <a:gd name="connsiteY0" fmla="*/ 464820 h 472440"/>
                <a:gd name="connsiteX1" fmla="*/ 715130 w 716280"/>
                <a:gd name="connsiteY1" fmla="*/ 172212 h 472440"/>
                <a:gd name="connsiteX2" fmla="*/ 705224 w 716280"/>
                <a:gd name="connsiteY2" fmla="*/ 185166 h 472440"/>
                <a:gd name="connsiteX3" fmla="*/ 270122 w 716280"/>
                <a:gd name="connsiteY3" fmla="*/ 419862 h 472440"/>
                <a:gd name="connsiteX4" fmla="*/ 29330 w 716280"/>
                <a:gd name="connsiteY4" fmla="*/ 196596 h 472440"/>
                <a:gd name="connsiteX5" fmla="*/ 115436 w 716280"/>
                <a:gd name="connsiteY5" fmla="*/ 4572 h 472440"/>
                <a:gd name="connsiteX6" fmla="*/ 114674 w 716280"/>
                <a:gd name="connsiteY6" fmla="*/ 4572 h 472440"/>
                <a:gd name="connsiteX7" fmla="*/ 4946 w 716280"/>
                <a:gd name="connsiteY7" fmla="*/ 262890 h 472440"/>
                <a:gd name="connsiteX8" fmla="*/ 305936 w 716280"/>
                <a:gd name="connsiteY8" fmla="*/ 46482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280" h="472440">
                  <a:moveTo>
                    <a:pt x="305936" y="464820"/>
                  </a:moveTo>
                  <a:cubicBezTo>
                    <a:pt x="433190" y="438150"/>
                    <a:pt x="592448" y="369570"/>
                    <a:pt x="715130" y="172212"/>
                  </a:cubicBezTo>
                  <a:cubicBezTo>
                    <a:pt x="712082" y="176784"/>
                    <a:pt x="708272" y="181356"/>
                    <a:pt x="705224" y="185166"/>
                  </a:cubicBezTo>
                  <a:cubicBezTo>
                    <a:pt x="643502" y="264414"/>
                    <a:pt x="489578" y="416814"/>
                    <a:pt x="270122" y="419862"/>
                  </a:cubicBezTo>
                  <a:cubicBezTo>
                    <a:pt x="50666" y="422910"/>
                    <a:pt x="23234" y="268224"/>
                    <a:pt x="29330" y="196596"/>
                  </a:cubicBezTo>
                  <a:cubicBezTo>
                    <a:pt x="34664" y="132588"/>
                    <a:pt x="75812" y="49530"/>
                    <a:pt x="115436" y="4572"/>
                  </a:cubicBezTo>
                  <a:lnTo>
                    <a:pt x="114674" y="4572"/>
                  </a:lnTo>
                  <a:cubicBezTo>
                    <a:pt x="114674" y="4572"/>
                    <a:pt x="13328" y="114300"/>
                    <a:pt x="4946" y="262890"/>
                  </a:cubicBezTo>
                  <a:cubicBezTo>
                    <a:pt x="-4198" y="435864"/>
                    <a:pt x="155822" y="496062"/>
                    <a:pt x="305936" y="464820"/>
                  </a:cubicBezTo>
                  <a:close/>
                </a:path>
              </a:pathLst>
            </a:custGeom>
            <a:solidFill>
              <a:srgbClr val="2471A0"/>
            </a:solidFill>
            <a:ln w="7620" cap="flat">
              <a:noFill/>
              <a:prstDash val="solid"/>
              <a:miter/>
            </a:ln>
          </p:spPr>
          <p:txBody>
            <a:bodyPr rtlCol="0" anchor="ctr"/>
            <a:lstStyle/>
            <a:p>
              <a:endParaRPr lang="ru-RU"/>
            </a:p>
          </p:txBody>
        </p:sp>
        <p:sp>
          <p:nvSpPr>
            <p:cNvPr id="152" name="Freeform: Shape 151">
              <a:extLst>
                <a:ext uri="{FF2B5EF4-FFF2-40B4-BE49-F238E27FC236}">
                  <a16:creationId xmlns:a16="http://schemas.microsoft.com/office/drawing/2014/main" id="{3D6D9EA3-9C3B-47E8-9BED-B2D47DF5D798}"/>
                </a:ext>
              </a:extLst>
            </p:cNvPr>
            <p:cNvSpPr/>
            <p:nvPr/>
          </p:nvSpPr>
          <p:spPr>
            <a:xfrm>
              <a:off x="4605076" y="3355749"/>
              <a:ext cx="556444" cy="684854"/>
            </a:xfrm>
            <a:custGeom>
              <a:avLst/>
              <a:gdLst>
                <a:gd name="connsiteX0" fmla="*/ 36892 w 594360"/>
                <a:gd name="connsiteY0" fmla="*/ 256794 h 731520"/>
                <a:gd name="connsiteX1" fmla="*/ 217486 w 594360"/>
                <a:gd name="connsiteY1" fmla="*/ 698754 h 731520"/>
                <a:gd name="connsiteX2" fmla="*/ 590866 w 594360"/>
                <a:gd name="connsiteY2" fmla="*/ 711708 h 731520"/>
                <a:gd name="connsiteX3" fmla="*/ 369124 w 594360"/>
                <a:gd name="connsiteY3" fmla="*/ 708660 h 731520"/>
                <a:gd name="connsiteX4" fmla="*/ 86422 w 594360"/>
                <a:gd name="connsiteY4" fmla="*/ 470154 h 731520"/>
                <a:gd name="connsiteX5" fmla="*/ 186244 w 594360"/>
                <a:gd name="connsiteY5" fmla="*/ 105918 h 731520"/>
                <a:gd name="connsiteX6" fmla="*/ 300544 w 594360"/>
                <a:gd name="connsiteY6" fmla="*/ 4572 h 731520"/>
                <a:gd name="connsiteX7" fmla="*/ 36892 w 594360"/>
                <a:gd name="connsiteY7" fmla="*/ 256794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360" h="731520">
                  <a:moveTo>
                    <a:pt x="36892" y="256794"/>
                  </a:moveTo>
                  <a:cubicBezTo>
                    <a:pt x="-58358" y="418338"/>
                    <a:pt x="73468" y="633222"/>
                    <a:pt x="217486" y="698754"/>
                  </a:cubicBezTo>
                  <a:cubicBezTo>
                    <a:pt x="344740" y="755904"/>
                    <a:pt x="516952" y="728472"/>
                    <a:pt x="590866" y="711708"/>
                  </a:cubicBezTo>
                  <a:cubicBezTo>
                    <a:pt x="519238" y="720852"/>
                    <a:pt x="439228" y="723900"/>
                    <a:pt x="369124" y="708660"/>
                  </a:cubicBezTo>
                  <a:cubicBezTo>
                    <a:pt x="235012" y="679704"/>
                    <a:pt x="132904" y="605028"/>
                    <a:pt x="86422" y="470154"/>
                  </a:cubicBezTo>
                  <a:cubicBezTo>
                    <a:pt x="28510" y="302514"/>
                    <a:pt x="112330" y="180594"/>
                    <a:pt x="186244" y="105918"/>
                  </a:cubicBezTo>
                  <a:cubicBezTo>
                    <a:pt x="223582" y="68580"/>
                    <a:pt x="260920" y="35052"/>
                    <a:pt x="300544" y="4572"/>
                  </a:cubicBezTo>
                  <a:cubicBezTo>
                    <a:pt x="251014" y="35052"/>
                    <a:pt x="114616" y="125730"/>
                    <a:pt x="36892" y="256794"/>
                  </a:cubicBezTo>
                  <a:close/>
                </a:path>
              </a:pathLst>
            </a:custGeom>
            <a:solidFill>
              <a:srgbClr val="2471A0"/>
            </a:solidFill>
            <a:ln w="7620" cap="flat">
              <a:noFill/>
              <a:prstDash val="solid"/>
              <a:miter/>
            </a:ln>
          </p:spPr>
          <p:txBody>
            <a:bodyPr rtlCol="0" anchor="ctr"/>
            <a:lstStyle/>
            <a:p>
              <a:endParaRPr lang="ru-RU"/>
            </a:p>
          </p:txBody>
        </p:sp>
        <p:sp>
          <p:nvSpPr>
            <p:cNvPr id="153" name="Freeform: Shape 152">
              <a:extLst>
                <a:ext uri="{FF2B5EF4-FFF2-40B4-BE49-F238E27FC236}">
                  <a16:creationId xmlns:a16="http://schemas.microsoft.com/office/drawing/2014/main" id="{CDD43E24-8E02-474F-86DC-A07D16F0C6A4}"/>
                </a:ext>
              </a:extLst>
            </p:cNvPr>
            <p:cNvSpPr/>
            <p:nvPr/>
          </p:nvSpPr>
          <p:spPr>
            <a:xfrm>
              <a:off x="4537719" y="4146898"/>
              <a:ext cx="556444" cy="513641"/>
            </a:xfrm>
            <a:custGeom>
              <a:avLst/>
              <a:gdLst>
                <a:gd name="connsiteX0" fmla="*/ 6730 w 594360"/>
                <a:gd name="connsiteY0" fmla="*/ 224790 h 548640"/>
                <a:gd name="connsiteX1" fmla="*/ 171322 w 594360"/>
                <a:gd name="connsiteY1" fmla="*/ 550926 h 548640"/>
                <a:gd name="connsiteX2" fmla="*/ 79882 w 594360"/>
                <a:gd name="connsiteY2" fmla="*/ 205740 h 548640"/>
                <a:gd name="connsiteX3" fmla="*/ 494410 w 594360"/>
                <a:gd name="connsiteY3" fmla="*/ 16002 h 548640"/>
                <a:gd name="connsiteX4" fmla="*/ 594994 w 594360"/>
                <a:gd name="connsiteY4" fmla="*/ 4572 h 548640"/>
                <a:gd name="connsiteX5" fmla="*/ 250570 w 594360"/>
                <a:gd name="connsiteY5" fmla="*/ 27432 h 548640"/>
                <a:gd name="connsiteX6" fmla="*/ 6730 w 594360"/>
                <a:gd name="connsiteY6" fmla="*/ 22479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60" h="548640">
                  <a:moveTo>
                    <a:pt x="6730" y="224790"/>
                  </a:moveTo>
                  <a:cubicBezTo>
                    <a:pt x="-6224" y="299466"/>
                    <a:pt x="37972" y="469392"/>
                    <a:pt x="171322" y="550926"/>
                  </a:cubicBezTo>
                  <a:cubicBezTo>
                    <a:pt x="88264" y="477774"/>
                    <a:pt x="19684" y="340614"/>
                    <a:pt x="79882" y="205740"/>
                  </a:cubicBezTo>
                  <a:cubicBezTo>
                    <a:pt x="154557" y="38862"/>
                    <a:pt x="361060" y="28194"/>
                    <a:pt x="494410" y="16002"/>
                  </a:cubicBezTo>
                  <a:cubicBezTo>
                    <a:pt x="527937" y="12954"/>
                    <a:pt x="562227" y="9144"/>
                    <a:pt x="594994" y="4572"/>
                  </a:cubicBezTo>
                  <a:cubicBezTo>
                    <a:pt x="540130" y="5334"/>
                    <a:pt x="380872" y="9906"/>
                    <a:pt x="250570" y="27432"/>
                  </a:cubicBezTo>
                  <a:cubicBezTo>
                    <a:pt x="90550" y="49530"/>
                    <a:pt x="21207" y="139446"/>
                    <a:pt x="6730" y="224790"/>
                  </a:cubicBezTo>
                  <a:close/>
                </a:path>
              </a:pathLst>
            </a:custGeom>
            <a:solidFill>
              <a:srgbClr val="2471A0"/>
            </a:solidFill>
            <a:ln w="7620" cap="flat">
              <a:noFill/>
              <a:prstDash val="solid"/>
              <a:miter/>
            </a:ln>
          </p:spPr>
          <p:txBody>
            <a:bodyPr rtlCol="0" anchor="ctr"/>
            <a:lstStyle/>
            <a:p>
              <a:endParaRPr lang="ru-RU"/>
            </a:p>
          </p:txBody>
        </p:sp>
        <p:sp>
          <p:nvSpPr>
            <p:cNvPr id="154" name="Freeform: Shape 153">
              <a:extLst>
                <a:ext uri="{FF2B5EF4-FFF2-40B4-BE49-F238E27FC236}">
                  <a16:creationId xmlns:a16="http://schemas.microsoft.com/office/drawing/2014/main" id="{633FD097-8152-48BD-872C-E5EB6A456F7D}"/>
                </a:ext>
              </a:extLst>
            </p:cNvPr>
            <p:cNvSpPr/>
            <p:nvPr/>
          </p:nvSpPr>
          <p:spPr>
            <a:xfrm>
              <a:off x="4054634" y="4447677"/>
              <a:ext cx="556444" cy="292490"/>
            </a:xfrm>
            <a:custGeom>
              <a:avLst/>
              <a:gdLst>
                <a:gd name="connsiteX0" fmla="*/ 219456 w 594360"/>
                <a:gd name="connsiteY0" fmla="*/ 81063 h 312420"/>
                <a:gd name="connsiteX1" fmla="*/ 556260 w 594360"/>
                <a:gd name="connsiteY1" fmla="*/ 209078 h 312420"/>
                <a:gd name="connsiteX2" fmla="*/ 594360 w 594360"/>
                <a:gd name="connsiteY2" fmla="*/ 270800 h 312420"/>
                <a:gd name="connsiteX3" fmla="*/ 550926 w 594360"/>
                <a:gd name="connsiteY3" fmla="*/ 165644 h 312420"/>
                <a:gd name="connsiteX4" fmla="*/ 338328 w 594360"/>
                <a:gd name="connsiteY4" fmla="*/ 5624 h 312420"/>
                <a:gd name="connsiteX5" fmla="*/ 84582 w 594360"/>
                <a:gd name="connsiteY5" fmla="*/ 134403 h 312420"/>
                <a:gd name="connsiteX6" fmla="*/ 4572 w 594360"/>
                <a:gd name="connsiteY6" fmla="*/ 314234 h 312420"/>
                <a:gd name="connsiteX7" fmla="*/ 219456 w 594360"/>
                <a:gd name="connsiteY7" fmla="*/ 81063 h 31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360" h="312420">
                  <a:moveTo>
                    <a:pt x="219456" y="81063"/>
                  </a:moveTo>
                  <a:cubicBezTo>
                    <a:pt x="342138" y="29246"/>
                    <a:pt x="493014" y="119924"/>
                    <a:pt x="556260" y="209078"/>
                  </a:cubicBezTo>
                  <a:cubicBezTo>
                    <a:pt x="571500" y="230414"/>
                    <a:pt x="583692" y="250988"/>
                    <a:pt x="594360" y="270800"/>
                  </a:cubicBezTo>
                  <a:cubicBezTo>
                    <a:pt x="583692" y="237273"/>
                    <a:pt x="569214" y="198410"/>
                    <a:pt x="550926" y="165644"/>
                  </a:cubicBezTo>
                  <a:cubicBezTo>
                    <a:pt x="497586" y="71918"/>
                    <a:pt x="397764" y="10958"/>
                    <a:pt x="338328" y="5624"/>
                  </a:cubicBezTo>
                  <a:cubicBezTo>
                    <a:pt x="225552" y="-5044"/>
                    <a:pt x="128778" y="67346"/>
                    <a:pt x="84582" y="134403"/>
                  </a:cubicBezTo>
                  <a:cubicBezTo>
                    <a:pt x="38862" y="202220"/>
                    <a:pt x="14478" y="275373"/>
                    <a:pt x="4572" y="314234"/>
                  </a:cubicBezTo>
                  <a:cubicBezTo>
                    <a:pt x="41148" y="218223"/>
                    <a:pt x="108966" y="127544"/>
                    <a:pt x="219456" y="81063"/>
                  </a:cubicBezTo>
                  <a:close/>
                </a:path>
              </a:pathLst>
            </a:custGeom>
            <a:solidFill>
              <a:srgbClr val="2471A0"/>
            </a:solidFill>
            <a:ln w="7620" cap="flat">
              <a:noFill/>
              <a:prstDash val="solid"/>
              <a:miter/>
            </a:ln>
          </p:spPr>
          <p:txBody>
            <a:bodyPr rtlCol="0" anchor="ctr"/>
            <a:lstStyle/>
            <a:p>
              <a:endParaRPr lang="ru-RU"/>
            </a:p>
          </p:txBody>
        </p:sp>
      </p:grpSp>
      <p:sp>
        <p:nvSpPr>
          <p:cNvPr id="55" name="Text1">
            <a:extLst>
              <a:ext uri="{FF2B5EF4-FFF2-40B4-BE49-F238E27FC236}">
                <a16:creationId xmlns:a16="http://schemas.microsoft.com/office/drawing/2014/main" id="{E5FC88E3-8887-4277-B546-8D06639A726C}"/>
              </a:ext>
            </a:extLst>
          </p:cNvPr>
          <p:cNvSpPr/>
          <p:nvPr/>
        </p:nvSpPr>
        <p:spPr>
          <a:xfrm>
            <a:off x="1617937" y="2291205"/>
            <a:ext cx="2276556" cy="523220"/>
          </a:xfrm>
          <a:prstGeom prst="rect">
            <a:avLst/>
          </a:prstGeom>
        </p:spPr>
        <p:txBody>
          <a:bodyPr wrap="square">
            <a:spAutoFit/>
          </a:bodyPr>
          <a:lstStyle/>
          <a:p>
            <a:r>
              <a:rPr lang="en-US" sz="1400" dirty="0">
                <a:solidFill>
                  <a:schemeClr val="tx2">
                    <a:lumMod val="75000"/>
                  </a:schemeClr>
                </a:solidFill>
                <a:latin typeface="Segoe UI" panose="020B0502040204020203" pitchFamily="34" charset="0"/>
                <a:cs typeface="Segoe UI" panose="020B0502040204020203" pitchFamily="34" charset="0"/>
              </a:rPr>
              <a:t>Transforming data into information</a:t>
            </a:r>
          </a:p>
        </p:txBody>
      </p:sp>
      <p:sp>
        <p:nvSpPr>
          <p:cNvPr id="56" name="Oval 55">
            <a:extLst>
              <a:ext uri="{FF2B5EF4-FFF2-40B4-BE49-F238E27FC236}">
                <a16:creationId xmlns:a16="http://schemas.microsoft.com/office/drawing/2014/main" id="{E0EB40CE-DBF0-4876-9072-C3AF528CFFFB}"/>
              </a:ext>
            </a:extLst>
          </p:cNvPr>
          <p:cNvSpPr/>
          <p:nvPr/>
        </p:nvSpPr>
        <p:spPr>
          <a:xfrm>
            <a:off x="1073564" y="2347442"/>
            <a:ext cx="435806" cy="435806"/>
          </a:xfrm>
          <a:prstGeom prst="ellipse">
            <a:avLst/>
          </a:pr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7" name="Rectangle 56">
            <a:extLst>
              <a:ext uri="{FF2B5EF4-FFF2-40B4-BE49-F238E27FC236}">
                <a16:creationId xmlns:a16="http://schemas.microsoft.com/office/drawing/2014/main" id="{60A8BD7D-8BD0-47DE-ADB9-DA1BDA66D48B}"/>
              </a:ext>
            </a:extLst>
          </p:cNvPr>
          <p:cNvSpPr/>
          <p:nvPr/>
        </p:nvSpPr>
        <p:spPr>
          <a:xfrm>
            <a:off x="1124928" y="2360359"/>
            <a:ext cx="352028" cy="400110"/>
          </a:xfrm>
          <a:prstGeom prst="rect">
            <a:avLst/>
          </a:prstGeom>
        </p:spPr>
        <p:txBody>
          <a:bodyPr wrap="square">
            <a:spAutoFit/>
          </a:bodyPr>
          <a:lstStyle/>
          <a:p>
            <a:r>
              <a:rPr lang="en-US" sz="2000" b="1" dirty="0">
                <a:solidFill>
                  <a:schemeClr val="bg1"/>
                </a:solidFill>
                <a:latin typeface="Segoe UI" panose="020B0502040204020203" pitchFamily="34" charset="0"/>
                <a:cs typeface="Segoe UI" panose="020B0502040204020203" pitchFamily="34" charset="0"/>
              </a:rPr>
              <a:t>1</a:t>
            </a:r>
            <a:endParaRPr lang="ru-RU" sz="2000" b="1" dirty="0">
              <a:solidFill>
                <a:schemeClr val="bg1"/>
              </a:solidFill>
              <a:latin typeface="Segoe UI" panose="020B0502040204020203" pitchFamily="34" charset="0"/>
              <a:cs typeface="Segoe UI" panose="020B0502040204020203" pitchFamily="34" charset="0"/>
            </a:endParaRPr>
          </a:p>
        </p:txBody>
      </p:sp>
      <p:sp>
        <p:nvSpPr>
          <p:cNvPr id="58" name="Oval 57">
            <a:extLst>
              <a:ext uri="{FF2B5EF4-FFF2-40B4-BE49-F238E27FC236}">
                <a16:creationId xmlns:a16="http://schemas.microsoft.com/office/drawing/2014/main" id="{230C63F9-A313-4CAB-89B0-B444B929DC5F}"/>
              </a:ext>
            </a:extLst>
          </p:cNvPr>
          <p:cNvSpPr/>
          <p:nvPr/>
        </p:nvSpPr>
        <p:spPr>
          <a:xfrm>
            <a:off x="1073564" y="3394076"/>
            <a:ext cx="435806" cy="435806"/>
          </a:xfrm>
          <a:prstGeom prst="ellipse">
            <a:avLst/>
          </a:pr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9" name="Rectangle 58">
            <a:extLst>
              <a:ext uri="{FF2B5EF4-FFF2-40B4-BE49-F238E27FC236}">
                <a16:creationId xmlns:a16="http://schemas.microsoft.com/office/drawing/2014/main" id="{47102BF5-265C-416E-924F-784C631EC94F}"/>
              </a:ext>
            </a:extLst>
          </p:cNvPr>
          <p:cNvSpPr/>
          <p:nvPr/>
        </p:nvSpPr>
        <p:spPr>
          <a:xfrm>
            <a:off x="1124928" y="3406993"/>
            <a:ext cx="352028" cy="400110"/>
          </a:xfrm>
          <a:prstGeom prst="rect">
            <a:avLst/>
          </a:prstGeom>
        </p:spPr>
        <p:txBody>
          <a:bodyPr wrap="square">
            <a:spAutoFit/>
          </a:bodyPr>
          <a:lstStyle/>
          <a:p>
            <a:r>
              <a:rPr lang="en-US" sz="2000" b="1" dirty="0">
                <a:solidFill>
                  <a:schemeClr val="bg1"/>
                </a:solidFill>
                <a:latin typeface="Segoe UI" panose="020B0502040204020203" pitchFamily="34" charset="0"/>
                <a:cs typeface="Segoe UI" panose="020B0502040204020203" pitchFamily="34" charset="0"/>
              </a:rPr>
              <a:t>2</a:t>
            </a:r>
            <a:endParaRPr lang="ru-RU" sz="2000" b="1" dirty="0">
              <a:solidFill>
                <a:schemeClr val="bg1"/>
              </a:solidFill>
              <a:latin typeface="Segoe UI" panose="020B0502040204020203" pitchFamily="34" charset="0"/>
              <a:cs typeface="Segoe UI" panose="020B0502040204020203" pitchFamily="34" charset="0"/>
            </a:endParaRPr>
          </a:p>
        </p:txBody>
      </p:sp>
      <p:sp>
        <p:nvSpPr>
          <p:cNvPr id="60" name="Oval 59">
            <a:extLst>
              <a:ext uri="{FF2B5EF4-FFF2-40B4-BE49-F238E27FC236}">
                <a16:creationId xmlns:a16="http://schemas.microsoft.com/office/drawing/2014/main" id="{B7FD3121-0ABB-449C-9769-BEEB1153B908}"/>
              </a:ext>
            </a:extLst>
          </p:cNvPr>
          <p:cNvSpPr/>
          <p:nvPr/>
        </p:nvSpPr>
        <p:spPr>
          <a:xfrm>
            <a:off x="1073564" y="4395275"/>
            <a:ext cx="435806" cy="435806"/>
          </a:xfrm>
          <a:prstGeom prst="ellipse">
            <a:avLst/>
          </a:prstGeom>
          <a:solidFill>
            <a:srgbClr val="8BB8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1" name="Rectangle 60">
            <a:extLst>
              <a:ext uri="{FF2B5EF4-FFF2-40B4-BE49-F238E27FC236}">
                <a16:creationId xmlns:a16="http://schemas.microsoft.com/office/drawing/2014/main" id="{60593572-3B57-4999-BF1D-A99188FC5ED9}"/>
              </a:ext>
            </a:extLst>
          </p:cNvPr>
          <p:cNvSpPr/>
          <p:nvPr/>
        </p:nvSpPr>
        <p:spPr>
          <a:xfrm>
            <a:off x="1124928" y="4408192"/>
            <a:ext cx="352028" cy="400110"/>
          </a:xfrm>
          <a:prstGeom prst="rect">
            <a:avLst/>
          </a:prstGeom>
        </p:spPr>
        <p:txBody>
          <a:bodyPr wrap="square">
            <a:spAutoFit/>
          </a:bodyPr>
          <a:lstStyle/>
          <a:p>
            <a:r>
              <a:rPr lang="en-US" sz="2000" b="1" dirty="0">
                <a:solidFill>
                  <a:schemeClr val="bg1"/>
                </a:solidFill>
                <a:latin typeface="Segoe UI" panose="020B0502040204020203" pitchFamily="34" charset="0"/>
                <a:cs typeface="Segoe UI" panose="020B0502040204020203" pitchFamily="34" charset="0"/>
              </a:rPr>
              <a:t>3</a:t>
            </a:r>
            <a:endParaRPr lang="ru-RU" sz="2000" b="1" dirty="0">
              <a:solidFill>
                <a:schemeClr val="bg1"/>
              </a:solidFill>
              <a:latin typeface="Segoe UI" panose="020B0502040204020203" pitchFamily="34" charset="0"/>
              <a:cs typeface="Segoe UI" panose="020B0502040204020203" pitchFamily="34" charset="0"/>
            </a:endParaRPr>
          </a:p>
        </p:txBody>
      </p:sp>
      <p:sp>
        <p:nvSpPr>
          <p:cNvPr id="62" name="Text2">
            <a:extLst>
              <a:ext uri="{FF2B5EF4-FFF2-40B4-BE49-F238E27FC236}">
                <a16:creationId xmlns:a16="http://schemas.microsoft.com/office/drawing/2014/main" id="{4A6F94AE-1A54-4CEE-BF4A-6224F16922BA}"/>
              </a:ext>
            </a:extLst>
          </p:cNvPr>
          <p:cNvSpPr/>
          <p:nvPr/>
        </p:nvSpPr>
        <p:spPr>
          <a:xfrm>
            <a:off x="1617937" y="3357407"/>
            <a:ext cx="2276556" cy="523220"/>
          </a:xfrm>
          <a:prstGeom prst="rect">
            <a:avLst/>
          </a:prstGeom>
        </p:spPr>
        <p:txBody>
          <a:bodyPr wrap="square">
            <a:spAutoFit/>
          </a:bodyPr>
          <a:lstStyle/>
          <a:p>
            <a:r>
              <a:rPr lang="en-US" sz="1400" dirty="0">
                <a:solidFill>
                  <a:schemeClr val="tx2">
                    <a:lumMod val="75000"/>
                  </a:schemeClr>
                </a:solidFill>
                <a:latin typeface="Segoe UI" panose="020B0502040204020203" pitchFamily="34" charset="0"/>
                <a:cs typeface="Segoe UI" panose="020B0502040204020203" pitchFamily="34" charset="0"/>
              </a:rPr>
              <a:t>Acquisition and creation of knowledge</a:t>
            </a:r>
          </a:p>
        </p:txBody>
      </p:sp>
      <p:sp>
        <p:nvSpPr>
          <p:cNvPr id="63" name="Text3">
            <a:extLst>
              <a:ext uri="{FF2B5EF4-FFF2-40B4-BE49-F238E27FC236}">
                <a16:creationId xmlns:a16="http://schemas.microsoft.com/office/drawing/2014/main" id="{D5E5631E-1A12-4470-A670-D9D60C4A4093}"/>
              </a:ext>
            </a:extLst>
          </p:cNvPr>
          <p:cNvSpPr/>
          <p:nvPr/>
        </p:nvSpPr>
        <p:spPr>
          <a:xfrm>
            <a:off x="1630336" y="4380164"/>
            <a:ext cx="2276556" cy="1600438"/>
          </a:xfrm>
          <a:prstGeom prst="rect">
            <a:avLst/>
          </a:prstGeom>
        </p:spPr>
        <p:txBody>
          <a:bodyPr wrap="square">
            <a:spAutoFit/>
          </a:bodyPr>
          <a:lstStyle/>
          <a:p>
            <a:r>
              <a:rPr lang="en-US" sz="1400" dirty="0">
                <a:solidFill>
                  <a:schemeClr val="tx2">
                    <a:lumMod val="75000"/>
                  </a:schemeClr>
                </a:solidFill>
                <a:latin typeface="Segoe UI" panose="020B0502040204020203" pitchFamily="34" charset="0"/>
                <a:cs typeface="Segoe UI" panose="020B0502040204020203" pitchFamily="34" charset="0"/>
              </a:rPr>
              <a:t>Best practices for dissemination and using information and knowledge for the purpose of quality management and building a quality culture</a:t>
            </a:r>
          </a:p>
        </p:txBody>
      </p:sp>
      <p:sp>
        <p:nvSpPr>
          <p:cNvPr id="51" name="Title 2">
            <a:extLst>
              <a:ext uri="{FF2B5EF4-FFF2-40B4-BE49-F238E27FC236}">
                <a16:creationId xmlns:a16="http://schemas.microsoft.com/office/drawing/2014/main" id="{2E3516FA-4127-4528-897E-2E207E2DB556}"/>
              </a:ext>
            </a:extLst>
          </p:cNvPr>
          <p:cNvSpPr>
            <a:spLocks noGrp="1"/>
          </p:cNvSpPr>
          <p:nvPr>
            <p:ph type="title"/>
          </p:nvPr>
        </p:nvSpPr>
        <p:spPr>
          <a:xfrm>
            <a:off x="920612" y="-35432"/>
            <a:ext cx="10059184" cy="1021383"/>
          </a:xfrm>
        </p:spPr>
        <p:txBody>
          <a:bodyPr/>
          <a:lstStyle/>
          <a:p>
            <a:r>
              <a:rPr lang="en-US" dirty="0"/>
              <a:t>Active Knowledge Management in Quality</a:t>
            </a:r>
            <a:endParaRPr lang="ru-RU" dirty="0"/>
          </a:p>
        </p:txBody>
      </p:sp>
    </p:spTree>
    <p:custDataLst>
      <p:tags r:id="rId1"/>
    </p:custDataLst>
    <p:extLst>
      <p:ext uri="{BB962C8B-B14F-4D97-AF65-F5344CB8AC3E}">
        <p14:creationId xmlns:p14="http://schemas.microsoft.com/office/powerpoint/2010/main" val="25487862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48E8-D6AD-C0FA-A269-6CF4B9639A35}"/>
              </a:ext>
            </a:extLst>
          </p:cNvPr>
          <p:cNvSpPr>
            <a:spLocks noGrp="1"/>
          </p:cNvSpPr>
          <p:nvPr>
            <p:ph type="title"/>
          </p:nvPr>
        </p:nvSpPr>
        <p:spPr/>
        <p:txBody>
          <a:bodyPr/>
          <a:lstStyle/>
          <a:p>
            <a:r>
              <a:rPr lang="en-US" dirty="0"/>
              <a:t>Knowledge Classifications</a:t>
            </a:r>
          </a:p>
        </p:txBody>
      </p:sp>
      <p:graphicFrame>
        <p:nvGraphicFramePr>
          <p:cNvPr id="4" name="Content Placeholder 5">
            <a:extLst>
              <a:ext uri="{FF2B5EF4-FFF2-40B4-BE49-F238E27FC236}">
                <a16:creationId xmlns:a16="http://schemas.microsoft.com/office/drawing/2014/main" id="{4D1FAE20-3FA4-322B-D55E-5BA0022DF306}"/>
              </a:ext>
            </a:extLst>
          </p:cNvPr>
          <p:cNvGraphicFramePr>
            <a:graphicFrameLocks/>
          </p:cNvGraphicFramePr>
          <p:nvPr>
            <p:extLst>
              <p:ext uri="{D42A27DB-BD31-4B8C-83A1-F6EECF244321}">
                <p14:modId xmlns:p14="http://schemas.microsoft.com/office/powerpoint/2010/main" val="2976171017"/>
              </p:ext>
            </p:extLst>
          </p:nvPr>
        </p:nvGraphicFramePr>
        <p:xfrm>
          <a:off x="446050" y="1143000"/>
          <a:ext cx="10957632" cy="5028232"/>
        </p:xfrm>
        <a:graphic>
          <a:graphicData uri="http://schemas.openxmlformats.org/drawingml/2006/table">
            <a:tbl>
              <a:tblPr firstRow="1" firstCol="1" bandRow="1">
                <a:tableStyleId>{5C22544A-7EE6-4342-B048-85BDC9FD1C3A}</a:tableStyleId>
              </a:tblPr>
              <a:tblGrid>
                <a:gridCol w="565393">
                  <a:extLst>
                    <a:ext uri="{9D8B030D-6E8A-4147-A177-3AD203B41FA5}">
                      <a16:colId xmlns:a16="http://schemas.microsoft.com/office/drawing/2014/main" val="20000"/>
                    </a:ext>
                  </a:extLst>
                </a:gridCol>
                <a:gridCol w="986840">
                  <a:extLst>
                    <a:ext uri="{9D8B030D-6E8A-4147-A177-3AD203B41FA5}">
                      <a16:colId xmlns:a16="http://schemas.microsoft.com/office/drawing/2014/main" val="20001"/>
                    </a:ext>
                  </a:extLst>
                </a:gridCol>
                <a:gridCol w="3135133">
                  <a:extLst>
                    <a:ext uri="{9D8B030D-6E8A-4147-A177-3AD203B41FA5}">
                      <a16:colId xmlns:a16="http://schemas.microsoft.com/office/drawing/2014/main" val="20002"/>
                    </a:ext>
                  </a:extLst>
                </a:gridCol>
                <a:gridCol w="3135133">
                  <a:extLst>
                    <a:ext uri="{9D8B030D-6E8A-4147-A177-3AD203B41FA5}">
                      <a16:colId xmlns:a16="http://schemas.microsoft.com/office/drawing/2014/main" val="20003"/>
                    </a:ext>
                  </a:extLst>
                </a:gridCol>
                <a:gridCol w="3135133">
                  <a:extLst>
                    <a:ext uri="{9D8B030D-6E8A-4147-A177-3AD203B41FA5}">
                      <a16:colId xmlns:a16="http://schemas.microsoft.com/office/drawing/2014/main" val="20004"/>
                    </a:ext>
                  </a:extLst>
                </a:gridCol>
              </a:tblGrid>
              <a:tr h="238399">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General</a:t>
                      </a:r>
                      <a:endParaRPr lang="en-US" sz="1600" dirty="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Contextually Specific</a:t>
                      </a:r>
                      <a:endParaRPr lang="en-US" sz="1600" dirty="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600">
                          <a:effectLst/>
                          <a:latin typeface="Arial" panose="020B0604020202020204" pitchFamily="34" charset="0"/>
                          <a:cs typeface="Arial" panose="020B0604020202020204" pitchFamily="34" charset="0"/>
                        </a:rPr>
                        <a:t>Technically Specific</a:t>
                      </a:r>
                      <a:endParaRPr lang="en-US" sz="1600">
                        <a:effectLst/>
                        <a:latin typeface="Arial" panose="020B0604020202020204" pitchFamily="34" charset="0"/>
                        <a:ea typeface="Calibri"/>
                        <a:cs typeface="Arial" panose="020B0604020202020204" pitchFamily="34" charset="0"/>
                      </a:endParaRPr>
                    </a:p>
                  </a:txBody>
                  <a:tcPr marL="40251" marR="40251" marT="0" marB="0"/>
                </a:tc>
                <a:extLst>
                  <a:ext uri="{0D108BD9-81ED-4DB2-BD59-A6C34878D82A}">
                    <a16:rowId xmlns:a16="http://schemas.microsoft.com/office/drawing/2014/main" val="10000"/>
                  </a:ext>
                </a:extLst>
              </a:tr>
              <a:tr h="1311194">
                <a:tc rowSpan="2">
                  <a:txBody>
                    <a:bodyPr/>
                    <a:lstStyle/>
                    <a:p>
                      <a:pPr marL="71755" marR="71755">
                        <a:lnSpc>
                          <a:spcPct val="115000"/>
                        </a:lnSpc>
                        <a:spcAft>
                          <a:spcPts val="0"/>
                        </a:spcAft>
                      </a:pPr>
                      <a:r>
                        <a:rPr lang="en-US" sz="1600">
                          <a:effectLst/>
                          <a:latin typeface="Arial" panose="020B0604020202020204" pitchFamily="34" charset="0"/>
                          <a:cs typeface="Arial" panose="020B0604020202020204" pitchFamily="34" charset="0"/>
                        </a:rPr>
                        <a:t>Declarative</a:t>
                      </a:r>
                      <a:endParaRPr lang="en-US" sz="1600">
                        <a:effectLst/>
                        <a:latin typeface="Arial" panose="020B0604020202020204" pitchFamily="34" charset="0"/>
                        <a:ea typeface="Calibri"/>
                        <a:cs typeface="Arial" panose="020B0604020202020204" pitchFamily="34" charset="0"/>
                      </a:endParaRPr>
                    </a:p>
                  </a:txBody>
                  <a:tcPr marL="40251" marR="40251" marT="0" marB="0" vert="vert"/>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Explicit</a:t>
                      </a:r>
                      <a:endParaRPr lang="en-US" sz="1600" dirty="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400" dirty="0">
                          <a:effectLst/>
                          <a:latin typeface="Arial" panose="020B0604020202020204" pitchFamily="34" charset="0"/>
                          <a:ea typeface="Calibri"/>
                          <a:cs typeface="Arial" panose="020B0604020202020204" pitchFamily="34" charset="0"/>
                        </a:rPr>
                        <a:t>A book describing factors important to being a manager of people</a:t>
                      </a:r>
                    </a:p>
                  </a:txBody>
                  <a:tcPr marL="68580" marR="68580"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A company document identifying the circumstances under which a team’s manager should consider replacing a team member who is having problems with the project</a:t>
                      </a:r>
                      <a:endParaRPr lang="en-US" sz="1600" dirty="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A manual describing the factors to consider to</a:t>
                      </a:r>
                      <a:r>
                        <a:rPr lang="en-US" sz="1600" baseline="0" dirty="0">
                          <a:effectLst/>
                          <a:latin typeface="Arial" panose="020B0604020202020204" pitchFamily="34" charset="0"/>
                          <a:cs typeface="Arial" panose="020B0604020202020204" pitchFamily="34" charset="0"/>
                        </a:rPr>
                        <a:t> utilize emotional intelligence when managing an employee.</a:t>
                      </a:r>
                      <a:endParaRPr lang="en-US" sz="1600" dirty="0">
                        <a:effectLst/>
                        <a:latin typeface="Arial" panose="020B0604020202020204" pitchFamily="34" charset="0"/>
                        <a:ea typeface="Calibri"/>
                        <a:cs typeface="Arial" panose="020B0604020202020204" pitchFamily="34" charset="0"/>
                      </a:endParaRPr>
                    </a:p>
                  </a:txBody>
                  <a:tcPr marL="40251" marR="40251" marT="0" marB="0"/>
                </a:tc>
                <a:extLst>
                  <a:ext uri="{0D108BD9-81ED-4DB2-BD59-A6C34878D82A}">
                    <a16:rowId xmlns:a16="http://schemas.microsoft.com/office/drawing/2014/main" val="10001"/>
                  </a:ext>
                </a:extLst>
              </a:tr>
              <a:tr h="867434">
                <a:tc vMerge="1">
                  <a:txBody>
                    <a:bodyPr/>
                    <a:lstStyle/>
                    <a:p>
                      <a:endParaRPr lang="en-US"/>
                    </a:p>
                  </a:txBody>
                  <a:tcPr/>
                </a:tc>
                <a:tc>
                  <a:txBody>
                    <a:bodyPr/>
                    <a:lstStyle/>
                    <a:p>
                      <a:pPr>
                        <a:lnSpc>
                          <a:spcPct val="115000"/>
                        </a:lnSpc>
                        <a:spcAft>
                          <a:spcPts val="0"/>
                        </a:spcAft>
                      </a:pPr>
                      <a:r>
                        <a:rPr lang="en-US" sz="1600">
                          <a:effectLst/>
                          <a:latin typeface="Arial" panose="020B0604020202020204" pitchFamily="34" charset="0"/>
                          <a:cs typeface="Arial" panose="020B0604020202020204" pitchFamily="34" charset="0"/>
                        </a:rPr>
                        <a:t>Tacit</a:t>
                      </a:r>
                      <a:endParaRPr lang="en-US" sz="160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400">
                          <a:effectLst/>
                          <a:latin typeface="Arial" panose="020B0604020202020204" pitchFamily="34" charset="0"/>
                          <a:ea typeface="Calibri"/>
                          <a:cs typeface="Arial" panose="020B0604020202020204" pitchFamily="34" charset="0"/>
                        </a:rPr>
                        <a:t>Knowledge of what makes a good manager</a:t>
                      </a:r>
                    </a:p>
                  </a:txBody>
                  <a:tcPr marL="68580" marR="68580"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A manager’s knowledge of factors for motivating an employee in a particular company</a:t>
                      </a:r>
                      <a:endParaRPr lang="en-US" sz="1600" dirty="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A managers use of emotional intelligence as a principal for managing an employee.</a:t>
                      </a:r>
                      <a:endParaRPr lang="en-US" sz="1600" dirty="0">
                        <a:effectLst/>
                        <a:latin typeface="Arial" panose="020B0604020202020204" pitchFamily="34" charset="0"/>
                        <a:ea typeface="Calibri"/>
                        <a:cs typeface="Arial" panose="020B0604020202020204" pitchFamily="34" charset="0"/>
                      </a:endParaRPr>
                    </a:p>
                  </a:txBody>
                  <a:tcPr marL="40251" marR="40251" marT="0" marB="0"/>
                </a:tc>
                <a:extLst>
                  <a:ext uri="{0D108BD9-81ED-4DB2-BD59-A6C34878D82A}">
                    <a16:rowId xmlns:a16="http://schemas.microsoft.com/office/drawing/2014/main" val="10002"/>
                  </a:ext>
                </a:extLst>
              </a:tr>
              <a:tr h="1549593">
                <a:tc rowSpan="2">
                  <a:txBody>
                    <a:bodyPr/>
                    <a:lstStyle/>
                    <a:p>
                      <a:pPr marL="71755" marR="71755">
                        <a:lnSpc>
                          <a:spcPct val="115000"/>
                        </a:lnSpc>
                        <a:spcAft>
                          <a:spcPts val="0"/>
                        </a:spcAft>
                      </a:pPr>
                      <a:r>
                        <a:rPr lang="en-US" sz="1600" dirty="0">
                          <a:effectLst/>
                          <a:latin typeface="Arial" panose="020B0604020202020204" pitchFamily="34" charset="0"/>
                          <a:cs typeface="Arial" panose="020B0604020202020204" pitchFamily="34" charset="0"/>
                        </a:rPr>
                        <a:t>Procedural</a:t>
                      </a:r>
                      <a:endParaRPr lang="en-US" sz="1600" dirty="0">
                        <a:effectLst/>
                        <a:latin typeface="Arial" panose="020B0604020202020204" pitchFamily="34" charset="0"/>
                        <a:ea typeface="Calibri"/>
                        <a:cs typeface="Arial" panose="020B0604020202020204" pitchFamily="34" charset="0"/>
                      </a:endParaRPr>
                    </a:p>
                  </a:txBody>
                  <a:tcPr marL="40251" marR="40251" marT="0" marB="0" vert="vert"/>
                </a:tc>
                <a:tc>
                  <a:txBody>
                    <a:bodyPr/>
                    <a:lstStyle/>
                    <a:p>
                      <a:pPr>
                        <a:lnSpc>
                          <a:spcPct val="115000"/>
                        </a:lnSpc>
                        <a:spcAft>
                          <a:spcPts val="0"/>
                        </a:spcAft>
                      </a:pPr>
                      <a:r>
                        <a:rPr lang="en-US" sz="1600">
                          <a:effectLst/>
                          <a:latin typeface="Arial" panose="020B0604020202020204" pitchFamily="34" charset="0"/>
                          <a:cs typeface="Arial" panose="020B0604020202020204" pitchFamily="34" charset="0"/>
                        </a:rPr>
                        <a:t>Explicit</a:t>
                      </a:r>
                      <a:endParaRPr lang="en-US" sz="160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400" dirty="0">
                          <a:effectLst/>
                          <a:latin typeface="Arial" panose="020B0604020202020204" pitchFamily="34" charset="0"/>
                          <a:ea typeface="Calibri"/>
                          <a:cs typeface="Arial" panose="020B0604020202020204" pitchFamily="34" charset="0"/>
                        </a:rPr>
                        <a:t>A book describing steps to take in managing an employee.</a:t>
                      </a:r>
                    </a:p>
                  </a:txBody>
                  <a:tcPr marL="68580" marR="68580"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A company procedure identifying the sequence of actions a team manager should take when requesting senior management to replace a team member having problems with a project</a:t>
                      </a:r>
                      <a:endParaRPr lang="en-US" sz="1600" dirty="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A checklist for applying emotional intelligence in</a:t>
                      </a:r>
                      <a:r>
                        <a:rPr lang="en-US" sz="1600" baseline="0" dirty="0">
                          <a:effectLst/>
                          <a:latin typeface="Arial" panose="020B0604020202020204" pitchFamily="34" charset="0"/>
                          <a:cs typeface="Arial" panose="020B0604020202020204" pitchFamily="34" charset="0"/>
                        </a:rPr>
                        <a:t> a specific situation.</a:t>
                      </a:r>
                      <a:endParaRPr lang="en-US" sz="1600" dirty="0">
                        <a:effectLst/>
                        <a:latin typeface="Arial" panose="020B0604020202020204" pitchFamily="34" charset="0"/>
                        <a:ea typeface="Calibri"/>
                        <a:cs typeface="Arial" panose="020B0604020202020204" pitchFamily="34" charset="0"/>
                      </a:endParaRPr>
                    </a:p>
                  </a:txBody>
                  <a:tcPr marL="40251" marR="40251" marT="0" marB="0"/>
                </a:tc>
                <a:extLst>
                  <a:ext uri="{0D108BD9-81ED-4DB2-BD59-A6C34878D82A}">
                    <a16:rowId xmlns:a16="http://schemas.microsoft.com/office/drawing/2014/main" val="10003"/>
                  </a:ext>
                </a:extLst>
              </a:tr>
              <a:tr h="867434">
                <a:tc vMerge="1">
                  <a:txBody>
                    <a:bodyPr/>
                    <a:lstStyle/>
                    <a:p>
                      <a:endParaRPr lang="en-US"/>
                    </a:p>
                  </a:txBody>
                  <a:tcPr/>
                </a:tc>
                <a:tc>
                  <a:txBody>
                    <a:bodyPr/>
                    <a:lstStyle/>
                    <a:p>
                      <a:pPr>
                        <a:lnSpc>
                          <a:spcPct val="115000"/>
                        </a:lnSpc>
                        <a:spcAft>
                          <a:spcPts val="0"/>
                        </a:spcAft>
                      </a:pPr>
                      <a:r>
                        <a:rPr lang="en-US" sz="1600">
                          <a:effectLst/>
                          <a:latin typeface="Arial" panose="020B0604020202020204" pitchFamily="34" charset="0"/>
                          <a:cs typeface="Arial" panose="020B0604020202020204" pitchFamily="34" charset="0"/>
                        </a:rPr>
                        <a:t>Tacit</a:t>
                      </a:r>
                      <a:endParaRPr lang="en-US" sz="160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 Knowledge of the steps involved in managing an employee.</a:t>
                      </a:r>
                      <a:endParaRPr lang="en-US" sz="1600" dirty="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A manager’s knowledge of steps to take to motivate an employee in a particular company.</a:t>
                      </a:r>
                      <a:endParaRPr lang="en-US" sz="1600" dirty="0">
                        <a:effectLst/>
                        <a:latin typeface="Arial" panose="020B0604020202020204" pitchFamily="34" charset="0"/>
                        <a:ea typeface="Calibri"/>
                        <a:cs typeface="Arial" panose="020B0604020202020204" pitchFamily="34" charset="0"/>
                      </a:endParaRPr>
                    </a:p>
                  </a:txBody>
                  <a:tcPr marL="40251" marR="40251" marT="0" marB="0"/>
                </a:tc>
                <a:tc>
                  <a:txBody>
                    <a:bodyPr/>
                    <a:lstStyle/>
                    <a:p>
                      <a:pPr>
                        <a:lnSpc>
                          <a:spcPct val="115000"/>
                        </a:lnSpc>
                        <a:spcAft>
                          <a:spcPts val="0"/>
                        </a:spcAft>
                      </a:pPr>
                      <a:r>
                        <a:rPr lang="en-US" sz="1600" dirty="0">
                          <a:effectLst/>
                          <a:latin typeface="Arial" panose="020B0604020202020204" pitchFamily="34" charset="0"/>
                          <a:cs typeface="Arial" panose="020B0604020202020204" pitchFamily="34" charset="0"/>
                        </a:rPr>
                        <a:t>A manager’s knowledge of the sequence of steps to perform for a difficult conversation.</a:t>
                      </a:r>
                      <a:endParaRPr lang="en-US" sz="1600" dirty="0">
                        <a:effectLst/>
                        <a:latin typeface="Arial" panose="020B0604020202020204" pitchFamily="34" charset="0"/>
                        <a:ea typeface="Calibri"/>
                        <a:cs typeface="Arial" panose="020B0604020202020204" pitchFamily="34" charset="0"/>
                      </a:endParaRPr>
                    </a:p>
                  </a:txBody>
                  <a:tcPr marL="40251" marR="40251" marT="0" marB="0"/>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93244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B6617A-A482-48F0-8703-F23C548259FB}"/>
              </a:ext>
            </a:extLst>
          </p:cNvPr>
          <p:cNvSpPr>
            <a:spLocks noGrp="1"/>
          </p:cNvSpPr>
          <p:nvPr>
            <p:ph type="sldNum" sz="quarter" idx="20"/>
          </p:nvPr>
        </p:nvSpPr>
        <p:spPr/>
        <p:txBody>
          <a:bodyPr/>
          <a:lstStyle/>
          <a:p>
            <a:fld id="{6EA09C4E-544F-7548-A558-D75837BF8019}" type="slidenum">
              <a:rPr lang="en-US" smtClean="0"/>
              <a:pPr/>
              <a:t>4</a:t>
            </a:fld>
            <a:endParaRPr lang="en-US"/>
          </a:p>
        </p:txBody>
      </p:sp>
      <p:sp>
        <p:nvSpPr>
          <p:cNvPr id="5" name="Title 4">
            <a:extLst>
              <a:ext uri="{FF2B5EF4-FFF2-40B4-BE49-F238E27FC236}">
                <a16:creationId xmlns:a16="http://schemas.microsoft.com/office/drawing/2014/main" id="{E74D4161-5040-443E-9EA4-BFDC851FDEC8}"/>
              </a:ext>
            </a:extLst>
          </p:cNvPr>
          <p:cNvSpPr>
            <a:spLocks noGrp="1"/>
          </p:cNvSpPr>
          <p:nvPr>
            <p:ph type="title"/>
          </p:nvPr>
        </p:nvSpPr>
        <p:spPr>
          <a:xfrm>
            <a:off x="609600" y="105695"/>
            <a:ext cx="10972800" cy="660400"/>
          </a:xfrm>
        </p:spPr>
        <p:txBody>
          <a:bodyPr>
            <a:normAutofit fontScale="90000"/>
          </a:bodyPr>
          <a:lstStyle/>
          <a:p>
            <a:r>
              <a:rPr lang="en-US" dirty="0"/>
              <a:t>Knowledge and Knowledge Recognition</a:t>
            </a:r>
          </a:p>
        </p:txBody>
      </p:sp>
      <p:pic>
        <p:nvPicPr>
          <p:cNvPr id="4" name="Picture 3">
            <a:extLst>
              <a:ext uri="{FF2B5EF4-FFF2-40B4-BE49-F238E27FC236}">
                <a16:creationId xmlns:a16="http://schemas.microsoft.com/office/drawing/2014/main" id="{BA2C101E-43A7-4255-938D-87AD50068D9C}"/>
              </a:ext>
            </a:extLst>
          </p:cNvPr>
          <p:cNvPicPr>
            <a:picLocks noChangeAspect="1"/>
          </p:cNvPicPr>
          <p:nvPr/>
        </p:nvPicPr>
        <p:blipFill>
          <a:blip r:embed="rId3"/>
          <a:stretch>
            <a:fillRect/>
          </a:stretch>
        </p:blipFill>
        <p:spPr>
          <a:xfrm>
            <a:off x="990348" y="884936"/>
            <a:ext cx="9804904" cy="5376609"/>
          </a:xfrm>
          <a:prstGeom prst="rect">
            <a:avLst/>
          </a:prstGeom>
        </p:spPr>
      </p:pic>
    </p:spTree>
    <p:custDataLst>
      <p:tags r:id="rId1"/>
    </p:custDataLst>
    <p:extLst>
      <p:ext uri="{BB962C8B-B14F-4D97-AF65-F5344CB8AC3E}">
        <p14:creationId xmlns:p14="http://schemas.microsoft.com/office/powerpoint/2010/main" val="3232488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F184F19D-1B25-420C-A83E-09F6A0DCF464}"/>
              </a:ext>
            </a:extLst>
          </p:cNvPr>
          <p:cNvSpPr>
            <a:spLocks/>
          </p:cNvSpPr>
          <p:nvPr/>
        </p:nvSpPr>
        <p:spPr bwMode="auto">
          <a:xfrm>
            <a:off x="6080860" y="1"/>
            <a:ext cx="6112728" cy="3281225"/>
          </a:xfrm>
          <a:custGeom>
            <a:avLst/>
            <a:gdLst>
              <a:gd name="T0" fmla="*/ 0 w 3837"/>
              <a:gd name="T1" fmla="*/ 2065 h 2065"/>
              <a:gd name="T2" fmla="*/ 1420 w 3837"/>
              <a:gd name="T3" fmla="*/ 1346 h 2065"/>
              <a:gd name="T4" fmla="*/ 3837 w 3837"/>
              <a:gd name="T5" fmla="*/ 1346 h 2065"/>
              <a:gd name="T6" fmla="*/ 3837 w 3837"/>
              <a:gd name="T7" fmla="*/ 0 h 2065"/>
              <a:gd name="T8" fmla="*/ 0 w 3837"/>
              <a:gd name="T9" fmla="*/ 0 h 2065"/>
              <a:gd name="T10" fmla="*/ 0 w 3837"/>
              <a:gd name="T11" fmla="*/ 2065 h 2065"/>
              <a:gd name="T12" fmla="*/ 0 w 3837"/>
              <a:gd name="T13" fmla="*/ 2065 h 2065"/>
            </a:gdLst>
            <a:ahLst/>
            <a:cxnLst>
              <a:cxn ang="0">
                <a:pos x="T0" y="T1"/>
              </a:cxn>
              <a:cxn ang="0">
                <a:pos x="T2" y="T3"/>
              </a:cxn>
              <a:cxn ang="0">
                <a:pos x="T4" y="T5"/>
              </a:cxn>
              <a:cxn ang="0">
                <a:pos x="T6" y="T7"/>
              </a:cxn>
              <a:cxn ang="0">
                <a:pos x="T8" y="T9"/>
              </a:cxn>
              <a:cxn ang="0">
                <a:pos x="T10" y="T11"/>
              </a:cxn>
              <a:cxn ang="0">
                <a:pos x="T12" y="T13"/>
              </a:cxn>
            </a:cxnLst>
            <a:rect l="0" t="0" r="r" b="b"/>
            <a:pathLst>
              <a:path w="3837" h="2065">
                <a:moveTo>
                  <a:pt x="0" y="2065"/>
                </a:moveTo>
                <a:lnTo>
                  <a:pt x="1420" y="1346"/>
                </a:lnTo>
                <a:lnTo>
                  <a:pt x="3837" y="1346"/>
                </a:lnTo>
                <a:lnTo>
                  <a:pt x="3837" y="0"/>
                </a:lnTo>
                <a:lnTo>
                  <a:pt x="0" y="0"/>
                </a:lnTo>
                <a:lnTo>
                  <a:pt x="0" y="2065"/>
                </a:lnTo>
                <a:lnTo>
                  <a:pt x="0" y="2065"/>
                </a:lnTo>
                <a:close/>
              </a:path>
            </a:pathLst>
          </a:custGeom>
          <a:solidFill>
            <a:schemeClr val="accent5">
              <a:lumMod val="20000"/>
              <a:lumOff val="80000"/>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1351"/>
          </a:p>
        </p:txBody>
      </p:sp>
      <p:sp>
        <p:nvSpPr>
          <p:cNvPr id="6" name="Freeform 6">
            <a:extLst>
              <a:ext uri="{FF2B5EF4-FFF2-40B4-BE49-F238E27FC236}">
                <a16:creationId xmlns:a16="http://schemas.microsoft.com/office/drawing/2014/main" id="{474489E9-73AB-457A-8D56-6CABAEE3E3DA}"/>
              </a:ext>
            </a:extLst>
          </p:cNvPr>
          <p:cNvSpPr>
            <a:spLocks/>
          </p:cNvSpPr>
          <p:nvPr/>
        </p:nvSpPr>
        <p:spPr bwMode="auto">
          <a:xfrm>
            <a:off x="6080860" y="2138754"/>
            <a:ext cx="6112728" cy="2288119"/>
          </a:xfrm>
          <a:custGeom>
            <a:avLst/>
            <a:gdLst>
              <a:gd name="T0" fmla="*/ 0 w 3837"/>
              <a:gd name="T1" fmla="*/ 719 h 1440"/>
              <a:gd name="T2" fmla="*/ 2 w 3837"/>
              <a:gd name="T3" fmla="*/ 721 h 1440"/>
              <a:gd name="T4" fmla="*/ 1420 w 3837"/>
              <a:gd name="T5" fmla="*/ 1440 h 1440"/>
              <a:gd name="T6" fmla="*/ 3837 w 3837"/>
              <a:gd name="T7" fmla="*/ 1440 h 1440"/>
              <a:gd name="T8" fmla="*/ 3837 w 3837"/>
              <a:gd name="T9" fmla="*/ 0 h 1440"/>
              <a:gd name="T10" fmla="*/ 1420 w 3837"/>
              <a:gd name="T11" fmla="*/ 0 h 1440"/>
              <a:gd name="T12" fmla="*/ 0 w 3837"/>
              <a:gd name="T13" fmla="*/ 719 h 1440"/>
            </a:gdLst>
            <a:ahLst/>
            <a:cxnLst>
              <a:cxn ang="0">
                <a:pos x="T0" y="T1"/>
              </a:cxn>
              <a:cxn ang="0">
                <a:pos x="T2" y="T3"/>
              </a:cxn>
              <a:cxn ang="0">
                <a:pos x="T4" y="T5"/>
              </a:cxn>
              <a:cxn ang="0">
                <a:pos x="T6" y="T7"/>
              </a:cxn>
              <a:cxn ang="0">
                <a:pos x="T8" y="T9"/>
              </a:cxn>
              <a:cxn ang="0">
                <a:pos x="T10" y="T11"/>
              </a:cxn>
              <a:cxn ang="0">
                <a:pos x="T12" y="T13"/>
              </a:cxn>
            </a:cxnLst>
            <a:rect l="0" t="0" r="r" b="b"/>
            <a:pathLst>
              <a:path w="3837" h="1440">
                <a:moveTo>
                  <a:pt x="0" y="719"/>
                </a:moveTo>
                <a:lnTo>
                  <a:pt x="2" y="721"/>
                </a:lnTo>
                <a:lnTo>
                  <a:pt x="1420" y="1440"/>
                </a:lnTo>
                <a:lnTo>
                  <a:pt x="3837" y="1440"/>
                </a:lnTo>
                <a:lnTo>
                  <a:pt x="3837" y="0"/>
                </a:lnTo>
                <a:lnTo>
                  <a:pt x="1420" y="0"/>
                </a:lnTo>
                <a:lnTo>
                  <a:pt x="0" y="719"/>
                </a:lnTo>
                <a:close/>
              </a:path>
            </a:pathLst>
          </a:custGeom>
          <a:solidFill>
            <a:schemeClr val="accent5">
              <a:lumMod val="20000"/>
              <a:lumOff val="80000"/>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1351"/>
          </a:p>
        </p:txBody>
      </p:sp>
      <p:sp>
        <p:nvSpPr>
          <p:cNvPr id="7" name="Freeform 7">
            <a:extLst>
              <a:ext uri="{FF2B5EF4-FFF2-40B4-BE49-F238E27FC236}">
                <a16:creationId xmlns:a16="http://schemas.microsoft.com/office/drawing/2014/main" id="{A6882DBA-1B50-4CE8-9BEA-028EEB26C71D}"/>
              </a:ext>
            </a:extLst>
          </p:cNvPr>
          <p:cNvSpPr>
            <a:spLocks/>
          </p:cNvSpPr>
          <p:nvPr/>
        </p:nvSpPr>
        <p:spPr bwMode="auto">
          <a:xfrm>
            <a:off x="1588" y="1"/>
            <a:ext cx="6079272" cy="3281225"/>
          </a:xfrm>
          <a:custGeom>
            <a:avLst/>
            <a:gdLst>
              <a:gd name="T0" fmla="*/ 3816 w 3816"/>
              <a:gd name="T1" fmla="*/ 2065 h 2065"/>
              <a:gd name="T2" fmla="*/ 3816 w 3816"/>
              <a:gd name="T3" fmla="*/ 0 h 2065"/>
              <a:gd name="T4" fmla="*/ 0 w 3816"/>
              <a:gd name="T5" fmla="*/ 0 h 2065"/>
              <a:gd name="T6" fmla="*/ 0 w 3816"/>
              <a:gd name="T7" fmla="*/ 1346 h 2065"/>
              <a:gd name="T8" fmla="*/ 2401 w 3816"/>
              <a:gd name="T9" fmla="*/ 1346 h 2065"/>
              <a:gd name="T10" fmla="*/ 3816 w 3816"/>
              <a:gd name="T11" fmla="*/ 2065 h 2065"/>
            </a:gdLst>
            <a:ahLst/>
            <a:cxnLst>
              <a:cxn ang="0">
                <a:pos x="T0" y="T1"/>
              </a:cxn>
              <a:cxn ang="0">
                <a:pos x="T2" y="T3"/>
              </a:cxn>
              <a:cxn ang="0">
                <a:pos x="T4" y="T5"/>
              </a:cxn>
              <a:cxn ang="0">
                <a:pos x="T6" y="T7"/>
              </a:cxn>
              <a:cxn ang="0">
                <a:pos x="T8" y="T9"/>
              </a:cxn>
              <a:cxn ang="0">
                <a:pos x="T10" y="T11"/>
              </a:cxn>
            </a:cxnLst>
            <a:rect l="0" t="0" r="r" b="b"/>
            <a:pathLst>
              <a:path w="3816" h="2065">
                <a:moveTo>
                  <a:pt x="3816" y="2065"/>
                </a:moveTo>
                <a:lnTo>
                  <a:pt x="3816" y="0"/>
                </a:lnTo>
                <a:lnTo>
                  <a:pt x="0" y="0"/>
                </a:lnTo>
                <a:lnTo>
                  <a:pt x="0" y="1346"/>
                </a:lnTo>
                <a:lnTo>
                  <a:pt x="2401" y="1346"/>
                </a:lnTo>
                <a:lnTo>
                  <a:pt x="3816" y="2065"/>
                </a:lnTo>
                <a:close/>
              </a:path>
            </a:pathLst>
          </a:custGeom>
          <a:solidFill>
            <a:schemeClr val="accent5">
              <a:lumMod val="20000"/>
              <a:lumOff val="80000"/>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1351"/>
          </a:p>
        </p:txBody>
      </p:sp>
      <p:sp>
        <p:nvSpPr>
          <p:cNvPr id="8" name="Freeform 8">
            <a:extLst>
              <a:ext uri="{FF2B5EF4-FFF2-40B4-BE49-F238E27FC236}">
                <a16:creationId xmlns:a16="http://schemas.microsoft.com/office/drawing/2014/main" id="{44E539F8-592C-42E9-BF05-A847B871EB50}"/>
              </a:ext>
            </a:extLst>
          </p:cNvPr>
          <p:cNvSpPr>
            <a:spLocks/>
          </p:cNvSpPr>
          <p:nvPr/>
        </p:nvSpPr>
        <p:spPr bwMode="auto">
          <a:xfrm>
            <a:off x="6080860" y="3284404"/>
            <a:ext cx="6112728" cy="3576773"/>
          </a:xfrm>
          <a:custGeom>
            <a:avLst/>
            <a:gdLst>
              <a:gd name="T0" fmla="*/ 3837 w 3837"/>
              <a:gd name="T1" fmla="*/ 719 h 2251"/>
              <a:gd name="T2" fmla="*/ 1420 w 3837"/>
              <a:gd name="T3" fmla="*/ 719 h 2251"/>
              <a:gd name="T4" fmla="*/ 2 w 3837"/>
              <a:gd name="T5" fmla="*/ 0 h 2251"/>
              <a:gd name="T6" fmla="*/ 0 w 3837"/>
              <a:gd name="T7" fmla="*/ 0 h 2251"/>
              <a:gd name="T8" fmla="*/ 1249 w 3837"/>
              <a:gd name="T9" fmla="*/ 1486 h 2251"/>
              <a:gd name="T10" fmla="*/ 1249 w 3837"/>
              <a:gd name="T11" fmla="*/ 2251 h 2251"/>
              <a:gd name="T12" fmla="*/ 3837 w 3837"/>
              <a:gd name="T13" fmla="*/ 2251 h 2251"/>
              <a:gd name="T14" fmla="*/ 3837 w 3837"/>
              <a:gd name="T15" fmla="*/ 719 h 2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7" h="2251">
                <a:moveTo>
                  <a:pt x="3837" y="719"/>
                </a:moveTo>
                <a:lnTo>
                  <a:pt x="1420" y="719"/>
                </a:lnTo>
                <a:lnTo>
                  <a:pt x="2" y="0"/>
                </a:lnTo>
                <a:lnTo>
                  <a:pt x="0" y="0"/>
                </a:lnTo>
                <a:lnTo>
                  <a:pt x="1249" y="1486"/>
                </a:lnTo>
                <a:lnTo>
                  <a:pt x="1249" y="2251"/>
                </a:lnTo>
                <a:lnTo>
                  <a:pt x="3837" y="2251"/>
                </a:lnTo>
                <a:lnTo>
                  <a:pt x="3837" y="719"/>
                </a:lnTo>
                <a:close/>
              </a:path>
            </a:pathLst>
          </a:custGeom>
          <a:solidFill>
            <a:schemeClr val="accent5">
              <a:lumMod val="20000"/>
              <a:lumOff val="80000"/>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1351"/>
          </a:p>
        </p:txBody>
      </p:sp>
      <p:sp>
        <p:nvSpPr>
          <p:cNvPr id="9" name="Freeform 9">
            <a:extLst>
              <a:ext uri="{FF2B5EF4-FFF2-40B4-BE49-F238E27FC236}">
                <a16:creationId xmlns:a16="http://schemas.microsoft.com/office/drawing/2014/main" id="{B8FCC8F0-E0A4-47E3-A6D5-DB9B2581D1F3}"/>
              </a:ext>
            </a:extLst>
          </p:cNvPr>
          <p:cNvSpPr>
            <a:spLocks/>
          </p:cNvSpPr>
          <p:nvPr/>
        </p:nvSpPr>
        <p:spPr bwMode="auto">
          <a:xfrm>
            <a:off x="4097452" y="3284404"/>
            <a:ext cx="3973193" cy="3576773"/>
          </a:xfrm>
          <a:custGeom>
            <a:avLst/>
            <a:gdLst>
              <a:gd name="T0" fmla="*/ 1245 w 2494"/>
              <a:gd name="T1" fmla="*/ 0 h 2251"/>
              <a:gd name="T2" fmla="*/ 1243 w 2494"/>
              <a:gd name="T3" fmla="*/ 3 h 2251"/>
              <a:gd name="T4" fmla="*/ 0 w 2494"/>
              <a:gd name="T5" fmla="*/ 1486 h 2251"/>
              <a:gd name="T6" fmla="*/ 0 w 2494"/>
              <a:gd name="T7" fmla="*/ 2251 h 2251"/>
              <a:gd name="T8" fmla="*/ 2494 w 2494"/>
              <a:gd name="T9" fmla="*/ 2251 h 2251"/>
              <a:gd name="T10" fmla="*/ 2494 w 2494"/>
              <a:gd name="T11" fmla="*/ 1486 h 2251"/>
              <a:gd name="T12" fmla="*/ 1245 w 2494"/>
              <a:gd name="T13" fmla="*/ 0 h 2251"/>
            </a:gdLst>
            <a:ahLst/>
            <a:cxnLst>
              <a:cxn ang="0">
                <a:pos x="T0" y="T1"/>
              </a:cxn>
              <a:cxn ang="0">
                <a:pos x="T2" y="T3"/>
              </a:cxn>
              <a:cxn ang="0">
                <a:pos x="T4" y="T5"/>
              </a:cxn>
              <a:cxn ang="0">
                <a:pos x="T6" y="T7"/>
              </a:cxn>
              <a:cxn ang="0">
                <a:pos x="T8" y="T9"/>
              </a:cxn>
              <a:cxn ang="0">
                <a:pos x="T10" y="T11"/>
              </a:cxn>
              <a:cxn ang="0">
                <a:pos x="T12" y="T13"/>
              </a:cxn>
            </a:cxnLst>
            <a:rect l="0" t="0" r="r" b="b"/>
            <a:pathLst>
              <a:path w="2494" h="2251">
                <a:moveTo>
                  <a:pt x="1245" y="0"/>
                </a:moveTo>
                <a:lnTo>
                  <a:pt x="1243" y="3"/>
                </a:lnTo>
                <a:lnTo>
                  <a:pt x="0" y="1486"/>
                </a:lnTo>
                <a:lnTo>
                  <a:pt x="0" y="2251"/>
                </a:lnTo>
                <a:lnTo>
                  <a:pt x="2494" y="2251"/>
                </a:lnTo>
                <a:lnTo>
                  <a:pt x="2494" y="1486"/>
                </a:lnTo>
                <a:lnTo>
                  <a:pt x="1245" y="0"/>
                </a:lnTo>
                <a:close/>
              </a:path>
            </a:pathLst>
          </a:custGeom>
          <a:solidFill>
            <a:schemeClr val="accent5">
              <a:lumMod val="20000"/>
              <a:lumOff val="80000"/>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1351"/>
          </a:p>
        </p:txBody>
      </p:sp>
      <p:sp>
        <p:nvSpPr>
          <p:cNvPr id="10" name="Freeform 10">
            <a:extLst>
              <a:ext uri="{FF2B5EF4-FFF2-40B4-BE49-F238E27FC236}">
                <a16:creationId xmlns:a16="http://schemas.microsoft.com/office/drawing/2014/main" id="{E87C58E1-DEBD-4F83-8E34-72BA2A63EB29}"/>
              </a:ext>
            </a:extLst>
          </p:cNvPr>
          <p:cNvSpPr>
            <a:spLocks/>
          </p:cNvSpPr>
          <p:nvPr/>
        </p:nvSpPr>
        <p:spPr bwMode="auto">
          <a:xfrm>
            <a:off x="1588" y="2138754"/>
            <a:ext cx="6079272" cy="2288119"/>
          </a:xfrm>
          <a:custGeom>
            <a:avLst/>
            <a:gdLst>
              <a:gd name="T0" fmla="*/ 3814 w 3816"/>
              <a:gd name="T1" fmla="*/ 724 h 1440"/>
              <a:gd name="T2" fmla="*/ 3816 w 3816"/>
              <a:gd name="T3" fmla="*/ 721 h 1440"/>
              <a:gd name="T4" fmla="*/ 3816 w 3816"/>
              <a:gd name="T5" fmla="*/ 719 h 1440"/>
              <a:gd name="T6" fmla="*/ 2401 w 3816"/>
              <a:gd name="T7" fmla="*/ 0 h 1440"/>
              <a:gd name="T8" fmla="*/ 0 w 3816"/>
              <a:gd name="T9" fmla="*/ 0 h 1440"/>
              <a:gd name="T10" fmla="*/ 0 w 3816"/>
              <a:gd name="T11" fmla="*/ 1440 h 1440"/>
              <a:gd name="T12" fmla="*/ 2401 w 3816"/>
              <a:gd name="T13" fmla="*/ 1440 h 1440"/>
              <a:gd name="T14" fmla="*/ 3814 w 3816"/>
              <a:gd name="T15" fmla="*/ 724 h 1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16" h="1440">
                <a:moveTo>
                  <a:pt x="3814" y="724"/>
                </a:moveTo>
                <a:lnTo>
                  <a:pt x="3816" y="721"/>
                </a:lnTo>
                <a:lnTo>
                  <a:pt x="3816" y="719"/>
                </a:lnTo>
                <a:lnTo>
                  <a:pt x="2401" y="0"/>
                </a:lnTo>
                <a:lnTo>
                  <a:pt x="0" y="0"/>
                </a:lnTo>
                <a:lnTo>
                  <a:pt x="0" y="1440"/>
                </a:lnTo>
                <a:lnTo>
                  <a:pt x="2401" y="1440"/>
                </a:lnTo>
                <a:lnTo>
                  <a:pt x="3814" y="724"/>
                </a:lnTo>
                <a:close/>
              </a:path>
            </a:pathLst>
          </a:custGeom>
          <a:solidFill>
            <a:schemeClr val="accent5">
              <a:lumMod val="20000"/>
              <a:lumOff val="80000"/>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1351"/>
          </a:p>
        </p:txBody>
      </p:sp>
      <p:sp>
        <p:nvSpPr>
          <p:cNvPr id="11" name="Freeform 11">
            <a:extLst>
              <a:ext uri="{FF2B5EF4-FFF2-40B4-BE49-F238E27FC236}">
                <a16:creationId xmlns:a16="http://schemas.microsoft.com/office/drawing/2014/main" id="{FCFAF8D4-325E-43D9-8140-067D037A013F}"/>
              </a:ext>
            </a:extLst>
          </p:cNvPr>
          <p:cNvSpPr>
            <a:spLocks/>
          </p:cNvSpPr>
          <p:nvPr/>
        </p:nvSpPr>
        <p:spPr bwMode="auto">
          <a:xfrm>
            <a:off x="1589" y="3289170"/>
            <a:ext cx="6076087" cy="3572007"/>
          </a:xfrm>
          <a:custGeom>
            <a:avLst/>
            <a:gdLst>
              <a:gd name="T0" fmla="*/ 3814 w 3814"/>
              <a:gd name="T1" fmla="*/ 0 h 2248"/>
              <a:gd name="T2" fmla="*/ 2401 w 3814"/>
              <a:gd name="T3" fmla="*/ 716 h 2248"/>
              <a:gd name="T4" fmla="*/ 0 w 3814"/>
              <a:gd name="T5" fmla="*/ 716 h 2248"/>
              <a:gd name="T6" fmla="*/ 0 w 3814"/>
              <a:gd name="T7" fmla="*/ 2248 h 2248"/>
              <a:gd name="T8" fmla="*/ 2571 w 3814"/>
              <a:gd name="T9" fmla="*/ 2248 h 2248"/>
              <a:gd name="T10" fmla="*/ 2571 w 3814"/>
              <a:gd name="T11" fmla="*/ 1483 h 2248"/>
              <a:gd name="T12" fmla="*/ 3814 w 3814"/>
              <a:gd name="T13" fmla="*/ 0 h 2248"/>
            </a:gdLst>
            <a:ahLst/>
            <a:cxnLst>
              <a:cxn ang="0">
                <a:pos x="T0" y="T1"/>
              </a:cxn>
              <a:cxn ang="0">
                <a:pos x="T2" y="T3"/>
              </a:cxn>
              <a:cxn ang="0">
                <a:pos x="T4" y="T5"/>
              </a:cxn>
              <a:cxn ang="0">
                <a:pos x="T6" y="T7"/>
              </a:cxn>
              <a:cxn ang="0">
                <a:pos x="T8" y="T9"/>
              </a:cxn>
              <a:cxn ang="0">
                <a:pos x="T10" y="T11"/>
              </a:cxn>
              <a:cxn ang="0">
                <a:pos x="T12" y="T13"/>
              </a:cxn>
            </a:cxnLst>
            <a:rect l="0" t="0" r="r" b="b"/>
            <a:pathLst>
              <a:path w="3814" h="2248">
                <a:moveTo>
                  <a:pt x="3814" y="0"/>
                </a:moveTo>
                <a:lnTo>
                  <a:pt x="2401" y="716"/>
                </a:lnTo>
                <a:lnTo>
                  <a:pt x="0" y="716"/>
                </a:lnTo>
                <a:lnTo>
                  <a:pt x="0" y="2248"/>
                </a:lnTo>
                <a:lnTo>
                  <a:pt x="2571" y="2248"/>
                </a:lnTo>
                <a:lnTo>
                  <a:pt x="2571" y="1483"/>
                </a:lnTo>
                <a:lnTo>
                  <a:pt x="3814" y="0"/>
                </a:lnTo>
                <a:close/>
              </a:path>
            </a:pathLst>
          </a:custGeom>
          <a:solidFill>
            <a:schemeClr val="accent5">
              <a:lumMod val="20000"/>
              <a:lumOff val="80000"/>
              <a:alpha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sz="1351"/>
          </a:p>
        </p:txBody>
      </p:sp>
      <p:grpSp>
        <p:nvGrpSpPr>
          <p:cNvPr id="42" name="Group 41">
            <a:extLst>
              <a:ext uri="{FF2B5EF4-FFF2-40B4-BE49-F238E27FC236}">
                <a16:creationId xmlns:a16="http://schemas.microsoft.com/office/drawing/2014/main" id="{DA509AF9-2C2A-4343-944D-892DCE958C46}"/>
              </a:ext>
            </a:extLst>
          </p:cNvPr>
          <p:cNvGrpSpPr/>
          <p:nvPr/>
        </p:nvGrpSpPr>
        <p:grpSpPr>
          <a:xfrm>
            <a:off x="1588" y="-42244"/>
            <a:ext cx="12192000" cy="6883755"/>
            <a:chOff x="0" y="6350"/>
            <a:chExt cx="12192000" cy="6854826"/>
          </a:xfrm>
        </p:grpSpPr>
        <p:sp>
          <p:nvSpPr>
            <p:cNvPr id="13" name="Line 13">
              <a:extLst>
                <a:ext uri="{FF2B5EF4-FFF2-40B4-BE49-F238E27FC236}">
                  <a16:creationId xmlns:a16="http://schemas.microsoft.com/office/drawing/2014/main" id="{4F2DB259-E7A7-499C-8738-1CC628F76D73}"/>
                </a:ext>
              </a:extLst>
            </p:cNvPr>
            <p:cNvSpPr>
              <a:spLocks noChangeShapeType="1"/>
            </p:cNvSpPr>
            <p:nvPr/>
          </p:nvSpPr>
          <p:spPr bwMode="auto">
            <a:xfrm>
              <a:off x="6079272" y="6350"/>
              <a:ext cx="0" cy="3281363"/>
            </a:xfrm>
            <a:prstGeom prst="line">
              <a:avLst/>
            </a:prstGeom>
            <a:noFill/>
            <a:ln w="254000"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14" name="Freeform 14">
              <a:extLst>
                <a:ext uri="{FF2B5EF4-FFF2-40B4-BE49-F238E27FC236}">
                  <a16:creationId xmlns:a16="http://schemas.microsoft.com/office/drawing/2014/main" id="{E7F4443B-F44E-4191-952E-4E3914878C6C}"/>
                </a:ext>
              </a:extLst>
            </p:cNvPr>
            <p:cNvSpPr>
              <a:spLocks/>
            </p:cNvSpPr>
            <p:nvPr/>
          </p:nvSpPr>
          <p:spPr bwMode="auto">
            <a:xfrm>
              <a:off x="0" y="2143125"/>
              <a:ext cx="6082458" cy="1144588"/>
            </a:xfrm>
            <a:custGeom>
              <a:avLst/>
              <a:gdLst>
                <a:gd name="T0" fmla="*/ 3818 w 3818"/>
                <a:gd name="T1" fmla="*/ 721 h 721"/>
                <a:gd name="T2" fmla="*/ 2401 w 3818"/>
                <a:gd name="T3" fmla="*/ 0 h 721"/>
                <a:gd name="T4" fmla="*/ 0 w 3818"/>
                <a:gd name="T5" fmla="*/ 0 h 721"/>
              </a:gdLst>
              <a:ahLst/>
              <a:cxnLst>
                <a:cxn ang="0">
                  <a:pos x="T0" y="T1"/>
                </a:cxn>
                <a:cxn ang="0">
                  <a:pos x="T2" y="T3"/>
                </a:cxn>
                <a:cxn ang="0">
                  <a:pos x="T4" y="T5"/>
                </a:cxn>
              </a:cxnLst>
              <a:rect l="0" t="0" r="r" b="b"/>
              <a:pathLst>
                <a:path w="3818" h="721">
                  <a:moveTo>
                    <a:pt x="3818" y="721"/>
                  </a:moveTo>
                  <a:lnTo>
                    <a:pt x="2401" y="0"/>
                  </a:lnTo>
                  <a:lnTo>
                    <a:pt x="0" y="0"/>
                  </a:lnTo>
                </a:path>
              </a:pathLst>
            </a:custGeom>
            <a:noFill/>
            <a:ln w="2540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15" name="Freeform 15">
              <a:extLst>
                <a:ext uri="{FF2B5EF4-FFF2-40B4-BE49-F238E27FC236}">
                  <a16:creationId xmlns:a16="http://schemas.microsoft.com/office/drawing/2014/main" id="{A6BE8740-7D43-45E6-9938-3B23DBE6DA5B}"/>
                </a:ext>
              </a:extLst>
            </p:cNvPr>
            <p:cNvSpPr>
              <a:spLocks/>
            </p:cNvSpPr>
            <p:nvPr/>
          </p:nvSpPr>
          <p:spPr bwMode="auto">
            <a:xfrm>
              <a:off x="0" y="3287713"/>
              <a:ext cx="6082458" cy="1141413"/>
            </a:xfrm>
            <a:custGeom>
              <a:avLst/>
              <a:gdLst>
                <a:gd name="T0" fmla="*/ 3818 w 3818"/>
                <a:gd name="T1" fmla="*/ 0 h 719"/>
                <a:gd name="T2" fmla="*/ 2401 w 3818"/>
                <a:gd name="T3" fmla="*/ 719 h 719"/>
                <a:gd name="T4" fmla="*/ 0 w 3818"/>
                <a:gd name="T5" fmla="*/ 719 h 719"/>
              </a:gdLst>
              <a:ahLst/>
              <a:cxnLst>
                <a:cxn ang="0">
                  <a:pos x="T0" y="T1"/>
                </a:cxn>
                <a:cxn ang="0">
                  <a:pos x="T2" y="T3"/>
                </a:cxn>
                <a:cxn ang="0">
                  <a:pos x="T4" y="T5"/>
                </a:cxn>
              </a:cxnLst>
              <a:rect l="0" t="0" r="r" b="b"/>
              <a:pathLst>
                <a:path w="3818" h="719">
                  <a:moveTo>
                    <a:pt x="3818" y="0"/>
                  </a:moveTo>
                  <a:lnTo>
                    <a:pt x="2401" y="719"/>
                  </a:lnTo>
                  <a:lnTo>
                    <a:pt x="0" y="719"/>
                  </a:lnTo>
                </a:path>
              </a:pathLst>
            </a:custGeom>
            <a:noFill/>
            <a:ln w="2540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16" name="Freeform 16">
              <a:extLst>
                <a:ext uri="{FF2B5EF4-FFF2-40B4-BE49-F238E27FC236}">
                  <a16:creationId xmlns:a16="http://schemas.microsoft.com/office/drawing/2014/main" id="{FCB6954A-DAFF-4ED3-98B7-EFA75F2E0A3B}"/>
                </a:ext>
              </a:extLst>
            </p:cNvPr>
            <p:cNvSpPr>
              <a:spLocks/>
            </p:cNvSpPr>
            <p:nvPr/>
          </p:nvSpPr>
          <p:spPr bwMode="auto">
            <a:xfrm>
              <a:off x="4095862" y="3287713"/>
              <a:ext cx="1983411" cy="3573463"/>
            </a:xfrm>
            <a:custGeom>
              <a:avLst/>
              <a:gdLst>
                <a:gd name="T0" fmla="*/ 1245 w 1245"/>
                <a:gd name="T1" fmla="*/ 0 h 2251"/>
                <a:gd name="T2" fmla="*/ 0 w 1245"/>
                <a:gd name="T3" fmla="*/ 1486 h 2251"/>
                <a:gd name="T4" fmla="*/ 0 w 1245"/>
                <a:gd name="T5" fmla="*/ 2251 h 2251"/>
              </a:gdLst>
              <a:ahLst/>
              <a:cxnLst>
                <a:cxn ang="0">
                  <a:pos x="T0" y="T1"/>
                </a:cxn>
                <a:cxn ang="0">
                  <a:pos x="T2" y="T3"/>
                </a:cxn>
                <a:cxn ang="0">
                  <a:pos x="T4" y="T5"/>
                </a:cxn>
              </a:cxnLst>
              <a:rect l="0" t="0" r="r" b="b"/>
              <a:pathLst>
                <a:path w="1245" h="2251">
                  <a:moveTo>
                    <a:pt x="1245" y="0"/>
                  </a:moveTo>
                  <a:lnTo>
                    <a:pt x="0" y="1486"/>
                  </a:lnTo>
                  <a:lnTo>
                    <a:pt x="0" y="2251"/>
                  </a:lnTo>
                </a:path>
              </a:pathLst>
            </a:custGeom>
            <a:noFill/>
            <a:ln w="2540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17" name="Freeform 17">
              <a:extLst>
                <a:ext uri="{FF2B5EF4-FFF2-40B4-BE49-F238E27FC236}">
                  <a16:creationId xmlns:a16="http://schemas.microsoft.com/office/drawing/2014/main" id="{F3DCB549-6CD5-4B76-A688-26FB553F5D8B}"/>
                </a:ext>
              </a:extLst>
            </p:cNvPr>
            <p:cNvSpPr>
              <a:spLocks/>
            </p:cNvSpPr>
            <p:nvPr/>
          </p:nvSpPr>
          <p:spPr bwMode="auto">
            <a:xfrm>
              <a:off x="6079272" y="3287713"/>
              <a:ext cx="1989783" cy="3573463"/>
            </a:xfrm>
            <a:custGeom>
              <a:avLst/>
              <a:gdLst>
                <a:gd name="T0" fmla="*/ 0 w 1249"/>
                <a:gd name="T1" fmla="*/ 0 h 2251"/>
                <a:gd name="T2" fmla="*/ 1249 w 1249"/>
                <a:gd name="T3" fmla="*/ 1486 h 2251"/>
                <a:gd name="T4" fmla="*/ 1249 w 1249"/>
                <a:gd name="T5" fmla="*/ 2251 h 2251"/>
              </a:gdLst>
              <a:ahLst/>
              <a:cxnLst>
                <a:cxn ang="0">
                  <a:pos x="T0" y="T1"/>
                </a:cxn>
                <a:cxn ang="0">
                  <a:pos x="T2" y="T3"/>
                </a:cxn>
                <a:cxn ang="0">
                  <a:pos x="T4" y="T5"/>
                </a:cxn>
              </a:cxnLst>
              <a:rect l="0" t="0" r="r" b="b"/>
              <a:pathLst>
                <a:path w="1249" h="2251">
                  <a:moveTo>
                    <a:pt x="0" y="0"/>
                  </a:moveTo>
                  <a:lnTo>
                    <a:pt x="1249" y="1486"/>
                  </a:lnTo>
                  <a:lnTo>
                    <a:pt x="1249" y="2251"/>
                  </a:lnTo>
                </a:path>
              </a:pathLst>
            </a:custGeom>
            <a:noFill/>
            <a:ln w="2540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18" name="Freeform 18">
              <a:extLst>
                <a:ext uri="{FF2B5EF4-FFF2-40B4-BE49-F238E27FC236}">
                  <a16:creationId xmlns:a16="http://schemas.microsoft.com/office/drawing/2014/main" id="{E242F43E-35F3-44D0-BC27-A02BC604DBAC}"/>
                </a:ext>
              </a:extLst>
            </p:cNvPr>
            <p:cNvSpPr>
              <a:spLocks/>
            </p:cNvSpPr>
            <p:nvPr/>
          </p:nvSpPr>
          <p:spPr bwMode="auto">
            <a:xfrm>
              <a:off x="6079272" y="2143125"/>
              <a:ext cx="6112728" cy="1144588"/>
            </a:xfrm>
            <a:custGeom>
              <a:avLst/>
              <a:gdLst>
                <a:gd name="T0" fmla="*/ 3837 w 3837"/>
                <a:gd name="T1" fmla="*/ 0 h 721"/>
                <a:gd name="T2" fmla="*/ 1420 w 3837"/>
                <a:gd name="T3" fmla="*/ 0 h 721"/>
                <a:gd name="T4" fmla="*/ 0 w 3837"/>
                <a:gd name="T5" fmla="*/ 721 h 721"/>
              </a:gdLst>
              <a:ahLst/>
              <a:cxnLst>
                <a:cxn ang="0">
                  <a:pos x="T0" y="T1"/>
                </a:cxn>
                <a:cxn ang="0">
                  <a:pos x="T2" y="T3"/>
                </a:cxn>
                <a:cxn ang="0">
                  <a:pos x="T4" y="T5"/>
                </a:cxn>
              </a:cxnLst>
              <a:rect l="0" t="0" r="r" b="b"/>
              <a:pathLst>
                <a:path w="3837" h="721">
                  <a:moveTo>
                    <a:pt x="3837" y="0"/>
                  </a:moveTo>
                  <a:lnTo>
                    <a:pt x="1420" y="0"/>
                  </a:lnTo>
                  <a:lnTo>
                    <a:pt x="0" y="721"/>
                  </a:lnTo>
                </a:path>
              </a:pathLst>
            </a:custGeom>
            <a:noFill/>
            <a:ln w="2540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19" name="Freeform 19">
              <a:extLst>
                <a:ext uri="{FF2B5EF4-FFF2-40B4-BE49-F238E27FC236}">
                  <a16:creationId xmlns:a16="http://schemas.microsoft.com/office/drawing/2014/main" id="{8F4326EA-75FF-48A1-94FA-576E79D661F7}"/>
                </a:ext>
              </a:extLst>
            </p:cNvPr>
            <p:cNvSpPr>
              <a:spLocks/>
            </p:cNvSpPr>
            <p:nvPr/>
          </p:nvSpPr>
          <p:spPr bwMode="auto">
            <a:xfrm>
              <a:off x="6082458" y="3287713"/>
              <a:ext cx="6109542" cy="1141413"/>
            </a:xfrm>
            <a:custGeom>
              <a:avLst/>
              <a:gdLst>
                <a:gd name="T0" fmla="*/ 3835 w 3835"/>
                <a:gd name="T1" fmla="*/ 719 h 719"/>
                <a:gd name="T2" fmla="*/ 1418 w 3835"/>
                <a:gd name="T3" fmla="*/ 719 h 719"/>
                <a:gd name="T4" fmla="*/ 0 w 3835"/>
                <a:gd name="T5" fmla="*/ 0 h 719"/>
              </a:gdLst>
              <a:ahLst/>
              <a:cxnLst>
                <a:cxn ang="0">
                  <a:pos x="T0" y="T1"/>
                </a:cxn>
                <a:cxn ang="0">
                  <a:pos x="T2" y="T3"/>
                </a:cxn>
                <a:cxn ang="0">
                  <a:pos x="T4" y="T5"/>
                </a:cxn>
              </a:cxnLst>
              <a:rect l="0" t="0" r="r" b="b"/>
              <a:pathLst>
                <a:path w="3835" h="719">
                  <a:moveTo>
                    <a:pt x="3835" y="719"/>
                  </a:moveTo>
                  <a:lnTo>
                    <a:pt x="1418" y="719"/>
                  </a:lnTo>
                  <a:lnTo>
                    <a:pt x="0" y="0"/>
                  </a:lnTo>
                </a:path>
              </a:pathLst>
            </a:custGeom>
            <a:noFill/>
            <a:ln w="2540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grpSp>
      <p:grpSp>
        <p:nvGrpSpPr>
          <p:cNvPr id="43" name="Group 42">
            <a:extLst>
              <a:ext uri="{FF2B5EF4-FFF2-40B4-BE49-F238E27FC236}">
                <a16:creationId xmlns:a16="http://schemas.microsoft.com/office/drawing/2014/main" id="{3C6C27BD-35B9-433D-9292-7F1D8A84A1BE}"/>
              </a:ext>
            </a:extLst>
          </p:cNvPr>
          <p:cNvGrpSpPr/>
          <p:nvPr/>
        </p:nvGrpSpPr>
        <p:grpSpPr>
          <a:xfrm>
            <a:off x="0" y="0"/>
            <a:ext cx="12192000" cy="6856413"/>
            <a:chOff x="152400" y="158750"/>
            <a:chExt cx="12192000" cy="6854826"/>
          </a:xfrm>
        </p:grpSpPr>
        <p:sp>
          <p:nvSpPr>
            <p:cNvPr id="44" name="Line 13">
              <a:extLst>
                <a:ext uri="{FF2B5EF4-FFF2-40B4-BE49-F238E27FC236}">
                  <a16:creationId xmlns:a16="http://schemas.microsoft.com/office/drawing/2014/main" id="{E94BEA5C-B581-4070-9BAA-91C9AD8D1A35}"/>
                </a:ext>
              </a:extLst>
            </p:cNvPr>
            <p:cNvSpPr>
              <a:spLocks noChangeShapeType="1"/>
            </p:cNvSpPr>
            <p:nvPr/>
          </p:nvSpPr>
          <p:spPr bwMode="auto">
            <a:xfrm>
              <a:off x="6242961" y="158750"/>
              <a:ext cx="0" cy="3281363"/>
            </a:xfrm>
            <a:prstGeom prst="line">
              <a:avLst/>
            </a:prstGeom>
            <a:noFill/>
            <a:ln w="38100" cap="rnd">
              <a:solidFill>
                <a:schemeClr val="bg1">
                  <a:lumMod val="75000"/>
                </a:schemeClr>
              </a:solidFill>
              <a:prstDash val="sysDot"/>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45" name="Freeform 14">
              <a:extLst>
                <a:ext uri="{FF2B5EF4-FFF2-40B4-BE49-F238E27FC236}">
                  <a16:creationId xmlns:a16="http://schemas.microsoft.com/office/drawing/2014/main" id="{8590A077-EDF0-4F55-B366-72BA0ACC2957}"/>
                </a:ext>
              </a:extLst>
            </p:cNvPr>
            <p:cNvSpPr>
              <a:spLocks/>
            </p:cNvSpPr>
            <p:nvPr/>
          </p:nvSpPr>
          <p:spPr bwMode="auto">
            <a:xfrm>
              <a:off x="152400" y="2295525"/>
              <a:ext cx="6082458" cy="1144588"/>
            </a:xfrm>
            <a:custGeom>
              <a:avLst/>
              <a:gdLst>
                <a:gd name="T0" fmla="*/ 3818 w 3818"/>
                <a:gd name="T1" fmla="*/ 721 h 721"/>
                <a:gd name="T2" fmla="*/ 2401 w 3818"/>
                <a:gd name="T3" fmla="*/ 0 h 721"/>
                <a:gd name="T4" fmla="*/ 0 w 3818"/>
                <a:gd name="T5" fmla="*/ 0 h 721"/>
              </a:gdLst>
              <a:ahLst/>
              <a:cxnLst>
                <a:cxn ang="0">
                  <a:pos x="T0" y="T1"/>
                </a:cxn>
                <a:cxn ang="0">
                  <a:pos x="T2" y="T3"/>
                </a:cxn>
                <a:cxn ang="0">
                  <a:pos x="T4" y="T5"/>
                </a:cxn>
              </a:cxnLst>
              <a:rect l="0" t="0" r="r" b="b"/>
              <a:pathLst>
                <a:path w="3818" h="721">
                  <a:moveTo>
                    <a:pt x="3818" y="721"/>
                  </a:moveTo>
                  <a:lnTo>
                    <a:pt x="2401" y="0"/>
                  </a:lnTo>
                  <a:lnTo>
                    <a:pt x="0" y="0"/>
                  </a:lnTo>
                </a:path>
              </a:pathLst>
            </a:custGeom>
            <a:noFill/>
            <a:ln w="38100" cap="rnd">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46" name="Freeform 15">
              <a:extLst>
                <a:ext uri="{FF2B5EF4-FFF2-40B4-BE49-F238E27FC236}">
                  <a16:creationId xmlns:a16="http://schemas.microsoft.com/office/drawing/2014/main" id="{8F75B083-7F61-458F-9299-AA9F5C8F82BD}"/>
                </a:ext>
              </a:extLst>
            </p:cNvPr>
            <p:cNvSpPr>
              <a:spLocks/>
            </p:cNvSpPr>
            <p:nvPr/>
          </p:nvSpPr>
          <p:spPr bwMode="auto">
            <a:xfrm>
              <a:off x="152400" y="3440113"/>
              <a:ext cx="6082458" cy="1141413"/>
            </a:xfrm>
            <a:custGeom>
              <a:avLst/>
              <a:gdLst>
                <a:gd name="T0" fmla="*/ 3818 w 3818"/>
                <a:gd name="T1" fmla="*/ 0 h 719"/>
                <a:gd name="T2" fmla="*/ 2401 w 3818"/>
                <a:gd name="T3" fmla="*/ 719 h 719"/>
                <a:gd name="T4" fmla="*/ 0 w 3818"/>
                <a:gd name="T5" fmla="*/ 719 h 719"/>
              </a:gdLst>
              <a:ahLst/>
              <a:cxnLst>
                <a:cxn ang="0">
                  <a:pos x="T0" y="T1"/>
                </a:cxn>
                <a:cxn ang="0">
                  <a:pos x="T2" y="T3"/>
                </a:cxn>
                <a:cxn ang="0">
                  <a:pos x="T4" y="T5"/>
                </a:cxn>
              </a:cxnLst>
              <a:rect l="0" t="0" r="r" b="b"/>
              <a:pathLst>
                <a:path w="3818" h="719">
                  <a:moveTo>
                    <a:pt x="3818" y="0"/>
                  </a:moveTo>
                  <a:lnTo>
                    <a:pt x="2401" y="719"/>
                  </a:lnTo>
                  <a:lnTo>
                    <a:pt x="0" y="719"/>
                  </a:lnTo>
                </a:path>
              </a:pathLst>
            </a:custGeom>
            <a:noFill/>
            <a:ln w="38100" cap="rnd">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47" name="Freeform 16">
              <a:extLst>
                <a:ext uri="{FF2B5EF4-FFF2-40B4-BE49-F238E27FC236}">
                  <a16:creationId xmlns:a16="http://schemas.microsoft.com/office/drawing/2014/main" id="{11806D7A-80C9-49BE-A4A6-B8DE181CC9AB}"/>
                </a:ext>
              </a:extLst>
            </p:cNvPr>
            <p:cNvSpPr>
              <a:spLocks/>
            </p:cNvSpPr>
            <p:nvPr/>
          </p:nvSpPr>
          <p:spPr bwMode="auto">
            <a:xfrm>
              <a:off x="4248262" y="3440113"/>
              <a:ext cx="1983411" cy="3573463"/>
            </a:xfrm>
            <a:custGeom>
              <a:avLst/>
              <a:gdLst>
                <a:gd name="T0" fmla="*/ 1245 w 1245"/>
                <a:gd name="T1" fmla="*/ 0 h 2251"/>
                <a:gd name="T2" fmla="*/ 0 w 1245"/>
                <a:gd name="T3" fmla="*/ 1486 h 2251"/>
                <a:gd name="T4" fmla="*/ 0 w 1245"/>
                <a:gd name="T5" fmla="*/ 2251 h 2251"/>
              </a:gdLst>
              <a:ahLst/>
              <a:cxnLst>
                <a:cxn ang="0">
                  <a:pos x="T0" y="T1"/>
                </a:cxn>
                <a:cxn ang="0">
                  <a:pos x="T2" y="T3"/>
                </a:cxn>
                <a:cxn ang="0">
                  <a:pos x="T4" y="T5"/>
                </a:cxn>
              </a:cxnLst>
              <a:rect l="0" t="0" r="r" b="b"/>
              <a:pathLst>
                <a:path w="1245" h="2251">
                  <a:moveTo>
                    <a:pt x="1245" y="0"/>
                  </a:moveTo>
                  <a:lnTo>
                    <a:pt x="0" y="1486"/>
                  </a:lnTo>
                  <a:lnTo>
                    <a:pt x="0" y="2251"/>
                  </a:lnTo>
                </a:path>
              </a:pathLst>
            </a:custGeom>
            <a:noFill/>
            <a:ln w="38100" cap="rnd">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48" name="Freeform 17">
              <a:extLst>
                <a:ext uri="{FF2B5EF4-FFF2-40B4-BE49-F238E27FC236}">
                  <a16:creationId xmlns:a16="http://schemas.microsoft.com/office/drawing/2014/main" id="{03D1E417-D4AF-4868-B1B4-0C2688592A81}"/>
                </a:ext>
              </a:extLst>
            </p:cNvPr>
            <p:cNvSpPr>
              <a:spLocks/>
            </p:cNvSpPr>
            <p:nvPr/>
          </p:nvSpPr>
          <p:spPr bwMode="auto">
            <a:xfrm>
              <a:off x="6231672" y="3440113"/>
              <a:ext cx="1989783" cy="3573463"/>
            </a:xfrm>
            <a:custGeom>
              <a:avLst/>
              <a:gdLst>
                <a:gd name="T0" fmla="*/ 0 w 1249"/>
                <a:gd name="T1" fmla="*/ 0 h 2251"/>
                <a:gd name="T2" fmla="*/ 1249 w 1249"/>
                <a:gd name="T3" fmla="*/ 1486 h 2251"/>
                <a:gd name="T4" fmla="*/ 1249 w 1249"/>
                <a:gd name="T5" fmla="*/ 2251 h 2251"/>
              </a:gdLst>
              <a:ahLst/>
              <a:cxnLst>
                <a:cxn ang="0">
                  <a:pos x="T0" y="T1"/>
                </a:cxn>
                <a:cxn ang="0">
                  <a:pos x="T2" y="T3"/>
                </a:cxn>
                <a:cxn ang="0">
                  <a:pos x="T4" y="T5"/>
                </a:cxn>
              </a:cxnLst>
              <a:rect l="0" t="0" r="r" b="b"/>
              <a:pathLst>
                <a:path w="1249" h="2251">
                  <a:moveTo>
                    <a:pt x="0" y="0"/>
                  </a:moveTo>
                  <a:lnTo>
                    <a:pt x="1249" y="1486"/>
                  </a:lnTo>
                  <a:lnTo>
                    <a:pt x="1249" y="2251"/>
                  </a:lnTo>
                </a:path>
              </a:pathLst>
            </a:custGeom>
            <a:noFill/>
            <a:ln w="38100" cap="rnd">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49" name="Freeform 18">
              <a:extLst>
                <a:ext uri="{FF2B5EF4-FFF2-40B4-BE49-F238E27FC236}">
                  <a16:creationId xmlns:a16="http://schemas.microsoft.com/office/drawing/2014/main" id="{6D52BC44-4BB5-4CBE-A989-A433BA9D4CE0}"/>
                </a:ext>
              </a:extLst>
            </p:cNvPr>
            <p:cNvSpPr>
              <a:spLocks/>
            </p:cNvSpPr>
            <p:nvPr/>
          </p:nvSpPr>
          <p:spPr bwMode="auto">
            <a:xfrm>
              <a:off x="6231672" y="2295525"/>
              <a:ext cx="6112728" cy="1144588"/>
            </a:xfrm>
            <a:custGeom>
              <a:avLst/>
              <a:gdLst>
                <a:gd name="T0" fmla="*/ 3837 w 3837"/>
                <a:gd name="T1" fmla="*/ 0 h 721"/>
                <a:gd name="T2" fmla="*/ 1420 w 3837"/>
                <a:gd name="T3" fmla="*/ 0 h 721"/>
                <a:gd name="T4" fmla="*/ 0 w 3837"/>
                <a:gd name="T5" fmla="*/ 721 h 721"/>
              </a:gdLst>
              <a:ahLst/>
              <a:cxnLst>
                <a:cxn ang="0">
                  <a:pos x="T0" y="T1"/>
                </a:cxn>
                <a:cxn ang="0">
                  <a:pos x="T2" y="T3"/>
                </a:cxn>
                <a:cxn ang="0">
                  <a:pos x="T4" y="T5"/>
                </a:cxn>
              </a:cxnLst>
              <a:rect l="0" t="0" r="r" b="b"/>
              <a:pathLst>
                <a:path w="3837" h="721">
                  <a:moveTo>
                    <a:pt x="3837" y="0"/>
                  </a:moveTo>
                  <a:lnTo>
                    <a:pt x="1420" y="0"/>
                  </a:lnTo>
                  <a:lnTo>
                    <a:pt x="0" y="721"/>
                  </a:lnTo>
                </a:path>
              </a:pathLst>
            </a:custGeom>
            <a:noFill/>
            <a:ln w="38100" cap="rnd">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sp>
          <p:nvSpPr>
            <p:cNvPr id="50" name="Freeform 19">
              <a:extLst>
                <a:ext uri="{FF2B5EF4-FFF2-40B4-BE49-F238E27FC236}">
                  <a16:creationId xmlns:a16="http://schemas.microsoft.com/office/drawing/2014/main" id="{616BE52E-6CDC-43FE-B301-B94926895046}"/>
                </a:ext>
              </a:extLst>
            </p:cNvPr>
            <p:cNvSpPr>
              <a:spLocks/>
            </p:cNvSpPr>
            <p:nvPr/>
          </p:nvSpPr>
          <p:spPr bwMode="auto">
            <a:xfrm>
              <a:off x="6234858" y="3440113"/>
              <a:ext cx="6109542" cy="1141413"/>
            </a:xfrm>
            <a:custGeom>
              <a:avLst/>
              <a:gdLst>
                <a:gd name="T0" fmla="*/ 3835 w 3835"/>
                <a:gd name="T1" fmla="*/ 719 h 719"/>
                <a:gd name="T2" fmla="*/ 1418 w 3835"/>
                <a:gd name="T3" fmla="*/ 719 h 719"/>
                <a:gd name="T4" fmla="*/ 0 w 3835"/>
                <a:gd name="T5" fmla="*/ 0 h 719"/>
              </a:gdLst>
              <a:ahLst/>
              <a:cxnLst>
                <a:cxn ang="0">
                  <a:pos x="T0" y="T1"/>
                </a:cxn>
                <a:cxn ang="0">
                  <a:pos x="T2" y="T3"/>
                </a:cxn>
                <a:cxn ang="0">
                  <a:pos x="T4" y="T5"/>
                </a:cxn>
              </a:cxnLst>
              <a:rect l="0" t="0" r="r" b="b"/>
              <a:pathLst>
                <a:path w="3835" h="719">
                  <a:moveTo>
                    <a:pt x="3835" y="719"/>
                  </a:moveTo>
                  <a:lnTo>
                    <a:pt x="1418" y="719"/>
                  </a:lnTo>
                  <a:lnTo>
                    <a:pt x="0" y="0"/>
                  </a:lnTo>
                </a:path>
              </a:pathLst>
            </a:custGeom>
            <a:noFill/>
            <a:ln w="38100" cap="rnd">
              <a:solidFill>
                <a:schemeClr val="bg1">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sz="1351"/>
            </a:p>
          </p:txBody>
        </p:sp>
      </p:grpSp>
      <p:sp>
        <p:nvSpPr>
          <p:cNvPr id="23" name="Oval 12">
            <a:extLst>
              <a:ext uri="{FF2B5EF4-FFF2-40B4-BE49-F238E27FC236}">
                <a16:creationId xmlns:a16="http://schemas.microsoft.com/office/drawing/2014/main" id="{3195AA01-F483-4D5F-A121-B53A3CD5EA0C}"/>
              </a:ext>
            </a:extLst>
          </p:cNvPr>
          <p:cNvSpPr>
            <a:spLocks noChangeArrowheads="1"/>
          </p:cNvSpPr>
          <p:nvPr/>
        </p:nvSpPr>
        <p:spPr bwMode="auto">
          <a:xfrm>
            <a:off x="4499914" y="1722783"/>
            <a:ext cx="3192175" cy="3200403"/>
          </a:xfrm>
          <a:prstGeom prst="ellipse">
            <a:avLst/>
          </a:prstGeom>
          <a:solidFill>
            <a:srgbClr val="FFFFFF"/>
          </a:solidFill>
          <a:ln>
            <a:noFill/>
          </a:ln>
          <a:effectLst>
            <a:outerShdw blurRad="254000" sx="102000" sy="102000" algn="ctr" rotWithShape="0">
              <a:prstClr val="black">
                <a:alpha val="5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351"/>
          </a:p>
        </p:txBody>
      </p:sp>
      <p:sp>
        <p:nvSpPr>
          <p:cNvPr id="24" name="Oval 12">
            <a:extLst>
              <a:ext uri="{FF2B5EF4-FFF2-40B4-BE49-F238E27FC236}">
                <a16:creationId xmlns:a16="http://schemas.microsoft.com/office/drawing/2014/main" id="{355B89E5-DD6C-462E-8212-8CF81D0D5526}"/>
              </a:ext>
            </a:extLst>
          </p:cNvPr>
          <p:cNvSpPr>
            <a:spLocks noChangeArrowheads="1"/>
          </p:cNvSpPr>
          <p:nvPr/>
        </p:nvSpPr>
        <p:spPr bwMode="auto">
          <a:xfrm>
            <a:off x="4843720" y="2067478"/>
            <a:ext cx="2504560" cy="2511015"/>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IN" sz="1351"/>
          </a:p>
        </p:txBody>
      </p:sp>
      <p:sp>
        <p:nvSpPr>
          <p:cNvPr id="25" name="Oval 12">
            <a:extLst>
              <a:ext uri="{FF2B5EF4-FFF2-40B4-BE49-F238E27FC236}">
                <a16:creationId xmlns:a16="http://schemas.microsoft.com/office/drawing/2014/main" id="{1DD09D48-AB73-4DA7-AA85-AE2092922B6F}"/>
              </a:ext>
            </a:extLst>
          </p:cNvPr>
          <p:cNvSpPr>
            <a:spLocks noChangeArrowheads="1"/>
          </p:cNvSpPr>
          <p:nvPr/>
        </p:nvSpPr>
        <p:spPr bwMode="auto">
          <a:xfrm>
            <a:off x="5100499" y="2324919"/>
            <a:ext cx="1991003" cy="1996132"/>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IN" sz="1351"/>
          </a:p>
        </p:txBody>
      </p:sp>
      <p:sp>
        <p:nvSpPr>
          <p:cNvPr id="51" name="Rectangle 50">
            <a:extLst>
              <a:ext uri="{FF2B5EF4-FFF2-40B4-BE49-F238E27FC236}">
                <a16:creationId xmlns:a16="http://schemas.microsoft.com/office/drawing/2014/main" id="{1E07A338-AAA7-438A-90B8-A1CB072777C5}"/>
              </a:ext>
            </a:extLst>
          </p:cNvPr>
          <p:cNvSpPr/>
          <p:nvPr/>
        </p:nvSpPr>
        <p:spPr>
          <a:xfrm>
            <a:off x="0" y="-22579"/>
            <a:ext cx="12190413" cy="688057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52" name="Oval 51">
            <a:extLst>
              <a:ext uri="{FF2B5EF4-FFF2-40B4-BE49-F238E27FC236}">
                <a16:creationId xmlns:a16="http://schemas.microsoft.com/office/drawing/2014/main" id="{2DEEC978-8F97-4AE9-9F56-2E500D2BC500}"/>
              </a:ext>
            </a:extLst>
          </p:cNvPr>
          <p:cNvSpPr/>
          <p:nvPr/>
        </p:nvSpPr>
        <p:spPr>
          <a:xfrm>
            <a:off x="4840535" y="1524063"/>
            <a:ext cx="692068" cy="692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53" name="Oval 52">
            <a:extLst>
              <a:ext uri="{FF2B5EF4-FFF2-40B4-BE49-F238E27FC236}">
                <a16:creationId xmlns:a16="http://schemas.microsoft.com/office/drawing/2014/main" id="{34933A73-8C83-4320-B2EB-1C736D2D7FE5}"/>
              </a:ext>
            </a:extLst>
          </p:cNvPr>
          <p:cNvSpPr/>
          <p:nvPr/>
        </p:nvSpPr>
        <p:spPr>
          <a:xfrm>
            <a:off x="6624181" y="1524063"/>
            <a:ext cx="692068" cy="692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54" name="Oval 53">
            <a:extLst>
              <a:ext uri="{FF2B5EF4-FFF2-40B4-BE49-F238E27FC236}">
                <a16:creationId xmlns:a16="http://schemas.microsoft.com/office/drawing/2014/main" id="{20F75230-C80D-44F0-8692-7B8B87175E93}"/>
              </a:ext>
            </a:extLst>
          </p:cNvPr>
          <p:cNvSpPr/>
          <p:nvPr/>
        </p:nvSpPr>
        <p:spPr>
          <a:xfrm>
            <a:off x="4363891" y="4029946"/>
            <a:ext cx="692068" cy="692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dirty="0"/>
          </a:p>
        </p:txBody>
      </p:sp>
      <p:sp>
        <p:nvSpPr>
          <p:cNvPr id="55" name="Oval 54">
            <a:extLst>
              <a:ext uri="{FF2B5EF4-FFF2-40B4-BE49-F238E27FC236}">
                <a16:creationId xmlns:a16="http://schemas.microsoft.com/office/drawing/2014/main" id="{D9AFF351-B1B1-4C4A-A20A-05ED8A93BF2F}"/>
              </a:ext>
            </a:extLst>
          </p:cNvPr>
          <p:cNvSpPr/>
          <p:nvPr/>
        </p:nvSpPr>
        <p:spPr>
          <a:xfrm>
            <a:off x="7136042" y="4037397"/>
            <a:ext cx="692068" cy="692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56" name="Oval 55">
            <a:extLst>
              <a:ext uri="{FF2B5EF4-FFF2-40B4-BE49-F238E27FC236}">
                <a16:creationId xmlns:a16="http://schemas.microsoft.com/office/drawing/2014/main" id="{61178165-FE24-4340-86FA-88E70C38C2A1}"/>
              </a:ext>
            </a:extLst>
          </p:cNvPr>
          <p:cNvSpPr/>
          <p:nvPr/>
        </p:nvSpPr>
        <p:spPr>
          <a:xfrm>
            <a:off x="4004925" y="2913862"/>
            <a:ext cx="692068" cy="692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57" name="Oval 56">
            <a:extLst>
              <a:ext uri="{FF2B5EF4-FFF2-40B4-BE49-F238E27FC236}">
                <a16:creationId xmlns:a16="http://schemas.microsoft.com/office/drawing/2014/main" id="{E01090A9-C47A-4884-BFBE-71058126ACF9}"/>
              </a:ext>
            </a:extLst>
          </p:cNvPr>
          <p:cNvSpPr/>
          <p:nvPr/>
        </p:nvSpPr>
        <p:spPr>
          <a:xfrm>
            <a:off x="7451863" y="2887078"/>
            <a:ext cx="692068" cy="692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a:p>
        </p:txBody>
      </p:sp>
      <p:sp>
        <p:nvSpPr>
          <p:cNvPr id="58" name="Oval 57">
            <a:extLst>
              <a:ext uri="{FF2B5EF4-FFF2-40B4-BE49-F238E27FC236}">
                <a16:creationId xmlns:a16="http://schemas.microsoft.com/office/drawing/2014/main" id="{55CD3A2E-D122-48C3-A6C7-2F1F23F0753D}"/>
              </a:ext>
            </a:extLst>
          </p:cNvPr>
          <p:cNvSpPr/>
          <p:nvPr/>
        </p:nvSpPr>
        <p:spPr>
          <a:xfrm>
            <a:off x="5720835" y="4697505"/>
            <a:ext cx="692068" cy="692068"/>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1" dirty="0"/>
          </a:p>
        </p:txBody>
      </p:sp>
      <p:sp>
        <p:nvSpPr>
          <p:cNvPr id="59" name="TextBox 58">
            <a:extLst>
              <a:ext uri="{FF2B5EF4-FFF2-40B4-BE49-F238E27FC236}">
                <a16:creationId xmlns:a16="http://schemas.microsoft.com/office/drawing/2014/main" id="{D74A2874-99A2-4BB7-9824-69639BBF304B}"/>
              </a:ext>
            </a:extLst>
          </p:cNvPr>
          <p:cNvSpPr txBox="1"/>
          <p:nvPr/>
        </p:nvSpPr>
        <p:spPr>
          <a:xfrm>
            <a:off x="479377" y="733762"/>
            <a:ext cx="3525548" cy="430887"/>
          </a:xfrm>
          <a:prstGeom prst="rect">
            <a:avLst/>
          </a:prstGeom>
          <a:noFill/>
        </p:spPr>
        <p:txBody>
          <a:bodyPr wrap="square" lIns="0" tIns="0" rIns="0" bIns="0" rtlCol="0" anchor="t">
            <a:spAutoFit/>
          </a:bodyPr>
          <a:lstStyle/>
          <a:p>
            <a:pPr marL="168270" indent="-168270">
              <a:buFont typeface="Arial" panose="020B0604020202020204" pitchFamily="34" charset="0"/>
              <a:buChar char="•"/>
            </a:pPr>
            <a:r>
              <a:rPr lang="en-US" sz="1400"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Sharing of tacit knowledge between individuals.</a:t>
            </a:r>
            <a:endParaRPr lang="en-US" sz="1400"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60" name="TextBox 59">
            <a:extLst>
              <a:ext uri="{FF2B5EF4-FFF2-40B4-BE49-F238E27FC236}">
                <a16:creationId xmlns:a16="http://schemas.microsoft.com/office/drawing/2014/main" id="{06FAA34E-C460-4CC1-B993-206B33BE993F}"/>
              </a:ext>
            </a:extLst>
          </p:cNvPr>
          <p:cNvSpPr txBox="1"/>
          <p:nvPr/>
        </p:nvSpPr>
        <p:spPr>
          <a:xfrm>
            <a:off x="479377" y="344994"/>
            <a:ext cx="3525548" cy="307777"/>
          </a:xfrm>
          <a:prstGeom prst="rect">
            <a:avLst/>
          </a:prstGeom>
          <a:noFill/>
        </p:spPr>
        <p:txBody>
          <a:bodyPr wrap="square" lIns="0" tIns="0" rIns="0" bIns="0" rtlCol="0" anchor="ctr">
            <a:spAutoFit/>
          </a:bodyPr>
          <a:lstStyle/>
          <a:p>
            <a:r>
              <a:rPr lang="en-US" sz="2000" b="1"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Socialization</a:t>
            </a:r>
            <a:endParaRPr lang="en-US" sz="2000" b="1"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61" name="TextBox 60">
            <a:extLst>
              <a:ext uri="{FF2B5EF4-FFF2-40B4-BE49-F238E27FC236}">
                <a16:creationId xmlns:a16="http://schemas.microsoft.com/office/drawing/2014/main" id="{C7503C71-7BF8-4FB4-B6E4-8A84B29B744D}"/>
              </a:ext>
            </a:extLst>
          </p:cNvPr>
          <p:cNvSpPr txBox="1"/>
          <p:nvPr/>
        </p:nvSpPr>
        <p:spPr>
          <a:xfrm>
            <a:off x="6624181" y="733761"/>
            <a:ext cx="3525548" cy="646331"/>
          </a:xfrm>
          <a:prstGeom prst="rect">
            <a:avLst/>
          </a:prstGeom>
          <a:noFill/>
        </p:spPr>
        <p:txBody>
          <a:bodyPr wrap="square" lIns="0" tIns="0" rIns="0" bIns="0" rtlCol="0" anchor="t">
            <a:spAutoFit/>
          </a:bodyPr>
          <a:lstStyle/>
          <a:p>
            <a:pPr marL="168270" indent="-168270">
              <a:buFont typeface="Arial" panose="020B0604020202020204" pitchFamily="34" charset="0"/>
              <a:buChar char="•"/>
            </a:pPr>
            <a:r>
              <a:rPr lang="en-US" sz="1400"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The conscious or unconscious examination of one’s own tacit knowledge, as taken at an individual level.</a:t>
            </a:r>
            <a:endParaRPr lang="en-US" sz="1400"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62" name="TextBox 61">
            <a:extLst>
              <a:ext uri="{FF2B5EF4-FFF2-40B4-BE49-F238E27FC236}">
                <a16:creationId xmlns:a16="http://schemas.microsoft.com/office/drawing/2014/main" id="{9579F4E6-7BF9-4356-9B49-6B06A24D0766}"/>
              </a:ext>
            </a:extLst>
          </p:cNvPr>
          <p:cNvSpPr txBox="1"/>
          <p:nvPr/>
        </p:nvSpPr>
        <p:spPr>
          <a:xfrm>
            <a:off x="6624181" y="344994"/>
            <a:ext cx="3525548" cy="307777"/>
          </a:xfrm>
          <a:prstGeom prst="rect">
            <a:avLst/>
          </a:prstGeom>
          <a:noFill/>
        </p:spPr>
        <p:txBody>
          <a:bodyPr wrap="square" lIns="0" tIns="0" rIns="0" bIns="0" rtlCol="0" anchor="ctr">
            <a:spAutoFit/>
          </a:bodyPr>
          <a:lstStyle/>
          <a:p>
            <a:r>
              <a:rPr lang="en-US" sz="2000" b="1"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Introspection</a:t>
            </a:r>
            <a:endParaRPr lang="en-US" sz="2000" b="1"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63" name="TextBox 62">
            <a:extLst>
              <a:ext uri="{FF2B5EF4-FFF2-40B4-BE49-F238E27FC236}">
                <a16:creationId xmlns:a16="http://schemas.microsoft.com/office/drawing/2014/main" id="{8554DAB0-209E-4295-93C5-54521A17A494}"/>
              </a:ext>
            </a:extLst>
          </p:cNvPr>
          <p:cNvSpPr txBox="1"/>
          <p:nvPr/>
        </p:nvSpPr>
        <p:spPr>
          <a:xfrm>
            <a:off x="479376" y="2964005"/>
            <a:ext cx="2160240" cy="1292662"/>
          </a:xfrm>
          <a:prstGeom prst="rect">
            <a:avLst/>
          </a:prstGeom>
          <a:noFill/>
        </p:spPr>
        <p:txBody>
          <a:bodyPr wrap="square" lIns="0" tIns="0" rIns="0" bIns="0" rtlCol="0" anchor="t">
            <a:spAutoFit/>
          </a:bodyPr>
          <a:lstStyle/>
          <a:p>
            <a:pPr marL="168270" indent="-168270">
              <a:buFont typeface="Arial" panose="020B0604020202020204" pitchFamily="34" charset="0"/>
              <a:buChar char="•"/>
            </a:pPr>
            <a:r>
              <a:rPr lang="en-US" sz="1400"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The activity of bringing tacit knowledge into action (e.g. translating a mental model of a process activity into the actual operating tasks)</a:t>
            </a:r>
            <a:endParaRPr lang="en-US" sz="1400"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64" name="TextBox 63">
            <a:extLst>
              <a:ext uri="{FF2B5EF4-FFF2-40B4-BE49-F238E27FC236}">
                <a16:creationId xmlns:a16="http://schemas.microsoft.com/office/drawing/2014/main" id="{11F98EA8-6606-4C39-8704-9369E6842880}"/>
              </a:ext>
            </a:extLst>
          </p:cNvPr>
          <p:cNvSpPr txBox="1"/>
          <p:nvPr/>
        </p:nvSpPr>
        <p:spPr>
          <a:xfrm>
            <a:off x="479376" y="2575238"/>
            <a:ext cx="2160240" cy="307777"/>
          </a:xfrm>
          <a:prstGeom prst="rect">
            <a:avLst/>
          </a:prstGeom>
          <a:noFill/>
        </p:spPr>
        <p:txBody>
          <a:bodyPr wrap="square" lIns="0" tIns="0" rIns="0" bIns="0" rtlCol="0" anchor="ctr">
            <a:spAutoFit/>
          </a:bodyPr>
          <a:lstStyle/>
          <a:p>
            <a:r>
              <a:rPr lang="en-US" sz="2000" b="1"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Reification</a:t>
            </a:r>
            <a:endParaRPr lang="en-US" sz="2000" b="1"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67" name="TextBox 66">
            <a:extLst>
              <a:ext uri="{FF2B5EF4-FFF2-40B4-BE49-F238E27FC236}">
                <a16:creationId xmlns:a16="http://schemas.microsoft.com/office/drawing/2014/main" id="{3EA07A10-A34C-421D-AB62-B561E0C5D63B}"/>
              </a:ext>
            </a:extLst>
          </p:cNvPr>
          <p:cNvSpPr txBox="1"/>
          <p:nvPr/>
        </p:nvSpPr>
        <p:spPr>
          <a:xfrm>
            <a:off x="8653221" y="2835046"/>
            <a:ext cx="2123044" cy="1292662"/>
          </a:xfrm>
          <a:prstGeom prst="rect">
            <a:avLst/>
          </a:prstGeom>
          <a:noFill/>
        </p:spPr>
        <p:txBody>
          <a:bodyPr wrap="square" lIns="0" tIns="0" rIns="0" bIns="0" rtlCol="0" anchor="t">
            <a:spAutoFit/>
          </a:bodyPr>
          <a:lstStyle/>
          <a:p>
            <a:pPr marL="168270" indent="-168270">
              <a:buFont typeface="Arial" panose="020B0604020202020204" pitchFamily="34" charset="0"/>
              <a:buChar char="•"/>
            </a:pPr>
            <a:r>
              <a:rPr lang="en-US" sz="1400"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The expression of tacit knowledge and its translation into comprehensible forms interpretable by external agents</a:t>
            </a:r>
            <a:endParaRPr lang="en-US" sz="1400"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68" name="TextBox 67">
            <a:extLst>
              <a:ext uri="{FF2B5EF4-FFF2-40B4-BE49-F238E27FC236}">
                <a16:creationId xmlns:a16="http://schemas.microsoft.com/office/drawing/2014/main" id="{67F91C0A-382D-43EA-A716-0A04EC801060}"/>
              </a:ext>
            </a:extLst>
          </p:cNvPr>
          <p:cNvSpPr txBox="1"/>
          <p:nvPr/>
        </p:nvSpPr>
        <p:spPr>
          <a:xfrm>
            <a:off x="8653221" y="2446277"/>
            <a:ext cx="2123044" cy="307777"/>
          </a:xfrm>
          <a:prstGeom prst="rect">
            <a:avLst/>
          </a:prstGeom>
          <a:noFill/>
        </p:spPr>
        <p:txBody>
          <a:bodyPr wrap="square" lIns="0" tIns="0" rIns="0" bIns="0" rtlCol="0" anchor="ctr">
            <a:spAutoFit/>
          </a:bodyPr>
          <a:lstStyle/>
          <a:p>
            <a:r>
              <a:rPr lang="en-US" sz="2000" b="1"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Externalization</a:t>
            </a:r>
            <a:endParaRPr lang="en-US" sz="2000" b="1"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69" name="TextBox 68">
            <a:extLst>
              <a:ext uri="{FF2B5EF4-FFF2-40B4-BE49-F238E27FC236}">
                <a16:creationId xmlns:a16="http://schemas.microsoft.com/office/drawing/2014/main" id="{AE725C0F-E47B-47E1-BABC-724F53275523}"/>
              </a:ext>
            </a:extLst>
          </p:cNvPr>
          <p:cNvSpPr txBox="1"/>
          <p:nvPr/>
        </p:nvSpPr>
        <p:spPr>
          <a:xfrm>
            <a:off x="479377" y="5339215"/>
            <a:ext cx="1960335" cy="861774"/>
          </a:xfrm>
          <a:prstGeom prst="rect">
            <a:avLst/>
          </a:prstGeom>
          <a:noFill/>
        </p:spPr>
        <p:txBody>
          <a:bodyPr wrap="square" lIns="0" tIns="0" rIns="0" bIns="0" rtlCol="0" anchor="t">
            <a:spAutoFit/>
          </a:bodyPr>
          <a:lstStyle/>
          <a:p>
            <a:pPr marL="168270" indent="-168270">
              <a:buFont typeface="Arial" panose="020B0604020202020204" pitchFamily="34" charset="0"/>
              <a:buChar char="•"/>
            </a:pPr>
            <a:r>
              <a:rPr lang="en-US" sz="1400"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The creation of tacit knowledge from aspects related to real work actions.</a:t>
            </a:r>
            <a:endParaRPr lang="en-US" sz="1400"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70" name="TextBox 69">
            <a:extLst>
              <a:ext uri="{FF2B5EF4-FFF2-40B4-BE49-F238E27FC236}">
                <a16:creationId xmlns:a16="http://schemas.microsoft.com/office/drawing/2014/main" id="{8ECA1C44-4ACA-4E20-9D50-AF4C2A373F42}"/>
              </a:ext>
            </a:extLst>
          </p:cNvPr>
          <p:cNvSpPr txBox="1"/>
          <p:nvPr/>
        </p:nvSpPr>
        <p:spPr>
          <a:xfrm>
            <a:off x="479376" y="4950448"/>
            <a:ext cx="2160240" cy="307777"/>
          </a:xfrm>
          <a:prstGeom prst="rect">
            <a:avLst/>
          </a:prstGeom>
          <a:noFill/>
        </p:spPr>
        <p:txBody>
          <a:bodyPr wrap="square" lIns="0" tIns="0" rIns="0" bIns="0" rtlCol="0" anchor="ctr">
            <a:spAutoFit/>
          </a:bodyPr>
          <a:lstStyle/>
          <a:p>
            <a:r>
              <a:rPr lang="en-US" sz="2000" b="1"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Conceptualization</a:t>
            </a:r>
            <a:endParaRPr lang="en-US" sz="2000" b="1"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71" name="TextBox 70">
            <a:extLst>
              <a:ext uri="{FF2B5EF4-FFF2-40B4-BE49-F238E27FC236}">
                <a16:creationId xmlns:a16="http://schemas.microsoft.com/office/drawing/2014/main" id="{71C3CC99-7432-4395-9BC4-91A2C3A04CED}"/>
              </a:ext>
            </a:extLst>
          </p:cNvPr>
          <p:cNvSpPr txBox="1"/>
          <p:nvPr/>
        </p:nvSpPr>
        <p:spPr>
          <a:xfrm>
            <a:off x="8653222" y="5339215"/>
            <a:ext cx="1989783" cy="861774"/>
          </a:xfrm>
          <a:prstGeom prst="rect">
            <a:avLst/>
          </a:prstGeom>
          <a:noFill/>
        </p:spPr>
        <p:txBody>
          <a:bodyPr wrap="square" lIns="0" tIns="0" rIns="0" bIns="0" rtlCol="0" anchor="t">
            <a:spAutoFit/>
          </a:bodyPr>
          <a:lstStyle/>
          <a:p>
            <a:pPr marL="168270" indent="-168270">
              <a:buFont typeface="Arial" panose="020B0604020202020204" pitchFamily="34" charset="0"/>
              <a:buChar char="•"/>
            </a:pPr>
            <a:r>
              <a:rPr lang="en-US" sz="1400"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The conversion of explicit knowledge into other variants of explicit knowledge</a:t>
            </a:r>
            <a:endParaRPr lang="en-US" sz="1400"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72" name="TextBox 71">
            <a:extLst>
              <a:ext uri="{FF2B5EF4-FFF2-40B4-BE49-F238E27FC236}">
                <a16:creationId xmlns:a16="http://schemas.microsoft.com/office/drawing/2014/main" id="{89AC47E3-424C-48EA-A9AF-45A73891477B}"/>
              </a:ext>
            </a:extLst>
          </p:cNvPr>
          <p:cNvSpPr txBox="1"/>
          <p:nvPr/>
        </p:nvSpPr>
        <p:spPr>
          <a:xfrm>
            <a:off x="8653222" y="4950448"/>
            <a:ext cx="1989783" cy="307777"/>
          </a:xfrm>
          <a:prstGeom prst="rect">
            <a:avLst/>
          </a:prstGeom>
          <a:noFill/>
        </p:spPr>
        <p:txBody>
          <a:bodyPr wrap="square" lIns="0" tIns="0" rIns="0" bIns="0" rtlCol="0" anchor="ctr">
            <a:spAutoFit/>
          </a:bodyPr>
          <a:lstStyle/>
          <a:p>
            <a:r>
              <a:rPr lang="en-US" sz="2000" b="1"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Combination</a:t>
            </a:r>
            <a:endParaRPr lang="en-US" sz="2000" b="1"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73" name="TextBox 72">
            <a:extLst>
              <a:ext uri="{FF2B5EF4-FFF2-40B4-BE49-F238E27FC236}">
                <a16:creationId xmlns:a16="http://schemas.microsoft.com/office/drawing/2014/main" id="{F192EC7D-B268-4939-B495-B8A5F762E0DF}"/>
              </a:ext>
            </a:extLst>
          </p:cNvPr>
          <p:cNvSpPr txBox="1"/>
          <p:nvPr/>
        </p:nvSpPr>
        <p:spPr>
          <a:xfrm>
            <a:off x="4442388" y="5983311"/>
            <a:ext cx="2187819" cy="646331"/>
          </a:xfrm>
          <a:prstGeom prst="rect">
            <a:avLst/>
          </a:prstGeom>
          <a:noFill/>
        </p:spPr>
        <p:txBody>
          <a:bodyPr wrap="square" lIns="0" tIns="0" rIns="0" bIns="0" rtlCol="0" anchor="t">
            <a:spAutoFit/>
          </a:bodyPr>
          <a:lstStyle/>
          <a:p>
            <a:pPr marL="168270" indent="-168270">
              <a:buFont typeface="Arial" panose="020B0604020202020204" pitchFamily="34" charset="0"/>
              <a:buChar char="•"/>
            </a:pPr>
            <a:r>
              <a:rPr lang="en-US" sz="1400"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The conversion of explicit knowledge into tacit knowledge</a:t>
            </a:r>
            <a:endParaRPr lang="en-US" sz="1400"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sp>
        <p:nvSpPr>
          <p:cNvPr id="74" name="TextBox 73">
            <a:extLst>
              <a:ext uri="{FF2B5EF4-FFF2-40B4-BE49-F238E27FC236}">
                <a16:creationId xmlns:a16="http://schemas.microsoft.com/office/drawing/2014/main" id="{0C167EAF-AD2C-4AE0-BB89-3B26267703FB}"/>
              </a:ext>
            </a:extLst>
          </p:cNvPr>
          <p:cNvSpPr txBox="1"/>
          <p:nvPr/>
        </p:nvSpPr>
        <p:spPr>
          <a:xfrm>
            <a:off x="4442388" y="5594544"/>
            <a:ext cx="2187819" cy="307777"/>
          </a:xfrm>
          <a:prstGeom prst="rect">
            <a:avLst/>
          </a:prstGeom>
          <a:noFill/>
        </p:spPr>
        <p:txBody>
          <a:bodyPr wrap="square" lIns="0" tIns="0" rIns="0" bIns="0" rtlCol="0" anchor="ctr">
            <a:spAutoFit/>
          </a:bodyPr>
          <a:lstStyle/>
          <a:p>
            <a:r>
              <a:rPr lang="en-US" sz="2000" b="1" kern="0" dirty="0">
                <a:solidFill>
                  <a:schemeClr val="tx1">
                    <a:lumMod val="75000"/>
                    <a:lumOff val="25000"/>
                  </a:schemeClr>
                </a:solidFill>
                <a:latin typeface="Segoe UI" panose="020B0502040204020203" pitchFamily="34" charset="0"/>
                <a:ea typeface="Calibri Light" charset="0"/>
                <a:cs typeface="Segoe UI" panose="020B0502040204020203" pitchFamily="34" charset="0"/>
              </a:rPr>
              <a:t>Internalization</a:t>
            </a:r>
            <a:endParaRPr lang="en-US" sz="2000" b="1" dirty="0">
              <a:solidFill>
                <a:schemeClr val="tx1">
                  <a:lumMod val="75000"/>
                  <a:lumOff val="25000"/>
                </a:schemeClr>
              </a:solidFill>
              <a:latin typeface="Segoe UI" panose="020B0502040204020203" pitchFamily="34" charset="0"/>
              <a:ea typeface="Calibri Light" charset="0"/>
              <a:cs typeface="Segoe UI" panose="020B0502040204020203" pitchFamily="34" charset="0"/>
            </a:endParaRPr>
          </a:p>
        </p:txBody>
      </p:sp>
      <p:grpSp>
        <p:nvGrpSpPr>
          <p:cNvPr id="22" name="Group 21">
            <a:extLst>
              <a:ext uri="{FF2B5EF4-FFF2-40B4-BE49-F238E27FC236}">
                <a16:creationId xmlns:a16="http://schemas.microsoft.com/office/drawing/2014/main" id="{F3536072-37BC-43E0-99E2-F04858D3E7E2}"/>
              </a:ext>
            </a:extLst>
          </p:cNvPr>
          <p:cNvGrpSpPr/>
          <p:nvPr/>
        </p:nvGrpSpPr>
        <p:grpSpPr>
          <a:xfrm>
            <a:off x="5666038" y="2892843"/>
            <a:ext cx="859927" cy="860285"/>
            <a:chOff x="5697914" y="2865068"/>
            <a:chExt cx="859927" cy="860285"/>
          </a:xfrm>
          <a:solidFill>
            <a:schemeClr val="accent5">
              <a:lumMod val="75000"/>
            </a:schemeClr>
          </a:solidFill>
        </p:grpSpPr>
        <p:sp>
          <p:nvSpPr>
            <p:cNvPr id="12" name="Freeform 5">
              <a:extLst>
                <a:ext uri="{FF2B5EF4-FFF2-40B4-BE49-F238E27FC236}">
                  <a16:creationId xmlns:a16="http://schemas.microsoft.com/office/drawing/2014/main" id="{A66B5225-3730-48C6-B387-5027D7466950}"/>
                </a:ext>
              </a:extLst>
            </p:cNvPr>
            <p:cNvSpPr>
              <a:spLocks noEditPoints="1"/>
            </p:cNvSpPr>
            <p:nvPr/>
          </p:nvSpPr>
          <p:spPr bwMode="auto">
            <a:xfrm>
              <a:off x="5697914" y="2865068"/>
              <a:ext cx="859927" cy="860285"/>
            </a:xfrm>
            <a:custGeom>
              <a:avLst/>
              <a:gdLst>
                <a:gd name="T0" fmla="*/ 1988 w 2048"/>
                <a:gd name="T1" fmla="*/ 1928 h 2048"/>
                <a:gd name="T2" fmla="*/ 1724 w 2048"/>
                <a:gd name="T3" fmla="*/ 1928 h 2048"/>
                <a:gd name="T4" fmla="*/ 1724 w 2048"/>
                <a:gd name="T5" fmla="*/ 1340 h 2048"/>
                <a:gd name="T6" fmla="*/ 1604 w 2048"/>
                <a:gd name="T7" fmla="*/ 1220 h 2048"/>
                <a:gd name="T8" fmla="*/ 1515 w 2048"/>
                <a:gd name="T9" fmla="*/ 1220 h 2048"/>
                <a:gd name="T10" fmla="*/ 1378 w 2048"/>
                <a:gd name="T11" fmla="*/ 963 h 2048"/>
                <a:gd name="T12" fmla="*/ 1233 w 2048"/>
                <a:gd name="T13" fmla="*/ 868 h 2048"/>
                <a:gd name="T14" fmla="*/ 1425 w 2048"/>
                <a:gd name="T15" fmla="*/ 439 h 2048"/>
                <a:gd name="T16" fmla="*/ 1307 w 2048"/>
                <a:gd name="T17" fmla="*/ 108 h 2048"/>
                <a:gd name="T18" fmla="*/ 1024 w 2048"/>
                <a:gd name="T19" fmla="*/ 0 h 2048"/>
                <a:gd name="T20" fmla="*/ 741 w 2048"/>
                <a:gd name="T21" fmla="*/ 108 h 2048"/>
                <a:gd name="T22" fmla="*/ 623 w 2048"/>
                <a:gd name="T23" fmla="*/ 439 h 2048"/>
                <a:gd name="T24" fmla="*/ 815 w 2048"/>
                <a:gd name="T25" fmla="*/ 868 h 2048"/>
                <a:gd name="T26" fmla="*/ 670 w 2048"/>
                <a:gd name="T27" fmla="*/ 963 h 2048"/>
                <a:gd name="T28" fmla="*/ 533 w 2048"/>
                <a:gd name="T29" fmla="*/ 1220 h 2048"/>
                <a:gd name="T30" fmla="*/ 444 w 2048"/>
                <a:gd name="T31" fmla="*/ 1220 h 2048"/>
                <a:gd name="T32" fmla="*/ 324 w 2048"/>
                <a:gd name="T33" fmla="*/ 1340 h 2048"/>
                <a:gd name="T34" fmla="*/ 324 w 2048"/>
                <a:gd name="T35" fmla="*/ 1928 h 2048"/>
                <a:gd name="T36" fmla="*/ 60 w 2048"/>
                <a:gd name="T37" fmla="*/ 1928 h 2048"/>
                <a:gd name="T38" fmla="*/ 0 w 2048"/>
                <a:gd name="T39" fmla="*/ 1988 h 2048"/>
                <a:gd name="T40" fmla="*/ 60 w 2048"/>
                <a:gd name="T41" fmla="*/ 2048 h 2048"/>
                <a:gd name="T42" fmla="*/ 1988 w 2048"/>
                <a:gd name="T43" fmla="*/ 2048 h 2048"/>
                <a:gd name="T44" fmla="*/ 2048 w 2048"/>
                <a:gd name="T45" fmla="*/ 1988 h 2048"/>
                <a:gd name="T46" fmla="*/ 1988 w 2048"/>
                <a:gd name="T47" fmla="*/ 1928 h 2048"/>
                <a:gd name="T48" fmla="*/ 1024 w 2048"/>
                <a:gd name="T49" fmla="*/ 120 h 2048"/>
                <a:gd name="T50" fmla="*/ 1292 w 2048"/>
                <a:gd name="T51" fmla="*/ 323 h 2048"/>
                <a:gd name="T52" fmla="*/ 1169 w 2048"/>
                <a:gd name="T53" fmla="*/ 285 h 2048"/>
                <a:gd name="T54" fmla="*/ 1075 w 2048"/>
                <a:gd name="T55" fmla="*/ 265 h 2048"/>
                <a:gd name="T56" fmla="*/ 1002 w 2048"/>
                <a:gd name="T57" fmla="*/ 305 h 2048"/>
                <a:gd name="T58" fmla="*/ 746 w 2048"/>
                <a:gd name="T59" fmla="*/ 388 h 2048"/>
                <a:gd name="T60" fmla="*/ 1024 w 2048"/>
                <a:gd name="T61" fmla="*/ 120 h 2048"/>
                <a:gd name="T62" fmla="*/ 749 w 2048"/>
                <a:gd name="T63" fmla="*/ 508 h 2048"/>
                <a:gd name="T64" fmla="*/ 1077 w 2048"/>
                <a:gd name="T65" fmla="*/ 400 h 2048"/>
                <a:gd name="T66" fmla="*/ 1098 w 2048"/>
                <a:gd name="T67" fmla="*/ 384 h 2048"/>
                <a:gd name="T68" fmla="*/ 1116 w 2048"/>
                <a:gd name="T69" fmla="*/ 392 h 2048"/>
                <a:gd name="T70" fmla="*/ 1304 w 2048"/>
                <a:gd name="T71" fmla="*/ 445 h 2048"/>
                <a:gd name="T72" fmla="*/ 1216 w 2048"/>
                <a:gd name="T73" fmla="*/ 709 h 2048"/>
                <a:gd name="T74" fmla="*/ 1024 w 2048"/>
                <a:gd name="T75" fmla="*/ 833 h 2048"/>
                <a:gd name="T76" fmla="*/ 832 w 2048"/>
                <a:gd name="T77" fmla="*/ 709 h 2048"/>
                <a:gd name="T78" fmla="*/ 749 w 2048"/>
                <a:gd name="T79" fmla="*/ 508 h 2048"/>
                <a:gd name="T80" fmla="*/ 992 w 2048"/>
                <a:gd name="T81" fmla="*/ 956 h 2048"/>
                <a:gd name="T82" fmla="*/ 1056 w 2048"/>
                <a:gd name="T83" fmla="*/ 956 h 2048"/>
                <a:gd name="T84" fmla="*/ 1391 w 2048"/>
                <a:gd name="T85" fmla="*/ 1220 h 2048"/>
                <a:gd name="T86" fmla="*/ 657 w 2048"/>
                <a:gd name="T87" fmla="*/ 1220 h 2048"/>
                <a:gd name="T88" fmla="*/ 992 w 2048"/>
                <a:gd name="T89" fmla="*/ 956 h 2048"/>
                <a:gd name="T90" fmla="*/ 444 w 2048"/>
                <a:gd name="T91" fmla="*/ 1928 h 2048"/>
                <a:gd name="T92" fmla="*/ 444 w 2048"/>
                <a:gd name="T93" fmla="*/ 1340 h 2048"/>
                <a:gd name="T94" fmla="*/ 1604 w 2048"/>
                <a:gd name="T95" fmla="*/ 1340 h 2048"/>
                <a:gd name="T96" fmla="*/ 1604 w 2048"/>
                <a:gd name="T97" fmla="*/ 1928 h 2048"/>
                <a:gd name="T98" fmla="*/ 444 w 2048"/>
                <a:gd name="T99" fmla="*/ 192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48" h="2048">
                  <a:moveTo>
                    <a:pt x="1988" y="1928"/>
                  </a:moveTo>
                  <a:cubicBezTo>
                    <a:pt x="1724" y="1928"/>
                    <a:pt x="1724" y="1928"/>
                    <a:pt x="1724" y="1928"/>
                  </a:cubicBezTo>
                  <a:cubicBezTo>
                    <a:pt x="1724" y="1340"/>
                    <a:pt x="1724" y="1340"/>
                    <a:pt x="1724" y="1340"/>
                  </a:cubicBezTo>
                  <a:cubicBezTo>
                    <a:pt x="1724" y="1274"/>
                    <a:pt x="1670" y="1220"/>
                    <a:pt x="1604" y="1220"/>
                  </a:cubicBezTo>
                  <a:cubicBezTo>
                    <a:pt x="1515" y="1220"/>
                    <a:pt x="1515" y="1220"/>
                    <a:pt x="1515" y="1220"/>
                  </a:cubicBezTo>
                  <a:cubicBezTo>
                    <a:pt x="1491" y="1117"/>
                    <a:pt x="1444" y="1029"/>
                    <a:pt x="1378" y="963"/>
                  </a:cubicBezTo>
                  <a:cubicBezTo>
                    <a:pt x="1336" y="922"/>
                    <a:pt x="1287" y="890"/>
                    <a:pt x="1233" y="868"/>
                  </a:cubicBezTo>
                  <a:cubicBezTo>
                    <a:pt x="1349" y="768"/>
                    <a:pt x="1425" y="595"/>
                    <a:pt x="1425" y="439"/>
                  </a:cubicBezTo>
                  <a:cubicBezTo>
                    <a:pt x="1425" y="297"/>
                    <a:pt x="1385" y="185"/>
                    <a:pt x="1307" y="108"/>
                  </a:cubicBezTo>
                  <a:cubicBezTo>
                    <a:pt x="1237" y="37"/>
                    <a:pt x="1139" y="0"/>
                    <a:pt x="1024" y="0"/>
                  </a:cubicBezTo>
                  <a:cubicBezTo>
                    <a:pt x="909" y="0"/>
                    <a:pt x="811" y="37"/>
                    <a:pt x="741" y="108"/>
                  </a:cubicBezTo>
                  <a:cubicBezTo>
                    <a:pt x="663" y="185"/>
                    <a:pt x="623" y="297"/>
                    <a:pt x="623" y="439"/>
                  </a:cubicBezTo>
                  <a:cubicBezTo>
                    <a:pt x="623" y="595"/>
                    <a:pt x="699" y="768"/>
                    <a:pt x="815" y="868"/>
                  </a:cubicBezTo>
                  <a:cubicBezTo>
                    <a:pt x="761" y="890"/>
                    <a:pt x="712" y="922"/>
                    <a:pt x="670" y="963"/>
                  </a:cubicBezTo>
                  <a:cubicBezTo>
                    <a:pt x="604" y="1029"/>
                    <a:pt x="557" y="1117"/>
                    <a:pt x="533" y="1220"/>
                  </a:cubicBezTo>
                  <a:cubicBezTo>
                    <a:pt x="444" y="1220"/>
                    <a:pt x="444" y="1220"/>
                    <a:pt x="444" y="1220"/>
                  </a:cubicBezTo>
                  <a:cubicBezTo>
                    <a:pt x="378" y="1220"/>
                    <a:pt x="324" y="1274"/>
                    <a:pt x="324" y="1340"/>
                  </a:cubicBezTo>
                  <a:cubicBezTo>
                    <a:pt x="324" y="1928"/>
                    <a:pt x="324" y="1928"/>
                    <a:pt x="324" y="1928"/>
                  </a:cubicBezTo>
                  <a:cubicBezTo>
                    <a:pt x="60" y="1928"/>
                    <a:pt x="60" y="1928"/>
                    <a:pt x="60" y="1928"/>
                  </a:cubicBezTo>
                  <a:cubicBezTo>
                    <a:pt x="27" y="1928"/>
                    <a:pt x="0" y="1955"/>
                    <a:pt x="0" y="1988"/>
                  </a:cubicBezTo>
                  <a:cubicBezTo>
                    <a:pt x="0" y="2021"/>
                    <a:pt x="27" y="2048"/>
                    <a:pt x="60" y="2048"/>
                  </a:cubicBezTo>
                  <a:cubicBezTo>
                    <a:pt x="1988" y="2048"/>
                    <a:pt x="1988" y="2048"/>
                    <a:pt x="1988" y="2048"/>
                  </a:cubicBezTo>
                  <a:cubicBezTo>
                    <a:pt x="2021" y="2048"/>
                    <a:pt x="2048" y="2021"/>
                    <a:pt x="2048" y="1988"/>
                  </a:cubicBezTo>
                  <a:cubicBezTo>
                    <a:pt x="2048" y="1955"/>
                    <a:pt x="2021" y="1928"/>
                    <a:pt x="1988" y="1928"/>
                  </a:cubicBezTo>
                  <a:close/>
                  <a:moveTo>
                    <a:pt x="1024" y="120"/>
                  </a:moveTo>
                  <a:cubicBezTo>
                    <a:pt x="1112" y="120"/>
                    <a:pt x="1250" y="149"/>
                    <a:pt x="1292" y="323"/>
                  </a:cubicBezTo>
                  <a:cubicBezTo>
                    <a:pt x="1231" y="316"/>
                    <a:pt x="1196" y="298"/>
                    <a:pt x="1169" y="285"/>
                  </a:cubicBezTo>
                  <a:cubicBezTo>
                    <a:pt x="1142" y="272"/>
                    <a:pt x="1112" y="257"/>
                    <a:pt x="1075" y="265"/>
                  </a:cubicBezTo>
                  <a:cubicBezTo>
                    <a:pt x="1045" y="272"/>
                    <a:pt x="1023" y="289"/>
                    <a:pt x="1002" y="305"/>
                  </a:cubicBezTo>
                  <a:cubicBezTo>
                    <a:pt x="964" y="335"/>
                    <a:pt x="909" y="379"/>
                    <a:pt x="746" y="388"/>
                  </a:cubicBezTo>
                  <a:cubicBezTo>
                    <a:pt x="766" y="156"/>
                    <a:pt x="926" y="120"/>
                    <a:pt x="1024" y="120"/>
                  </a:cubicBezTo>
                  <a:close/>
                  <a:moveTo>
                    <a:pt x="749" y="508"/>
                  </a:moveTo>
                  <a:cubicBezTo>
                    <a:pt x="953" y="497"/>
                    <a:pt x="1029" y="437"/>
                    <a:pt x="1077" y="400"/>
                  </a:cubicBezTo>
                  <a:cubicBezTo>
                    <a:pt x="1083" y="394"/>
                    <a:pt x="1092" y="387"/>
                    <a:pt x="1098" y="384"/>
                  </a:cubicBezTo>
                  <a:cubicBezTo>
                    <a:pt x="1102" y="386"/>
                    <a:pt x="1110" y="389"/>
                    <a:pt x="1116" y="392"/>
                  </a:cubicBezTo>
                  <a:cubicBezTo>
                    <a:pt x="1151" y="410"/>
                    <a:pt x="1206" y="437"/>
                    <a:pt x="1304" y="445"/>
                  </a:cubicBezTo>
                  <a:cubicBezTo>
                    <a:pt x="1303" y="534"/>
                    <a:pt x="1270" y="632"/>
                    <a:pt x="1216" y="709"/>
                  </a:cubicBezTo>
                  <a:cubicBezTo>
                    <a:pt x="1160" y="788"/>
                    <a:pt x="1090" y="833"/>
                    <a:pt x="1024" y="833"/>
                  </a:cubicBezTo>
                  <a:cubicBezTo>
                    <a:pt x="958" y="833"/>
                    <a:pt x="888" y="788"/>
                    <a:pt x="832" y="709"/>
                  </a:cubicBezTo>
                  <a:cubicBezTo>
                    <a:pt x="791" y="649"/>
                    <a:pt x="761" y="578"/>
                    <a:pt x="749" y="508"/>
                  </a:cubicBezTo>
                  <a:close/>
                  <a:moveTo>
                    <a:pt x="992" y="956"/>
                  </a:moveTo>
                  <a:cubicBezTo>
                    <a:pt x="1056" y="956"/>
                    <a:pt x="1056" y="956"/>
                    <a:pt x="1056" y="956"/>
                  </a:cubicBezTo>
                  <a:cubicBezTo>
                    <a:pt x="1223" y="956"/>
                    <a:pt x="1344" y="1053"/>
                    <a:pt x="1391" y="1220"/>
                  </a:cubicBezTo>
                  <a:cubicBezTo>
                    <a:pt x="657" y="1220"/>
                    <a:pt x="657" y="1220"/>
                    <a:pt x="657" y="1220"/>
                  </a:cubicBezTo>
                  <a:cubicBezTo>
                    <a:pt x="704" y="1053"/>
                    <a:pt x="825" y="956"/>
                    <a:pt x="992" y="956"/>
                  </a:cubicBezTo>
                  <a:close/>
                  <a:moveTo>
                    <a:pt x="444" y="1928"/>
                  </a:moveTo>
                  <a:cubicBezTo>
                    <a:pt x="444" y="1340"/>
                    <a:pt x="444" y="1340"/>
                    <a:pt x="444" y="1340"/>
                  </a:cubicBezTo>
                  <a:cubicBezTo>
                    <a:pt x="1604" y="1340"/>
                    <a:pt x="1604" y="1340"/>
                    <a:pt x="1604" y="1340"/>
                  </a:cubicBezTo>
                  <a:cubicBezTo>
                    <a:pt x="1604" y="1928"/>
                    <a:pt x="1604" y="1928"/>
                    <a:pt x="1604" y="1928"/>
                  </a:cubicBezTo>
                  <a:lnTo>
                    <a:pt x="444" y="19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IN" sz="1351"/>
            </a:p>
          </p:txBody>
        </p:sp>
        <p:sp>
          <p:nvSpPr>
            <p:cNvPr id="20" name="Oval 6">
              <a:extLst>
                <a:ext uri="{FF2B5EF4-FFF2-40B4-BE49-F238E27FC236}">
                  <a16:creationId xmlns:a16="http://schemas.microsoft.com/office/drawing/2014/main" id="{29C36ED8-7DD3-4FBB-AFE8-B6B56B9A9AC5}"/>
                </a:ext>
              </a:extLst>
            </p:cNvPr>
            <p:cNvSpPr>
              <a:spLocks noChangeArrowheads="1"/>
            </p:cNvSpPr>
            <p:nvPr/>
          </p:nvSpPr>
          <p:spPr bwMode="auto">
            <a:xfrm>
              <a:off x="6102817" y="3511982"/>
              <a:ext cx="50121" cy="5047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algn="ctr"/>
              <a:endParaRPr lang="en-IN" sz="1351"/>
            </a:p>
          </p:txBody>
        </p:sp>
      </p:grpSp>
      <p:sp>
        <p:nvSpPr>
          <p:cNvPr id="26" name="TextBox 25">
            <a:extLst>
              <a:ext uri="{FF2B5EF4-FFF2-40B4-BE49-F238E27FC236}">
                <a16:creationId xmlns:a16="http://schemas.microsoft.com/office/drawing/2014/main" id="{C9FBFFE6-D60D-4234-A5BF-ECD2190FD125}"/>
              </a:ext>
            </a:extLst>
          </p:cNvPr>
          <p:cNvSpPr txBox="1"/>
          <p:nvPr/>
        </p:nvSpPr>
        <p:spPr>
          <a:xfrm>
            <a:off x="4612481" y="348776"/>
            <a:ext cx="779059" cy="923330"/>
          </a:xfrm>
          <a:prstGeom prst="rect">
            <a:avLst/>
          </a:prstGeom>
          <a:noFill/>
        </p:spPr>
        <p:txBody>
          <a:bodyPr wrap="none" lIns="0" tIns="0" rIns="0" bIns="0" rtlCol="0" anchor="ctr">
            <a:spAutoFit/>
          </a:bodyPr>
          <a:lstStyle/>
          <a:p>
            <a:pPr algn="ctr"/>
            <a:r>
              <a:rPr lang="en-IN" sz="6000" b="1" dirty="0">
                <a:solidFill>
                  <a:schemeClr val="tx2"/>
                </a:solidFill>
              </a:rPr>
              <a:t>01</a:t>
            </a:r>
          </a:p>
        </p:txBody>
      </p:sp>
      <p:sp>
        <p:nvSpPr>
          <p:cNvPr id="94" name="TextBox 93">
            <a:extLst>
              <a:ext uri="{FF2B5EF4-FFF2-40B4-BE49-F238E27FC236}">
                <a16:creationId xmlns:a16="http://schemas.microsoft.com/office/drawing/2014/main" id="{2C9236F6-AEC4-416F-A7AD-5675A719C16C}"/>
              </a:ext>
            </a:extLst>
          </p:cNvPr>
          <p:cNvSpPr txBox="1"/>
          <p:nvPr/>
        </p:nvSpPr>
        <p:spPr>
          <a:xfrm>
            <a:off x="10984039" y="348776"/>
            <a:ext cx="779059" cy="923330"/>
          </a:xfrm>
          <a:prstGeom prst="rect">
            <a:avLst/>
          </a:prstGeom>
          <a:noFill/>
        </p:spPr>
        <p:txBody>
          <a:bodyPr wrap="none" lIns="0" tIns="0" rIns="0" bIns="0" rtlCol="0" anchor="ctr">
            <a:spAutoFit/>
          </a:bodyPr>
          <a:lstStyle>
            <a:defPPr>
              <a:defRPr lang="en-US"/>
            </a:defPPr>
            <a:lvl1pPr algn="ctr">
              <a:defRPr sz="6000" b="1">
                <a:solidFill>
                  <a:schemeClr val="tx2"/>
                </a:solidFill>
              </a:defRPr>
            </a:lvl1pPr>
          </a:lstStyle>
          <a:p>
            <a:r>
              <a:rPr lang="en-IN" dirty="0"/>
              <a:t>02</a:t>
            </a:r>
          </a:p>
        </p:txBody>
      </p:sp>
      <p:sp>
        <p:nvSpPr>
          <p:cNvPr id="95" name="TextBox 94">
            <a:extLst>
              <a:ext uri="{FF2B5EF4-FFF2-40B4-BE49-F238E27FC236}">
                <a16:creationId xmlns:a16="http://schemas.microsoft.com/office/drawing/2014/main" id="{E95F4F6C-A070-41A6-BD8D-CC24E304D955}"/>
              </a:ext>
            </a:extLst>
          </p:cNvPr>
          <p:cNvSpPr txBox="1"/>
          <p:nvPr/>
        </p:nvSpPr>
        <p:spPr>
          <a:xfrm>
            <a:off x="10984039" y="3237408"/>
            <a:ext cx="779059" cy="923330"/>
          </a:xfrm>
          <a:prstGeom prst="rect">
            <a:avLst/>
          </a:prstGeom>
          <a:noFill/>
        </p:spPr>
        <p:txBody>
          <a:bodyPr wrap="none" lIns="0" tIns="0" rIns="0" bIns="0" rtlCol="0" anchor="ctr">
            <a:spAutoFit/>
          </a:bodyPr>
          <a:lstStyle>
            <a:defPPr>
              <a:defRPr lang="en-US"/>
            </a:defPPr>
            <a:lvl1pPr algn="ctr">
              <a:defRPr sz="6000" b="1">
                <a:solidFill>
                  <a:schemeClr val="tx2"/>
                </a:solidFill>
              </a:defRPr>
            </a:lvl1pPr>
          </a:lstStyle>
          <a:p>
            <a:r>
              <a:rPr lang="en-IN"/>
              <a:t>03</a:t>
            </a:r>
            <a:endParaRPr lang="en-IN" dirty="0"/>
          </a:p>
        </p:txBody>
      </p:sp>
      <p:sp>
        <p:nvSpPr>
          <p:cNvPr id="96" name="TextBox 95">
            <a:extLst>
              <a:ext uri="{FF2B5EF4-FFF2-40B4-BE49-F238E27FC236}">
                <a16:creationId xmlns:a16="http://schemas.microsoft.com/office/drawing/2014/main" id="{B80FF7BE-C98F-46E2-A724-BED8335272F4}"/>
              </a:ext>
            </a:extLst>
          </p:cNvPr>
          <p:cNvSpPr txBox="1"/>
          <p:nvPr/>
        </p:nvSpPr>
        <p:spPr>
          <a:xfrm>
            <a:off x="10984039" y="5606984"/>
            <a:ext cx="779059" cy="923330"/>
          </a:xfrm>
          <a:prstGeom prst="rect">
            <a:avLst/>
          </a:prstGeom>
          <a:noFill/>
        </p:spPr>
        <p:txBody>
          <a:bodyPr wrap="none" lIns="0" tIns="0" rIns="0" bIns="0" rtlCol="0" anchor="ctr">
            <a:spAutoFit/>
          </a:bodyPr>
          <a:lstStyle>
            <a:defPPr>
              <a:defRPr lang="en-US"/>
            </a:defPPr>
            <a:lvl1pPr algn="ctr">
              <a:defRPr sz="6000" b="1">
                <a:solidFill>
                  <a:schemeClr val="tx2"/>
                </a:solidFill>
              </a:defRPr>
            </a:lvl1pPr>
          </a:lstStyle>
          <a:p>
            <a:r>
              <a:rPr lang="en-IN" dirty="0"/>
              <a:t>04</a:t>
            </a:r>
          </a:p>
        </p:txBody>
      </p:sp>
      <p:sp>
        <p:nvSpPr>
          <p:cNvPr id="97" name="TextBox 96">
            <a:extLst>
              <a:ext uri="{FF2B5EF4-FFF2-40B4-BE49-F238E27FC236}">
                <a16:creationId xmlns:a16="http://schemas.microsoft.com/office/drawing/2014/main" id="{CC8F0FF3-5056-467F-A4D7-849CC3BE82DA}"/>
              </a:ext>
            </a:extLst>
          </p:cNvPr>
          <p:cNvSpPr txBox="1"/>
          <p:nvPr/>
        </p:nvSpPr>
        <p:spPr>
          <a:xfrm>
            <a:off x="2793767" y="5606984"/>
            <a:ext cx="779059" cy="923330"/>
          </a:xfrm>
          <a:prstGeom prst="rect">
            <a:avLst/>
          </a:prstGeom>
          <a:noFill/>
        </p:spPr>
        <p:txBody>
          <a:bodyPr wrap="none" lIns="0" tIns="0" rIns="0" bIns="0" rtlCol="0" anchor="ctr">
            <a:spAutoFit/>
          </a:bodyPr>
          <a:lstStyle>
            <a:defPPr>
              <a:defRPr lang="en-US"/>
            </a:defPPr>
            <a:lvl1pPr algn="ctr">
              <a:defRPr sz="6000" b="1">
                <a:solidFill>
                  <a:schemeClr val="tx2"/>
                </a:solidFill>
              </a:defRPr>
            </a:lvl1pPr>
          </a:lstStyle>
          <a:p>
            <a:r>
              <a:rPr lang="en-IN" dirty="0"/>
              <a:t>06</a:t>
            </a:r>
          </a:p>
        </p:txBody>
      </p:sp>
      <p:sp>
        <p:nvSpPr>
          <p:cNvPr id="98" name="TextBox 97">
            <a:extLst>
              <a:ext uri="{FF2B5EF4-FFF2-40B4-BE49-F238E27FC236}">
                <a16:creationId xmlns:a16="http://schemas.microsoft.com/office/drawing/2014/main" id="{72844DC8-6AD1-455A-8065-46DDE7A85842}"/>
              </a:ext>
            </a:extLst>
          </p:cNvPr>
          <p:cNvSpPr txBox="1"/>
          <p:nvPr/>
        </p:nvSpPr>
        <p:spPr>
          <a:xfrm>
            <a:off x="2793767" y="3237408"/>
            <a:ext cx="779059" cy="923330"/>
          </a:xfrm>
          <a:prstGeom prst="rect">
            <a:avLst/>
          </a:prstGeom>
          <a:noFill/>
        </p:spPr>
        <p:txBody>
          <a:bodyPr wrap="none" lIns="0" tIns="0" rIns="0" bIns="0" rtlCol="0" anchor="ctr">
            <a:spAutoFit/>
          </a:bodyPr>
          <a:lstStyle>
            <a:defPPr>
              <a:defRPr lang="en-US"/>
            </a:defPPr>
            <a:lvl1pPr algn="ctr">
              <a:defRPr sz="6000" b="1">
                <a:solidFill>
                  <a:schemeClr val="tx2"/>
                </a:solidFill>
              </a:defRPr>
            </a:lvl1pPr>
          </a:lstStyle>
          <a:p>
            <a:r>
              <a:rPr lang="en-IN"/>
              <a:t>07</a:t>
            </a:r>
            <a:endParaRPr lang="en-IN" dirty="0"/>
          </a:p>
        </p:txBody>
      </p:sp>
      <p:sp>
        <p:nvSpPr>
          <p:cNvPr id="99" name="TextBox 98">
            <a:extLst>
              <a:ext uri="{FF2B5EF4-FFF2-40B4-BE49-F238E27FC236}">
                <a16:creationId xmlns:a16="http://schemas.microsoft.com/office/drawing/2014/main" id="{157A3CB2-DC68-4BAE-B7BE-5901D5D3F8F4}"/>
              </a:ext>
            </a:extLst>
          </p:cNvPr>
          <p:cNvSpPr txBox="1"/>
          <p:nvPr/>
        </p:nvSpPr>
        <p:spPr>
          <a:xfrm>
            <a:off x="6786067" y="5242177"/>
            <a:ext cx="779059" cy="923330"/>
          </a:xfrm>
          <a:prstGeom prst="rect">
            <a:avLst/>
          </a:prstGeom>
          <a:noFill/>
        </p:spPr>
        <p:txBody>
          <a:bodyPr wrap="none" lIns="0" tIns="0" rIns="0" bIns="0" rtlCol="0" anchor="ctr">
            <a:spAutoFit/>
          </a:bodyPr>
          <a:lstStyle>
            <a:defPPr>
              <a:defRPr lang="en-US"/>
            </a:defPPr>
            <a:lvl1pPr algn="ctr">
              <a:defRPr sz="6000" b="1">
                <a:solidFill>
                  <a:schemeClr val="tx2"/>
                </a:solidFill>
              </a:defRPr>
            </a:lvl1pPr>
          </a:lstStyle>
          <a:p>
            <a:r>
              <a:rPr lang="en-IN" dirty="0"/>
              <a:t>05</a:t>
            </a:r>
          </a:p>
        </p:txBody>
      </p:sp>
      <p:pic>
        <p:nvPicPr>
          <p:cNvPr id="3" name="Picture 2" descr="Icon&#10;&#10;Description automatically generated">
            <a:extLst>
              <a:ext uri="{FF2B5EF4-FFF2-40B4-BE49-F238E27FC236}">
                <a16:creationId xmlns:a16="http://schemas.microsoft.com/office/drawing/2014/main" id="{CBDA3760-D1C1-40ED-B128-DDE76A52A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757" y="1535967"/>
            <a:ext cx="708048" cy="708048"/>
          </a:xfrm>
          <a:prstGeom prst="rect">
            <a:avLst/>
          </a:prstGeom>
        </p:spPr>
      </p:pic>
      <p:pic>
        <p:nvPicPr>
          <p:cNvPr id="21" name="Picture 20" descr="Icon&#10;&#10;Description automatically generated">
            <a:extLst>
              <a:ext uri="{FF2B5EF4-FFF2-40B4-BE49-F238E27FC236}">
                <a16:creationId xmlns:a16="http://schemas.microsoft.com/office/drawing/2014/main" id="{E121C4D4-CEE1-441C-A2A5-0C64B65872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235" y="1462895"/>
            <a:ext cx="800416" cy="800416"/>
          </a:xfrm>
          <a:prstGeom prst="rect">
            <a:avLst/>
          </a:prstGeom>
        </p:spPr>
      </p:pic>
      <p:pic>
        <p:nvPicPr>
          <p:cNvPr id="28" name="Picture 27" descr="Icon&#10;&#10;Description automatically generated">
            <a:extLst>
              <a:ext uri="{FF2B5EF4-FFF2-40B4-BE49-F238E27FC236}">
                <a16:creationId xmlns:a16="http://schemas.microsoft.com/office/drawing/2014/main" id="{E35CB2E9-7307-415E-B996-E0CE95F403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153" y="2830361"/>
            <a:ext cx="769856" cy="769856"/>
          </a:xfrm>
          <a:prstGeom prst="rect">
            <a:avLst/>
          </a:prstGeom>
        </p:spPr>
      </p:pic>
      <p:pic>
        <p:nvPicPr>
          <p:cNvPr id="30" name="Picture 29" descr="A picture containing text, sign&#10;&#10;Description automatically generated">
            <a:extLst>
              <a:ext uri="{FF2B5EF4-FFF2-40B4-BE49-F238E27FC236}">
                <a16:creationId xmlns:a16="http://schemas.microsoft.com/office/drawing/2014/main" id="{5647426F-1320-4D34-A1D1-EAE2D3AB1C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6381" y="4061801"/>
            <a:ext cx="617811" cy="617811"/>
          </a:xfrm>
          <a:prstGeom prst="rect">
            <a:avLst/>
          </a:prstGeom>
        </p:spPr>
      </p:pic>
      <p:pic>
        <p:nvPicPr>
          <p:cNvPr id="32" name="Picture 31" descr="Icon&#10;&#10;Description automatically generated">
            <a:extLst>
              <a:ext uri="{FF2B5EF4-FFF2-40B4-BE49-F238E27FC236}">
                <a16:creationId xmlns:a16="http://schemas.microsoft.com/office/drawing/2014/main" id="{6676DBF2-7BBA-47CB-932E-227A4F2F66D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3943" y="4592969"/>
            <a:ext cx="911384" cy="911384"/>
          </a:xfrm>
          <a:prstGeom prst="rect">
            <a:avLst/>
          </a:prstGeom>
        </p:spPr>
      </p:pic>
      <p:pic>
        <p:nvPicPr>
          <p:cNvPr id="34" name="Picture 33" descr="A picture containing vector graphics&#10;&#10;Description automatically generated">
            <a:extLst>
              <a:ext uri="{FF2B5EF4-FFF2-40B4-BE49-F238E27FC236}">
                <a16:creationId xmlns:a16="http://schemas.microsoft.com/office/drawing/2014/main" id="{03DC4E29-16CF-481B-9E84-E04E292038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47911" y="3992527"/>
            <a:ext cx="708048" cy="708048"/>
          </a:xfrm>
          <a:prstGeom prst="rect">
            <a:avLst/>
          </a:prstGeom>
        </p:spPr>
      </p:pic>
      <p:pic>
        <p:nvPicPr>
          <p:cNvPr id="36" name="Picture 35" descr="A picture containing text, vector graphics&#10;&#10;Description automatically generated">
            <a:extLst>
              <a:ext uri="{FF2B5EF4-FFF2-40B4-BE49-F238E27FC236}">
                <a16:creationId xmlns:a16="http://schemas.microsoft.com/office/drawing/2014/main" id="{1A82ABE1-0AD8-4188-A57D-18BD2D20EB6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13538" y="2926993"/>
            <a:ext cx="644116" cy="644116"/>
          </a:xfrm>
          <a:prstGeom prst="rect">
            <a:avLst/>
          </a:prstGeom>
        </p:spPr>
      </p:pic>
    </p:spTree>
    <p:custDataLst>
      <p:tags r:id="rId1"/>
    </p:custDataLst>
    <p:extLst>
      <p:ext uri="{BB962C8B-B14F-4D97-AF65-F5344CB8AC3E}">
        <p14:creationId xmlns:p14="http://schemas.microsoft.com/office/powerpoint/2010/main" val="68641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704D46-7F38-5710-821B-A6D445BDA7A7}"/>
              </a:ext>
            </a:extLst>
          </p:cNvPr>
          <p:cNvSpPr>
            <a:spLocks noGrp="1"/>
          </p:cNvSpPr>
          <p:nvPr>
            <p:ph type="title"/>
          </p:nvPr>
        </p:nvSpPr>
        <p:spPr>
          <a:xfrm>
            <a:off x="556532" y="643467"/>
            <a:ext cx="11210925" cy="744836"/>
          </a:xfrm>
        </p:spPr>
        <p:txBody>
          <a:bodyPr>
            <a:normAutofit/>
          </a:bodyPr>
          <a:lstStyle/>
          <a:p>
            <a:pPr algn="ctr"/>
            <a:r>
              <a:rPr lang="en-US" sz="3200" dirty="0">
                <a:solidFill>
                  <a:schemeClr val="bg1"/>
                </a:solidFill>
              </a:rPr>
              <a:t>Knowledge Work Activities</a:t>
            </a:r>
          </a:p>
        </p:txBody>
      </p:sp>
      <p:graphicFrame>
        <p:nvGraphicFramePr>
          <p:cNvPr id="3" name="Table 2">
            <a:extLst>
              <a:ext uri="{FF2B5EF4-FFF2-40B4-BE49-F238E27FC236}">
                <a16:creationId xmlns:a16="http://schemas.microsoft.com/office/drawing/2014/main" id="{B3840449-3A79-4D05-6E82-852730703D04}"/>
              </a:ext>
            </a:extLst>
          </p:cNvPr>
          <p:cNvGraphicFramePr>
            <a:graphicFrameLocks noGrp="1"/>
          </p:cNvGraphicFramePr>
          <p:nvPr>
            <p:extLst>
              <p:ext uri="{D42A27DB-BD31-4B8C-83A1-F6EECF244321}">
                <p14:modId xmlns:p14="http://schemas.microsoft.com/office/powerpoint/2010/main" val="3483339306"/>
              </p:ext>
            </p:extLst>
          </p:nvPr>
        </p:nvGraphicFramePr>
        <p:xfrm>
          <a:off x="287079" y="1675227"/>
          <a:ext cx="11480377" cy="5025696"/>
        </p:xfrm>
        <a:graphic>
          <a:graphicData uri="http://schemas.openxmlformats.org/drawingml/2006/table">
            <a:tbl>
              <a:tblPr>
                <a:noFill/>
              </a:tblPr>
              <a:tblGrid>
                <a:gridCol w="1774916">
                  <a:extLst>
                    <a:ext uri="{9D8B030D-6E8A-4147-A177-3AD203B41FA5}">
                      <a16:colId xmlns:a16="http://schemas.microsoft.com/office/drawing/2014/main" val="2002093206"/>
                    </a:ext>
                  </a:extLst>
                </a:gridCol>
                <a:gridCol w="1761805">
                  <a:extLst>
                    <a:ext uri="{9D8B030D-6E8A-4147-A177-3AD203B41FA5}">
                      <a16:colId xmlns:a16="http://schemas.microsoft.com/office/drawing/2014/main" val="10113354"/>
                    </a:ext>
                  </a:extLst>
                </a:gridCol>
                <a:gridCol w="2336435">
                  <a:extLst>
                    <a:ext uri="{9D8B030D-6E8A-4147-A177-3AD203B41FA5}">
                      <a16:colId xmlns:a16="http://schemas.microsoft.com/office/drawing/2014/main" val="71758771"/>
                    </a:ext>
                  </a:extLst>
                </a:gridCol>
                <a:gridCol w="5607221">
                  <a:extLst>
                    <a:ext uri="{9D8B030D-6E8A-4147-A177-3AD203B41FA5}">
                      <a16:colId xmlns:a16="http://schemas.microsoft.com/office/drawing/2014/main" val="2807448416"/>
                    </a:ext>
                  </a:extLst>
                </a:gridCol>
              </a:tblGrid>
              <a:tr h="406714">
                <a:tc>
                  <a:txBody>
                    <a:bodyPr/>
                    <a:lstStyle/>
                    <a:p>
                      <a:pPr algn="l" latinLnBrk="0"/>
                      <a:r>
                        <a:rPr lang="en-US" sz="1600" b="1">
                          <a:solidFill>
                            <a:schemeClr val="tx1">
                              <a:lumMod val="85000"/>
                              <a:lumOff val="15000"/>
                            </a:schemeClr>
                          </a:solidFill>
                          <a:effectLst/>
                        </a:rPr>
                        <a:t>Activity</a:t>
                      </a:r>
                      <a:endParaRPr lang="en-US" sz="1600" b="0">
                        <a:solidFill>
                          <a:schemeClr val="tx1">
                            <a:lumMod val="85000"/>
                            <a:lumOff val="15000"/>
                          </a:schemeClr>
                        </a:solidFill>
                        <a:effectLst/>
                      </a:endParaRPr>
                    </a:p>
                  </a:txBody>
                  <a:tcPr marL="142509" marR="85506" marT="85506" marB="85506" anchor="ctr">
                    <a:lnL w="12700" cmpd="sng">
                      <a:no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1">
                          <a:solidFill>
                            <a:schemeClr val="tx1">
                              <a:lumMod val="85000"/>
                              <a:lumOff val="15000"/>
                            </a:schemeClr>
                          </a:solidFill>
                          <a:effectLst/>
                        </a:rPr>
                        <a:t>Converts</a:t>
                      </a:r>
                      <a:endParaRPr lang="en-US" sz="1600" b="0">
                        <a:solidFill>
                          <a:schemeClr val="tx1">
                            <a:lumMod val="85000"/>
                            <a:lumOff val="15000"/>
                          </a:schemeClr>
                        </a:solidFill>
                        <a:effectLst/>
                      </a:endParaRPr>
                    </a:p>
                  </a:txBody>
                  <a:tcPr marL="142509" marR="85506" marT="85506" marB="85506" anchor="ctr">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1">
                          <a:solidFill>
                            <a:schemeClr val="tx1">
                              <a:lumMod val="85000"/>
                              <a:lumOff val="15000"/>
                            </a:schemeClr>
                          </a:solidFill>
                          <a:effectLst/>
                        </a:rPr>
                        <a:t>Involving</a:t>
                      </a:r>
                      <a:endParaRPr lang="en-US" sz="1600" b="0">
                        <a:solidFill>
                          <a:schemeClr val="tx1">
                            <a:lumMod val="85000"/>
                            <a:lumOff val="15000"/>
                          </a:schemeClr>
                        </a:solidFill>
                        <a:effectLst/>
                      </a:endParaRPr>
                    </a:p>
                  </a:txBody>
                  <a:tcPr marL="142509" marR="85506" marT="85506" marB="85506" anchor="ctr">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1">
                          <a:solidFill>
                            <a:schemeClr val="tx1">
                              <a:lumMod val="85000"/>
                              <a:lumOff val="15000"/>
                            </a:schemeClr>
                          </a:solidFill>
                          <a:effectLst/>
                        </a:rPr>
                        <a:t>Meaning</a:t>
                      </a:r>
                      <a:endParaRPr lang="en-US" sz="1600" b="0">
                        <a:solidFill>
                          <a:schemeClr val="tx1">
                            <a:lumMod val="85000"/>
                            <a:lumOff val="15000"/>
                          </a:schemeClr>
                        </a:solidFill>
                        <a:effectLst/>
                      </a:endParaRPr>
                    </a:p>
                  </a:txBody>
                  <a:tcPr marL="142509" marR="85506" marT="85506" marB="85506" anchor="ctr">
                    <a:lnL w="38100" cap="flat" cmpd="sng" algn="ctr">
                      <a:solidFill>
                        <a:srgbClr val="FFFFFF"/>
                      </a:solidFill>
                      <a:prstDash val="solid"/>
                    </a:lnL>
                    <a:lnR w="12700" cmpd="sng">
                      <a:noFill/>
                      <a:prstDash val="solid"/>
                    </a:lnR>
                    <a:lnT w="12700" cmpd="sng">
                      <a:no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603466986"/>
                  </a:ext>
                </a:extLst>
              </a:tr>
              <a:tr h="406714">
                <a:tc>
                  <a:txBody>
                    <a:bodyPr/>
                    <a:lstStyle/>
                    <a:p>
                      <a:pPr algn="l" latinLnBrk="0"/>
                      <a:r>
                        <a:rPr lang="en-US" sz="1600" b="0">
                          <a:solidFill>
                            <a:schemeClr val="tx1">
                              <a:lumMod val="85000"/>
                              <a:lumOff val="15000"/>
                            </a:schemeClr>
                          </a:solidFill>
                          <a:effectLst/>
                        </a:rPr>
                        <a:t>Socialization</a:t>
                      </a:r>
                    </a:p>
                  </a:txBody>
                  <a:tcPr marL="142509" marR="85506" marT="85506" marB="8550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u="none" strike="noStrike" dirty="0">
                          <a:solidFill>
                            <a:schemeClr val="tx1">
                              <a:lumMod val="85000"/>
                              <a:lumOff val="15000"/>
                            </a:schemeClr>
                          </a:solidFill>
                          <a:effectLst/>
                          <a:hlinkClick r:id="rId3">
                            <a:extLst>
                              <a:ext uri="{A12FA001-AC4F-418D-AE19-62706E023703}">
                                <ahyp:hlinkClr xmlns:ahyp="http://schemas.microsoft.com/office/drawing/2018/hyperlinkcolor" val="tx"/>
                              </a:ext>
                            </a:extLst>
                          </a:hlinkClick>
                        </a:rPr>
                        <a:t>Tacit</a:t>
                      </a:r>
                      <a:r>
                        <a:rPr lang="en-US" sz="1600" b="0" dirty="0">
                          <a:solidFill>
                            <a:schemeClr val="tx1">
                              <a:lumMod val="85000"/>
                              <a:lumOff val="15000"/>
                            </a:schemeClr>
                          </a:solidFill>
                          <a:effectLst/>
                        </a:rPr>
                        <a:t>-to-Tacit</a:t>
                      </a: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different agents</a:t>
                      </a: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Sharing of tacit knowledge between individuals</a:t>
                      </a:r>
                    </a:p>
                  </a:txBody>
                  <a:tcPr marL="142509" marR="85506" marT="85506" marB="8550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582636516"/>
                  </a:ext>
                </a:extLst>
              </a:tr>
              <a:tr h="596796">
                <a:tc>
                  <a:txBody>
                    <a:bodyPr/>
                    <a:lstStyle/>
                    <a:p>
                      <a:pPr algn="l" latinLnBrk="0"/>
                      <a:r>
                        <a:rPr lang="en-US" sz="1600" b="0">
                          <a:solidFill>
                            <a:schemeClr val="tx1">
                              <a:lumMod val="85000"/>
                              <a:lumOff val="15000"/>
                            </a:schemeClr>
                          </a:solidFill>
                          <a:effectLst/>
                        </a:rPr>
                        <a:t>Introspection</a:t>
                      </a:r>
                    </a:p>
                  </a:txBody>
                  <a:tcPr marL="142509" marR="85506" marT="85506" marB="8550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Tacit-to-Tacit</a:t>
                      </a: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same agent</a:t>
                      </a: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The conscious or unconscious </a:t>
                      </a:r>
                      <a:r>
                        <a:rPr lang="en-US" sz="1600" b="0" u="none" strike="noStrike">
                          <a:solidFill>
                            <a:schemeClr val="tx1">
                              <a:lumMod val="85000"/>
                              <a:lumOff val="15000"/>
                            </a:schemeClr>
                          </a:solidFill>
                          <a:effectLst/>
                          <a:hlinkClick r:id="rId4">
                            <a:extLst>
                              <a:ext uri="{A12FA001-AC4F-418D-AE19-62706E023703}">
                                <ahyp:hlinkClr xmlns:ahyp="http://schemas.microsoft.com/office/drawing/2018/hyperlinkcolor" val="tx"/>
                              </a:ext>
                            </a:extLst>
                          </a:hlinkClick>
                        </a:rPr>
                        <a:t>examination </a:t>
                      </a:r>
                      <a:r>
                        <a:rPr lang="en-US" sz="1600" b="0">
                          <a:solidFill>
                            <a:schemeClr val="tx1">
                              <a:lumMod val="85000"/>
                              <a:lumOff val="15000"/>
                            </a:schemeClr>
                          </a:solidFill>
                          <a:effectLst/>
                        </a:rPr>
                        <a:t>of one’s own tacit knowledge, as taken at an individual level</a:t>
                      </a:r>
                    </a:p>
                  </a:txBody>
                  <a:tcPr marL="142509" marR="85506" marT="85506" marB="8550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897027290"/>
                  </a:ext>
                </a:extLst>
              </a:tr>
              <a:tr h="596796">
                <a:tc>
                  <a:txBody>
                    <a:bodyPr/>
                    <a:lstStyle/>
                    <a:p>
                      <a:pPr algn="l" latinLnBrk="0"/>
                      <a:r>
                        <a:rPr lang="en-US" sz="1600" b="0">
                          <a:solidFill>
                            <a:schemeClr val="tx1">
                              <a:lumMod val="85000"/>
                              <a:lumOff val="15000"/>
                            </a:schemeClr>
                          </a:solidFill>
                          <a:effectLst/>
                        </a:rPr>
                        <a:t>Externalization</a:t>
                      </a:r>
                    </a:p>
                  </a:txBody>
                  <a:tcPr marL="142509" marR="85506" marT="85506" marB="8550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u="none" strike="noStrike">
                          <a:solidFill>
                            <a:schemeClr val="tx1">
                              <a:lumMod val="85000"/>
                              <a:lumOff val="15000"/>
                            </a:schemeClr>
                          </a:solidFill>
                          <a:effectLst/>
                          <a:hlinkClick r:id="rId5">
                            <a:extLst>
                              <a:ext uri="{A12FA001-AC4F-418D-AE19-62706E023703}">
                                <ahyp:hlinkClr xmlns:ahyp="http://schemas.microsoft.com/office/drawing/2018/hyperlinkcolor" val="tx"/>
                              </a:ext>
                            </a:extLst>
                          </a:hlinkClick>
                        </a:rPr>
                        <a:t>Tacit</a:t>
                      </a:r>
                      <a:r>
                        <a:rPr lang="en-US" sz="1600" b="0">
                          <a:solidFill>
                            <a:schemeClr val="tx1">
                              <a:lumMod val="85000"/>
                              <a:lumOff val="15000"/>
                            </a:schemeClr>
                          </a:solidFill>
                          <a:effectLst/>
                        </a:rPr>
                        <a:t>-to-Explicit</a:t>
                      </a: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agent to </a:t>
                      </a:r>
                      <a:r>
                        <a:rPr lang="en-US" sz="1600" b="0" u="none" strike="noStrike">
                          <a:solidFill>
                            <a:schemeClr val="tx1">
                              <a:lumMod val="85000"/>
                              <a:lumOff val="15000"/>
                            </a:schemeClr>
                          </a:solidFill>
                          <a:effectLst/>
                          <a:hlinkClick r:id="rId6">
                            <a:extLst>
                              <a:ext uri="{A12FA001-AC4F-418D-AE19-62706E023703}">
                                <ahyp:hlinkClr xmlns:ahyp="http://schemas.microsoft.com/office/drawing/2018/hyperlinkcolor" val="tx"/>
                              </a:ext>
                            </a:extLst>
                          </a:hlinkClick>
                        </a:rPr>
                        <a:t>knowledge management</a:t>
                      </a:r>
                      <a:endParaRPr lang="en-US" sz="1600" b="0">
                        <a:solidFill>
                          <a:schemeClr val="tx1">
                            <a:lumMod val="85000"/>
                            <a:lumOff val="15000"/>
                          </a:schemeClr>
                        </a:solidFill>
                        <a:effectLst/>
                      </a:endParaRP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The expression of tacit knowledge and its translation into comprehensible forms </a:t>
                      </a:r>
                      <a:r>
                        <a:rPr lang="en-US" sz="1600" b="0" u="none" strike="noStrike">
                          <a:solidFill>
                            <a:schemeClr val="tx1">
                              <a:lumMod val="85000"/>
                              <a:lumOff val="15000"/>
                            </a:schemeClr>
                          </a:solidFill>
                          <a:effectLst/>
                          <a:hlinkClick r:id="rId6">
                            <a:extLst>
                              <a:ext uri="{A12FA001-AC4F-418D-AE19-62706E023703}">
                                <ahyp:hlinkClr xmlns:ahyp="http://schemas.microsoft.com/office/drawing/2018/hyperlinkcolor" val="tx"/>
                              </a:ext>
                            </a:extLst>
                          </a:hlinkClick>
                        </a:rPr>
                        <a:t>interpretable </a:t>
                      </a:r>
                      <a:r>
                        <a:rPr lang="en-US" sz="1600" b="0">
                          <a:solidFill>
                            <a:schemeClr val="tx1">
                              <a:lumMod val="85000"/>
                              <a:lumOff val="15000"/>
                            </a:schemeClr>
                          </a:solidFill>
                          <a:effectLst/>
                        </a:rPr>
                        <a:t>by external agents</a:t>
                      </a:r>
                    </a:p>
                  </a:txBody>
                  <a:tcPr marL="142509" marR="85506" marT="85506" marB="8550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816674809"/>
                  </a:ext>
                </a:extLst>
              </a:tr>
              <a:tr h="596796">
                <a:tc>
                  <a:txBody>
                    <a:bodyPr/>
                    <a:lstStyle/>
                    <a:p>
                      <a:pPr algn="l" latinLnBrk="0"/>
                      <a:r>
                        <a:rPr lang="en-US" sz="1600" b="0">
                          <a:solidFill>
                            <a:schemeClr val="tx1">
                              <a:lumMod val="85000"/>
                              <a:lumOff val="15000"/>
                            </a:schemeClr>
                          </a:solidFill>
                          <a:effectLst/>
                        </a:rPr>
                        <a:t>Combination</a:t>
                      </a:r>
                    </a:p>
                  </a:txBody>
                  <a:tcPr marL="142509" marR="85506" marT="85506" marB="8550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Explicit-to-Explicit</a:t>
                      </a: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All users</a:t>
                      </a: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The conversion of explicit knowledge into other variants of explicit knowledge</a:t>
                      </a:r>
                    </a:p>
                  </a:txBody>
                  <a:tcPr marL="142509" marR="85506" marT="85506" marB="8550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929349417"/>
                  </a:ext>
                </a:extLst>
              </a:tr>
              <a:tr h="596796">
                <a:tc>
                  <a:txBody>
                    <a:bodyPr/>
                    <a:lstStyle/>
                    <a:p>
                      <a:pPr algn="l" latinLnBrk="0"/>
                      <a:r>
                        <a:rPr lang="en-US" sz="1600" b="0">
                          <a:solidFill>
                            <a:schemeClr val="tx1">
                              <a:lumMod val="85000"/>
                              <a:lumOff val="15000"/>
                            </a:schemeClr>
                          </a:solidFill>
                          <a:effectLst/>
                        </a:rPr>
                        <a:t>Internalization</a:t>
                      </a:r>
                    </a:p>
                  </a:txBody>
                  <a:tcPr marL="142509" marR="85506" marT="85506" marB="8550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Explicit-to-Tacit</a:t>
                      </a: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u="none" strike="noStrike">
                          <a:solidFill>
                            <a:schemeClr val="tx1">
                              <a:lumMod val="85000"/>
                              <a:lumOff val="15000"/>
                            </a:schemeClr>
                          </a:solidFill>
                          <a:effectLst/>
                          <a:hlinkClick r:id="rId7">
                            <a:extLst>
                              <a:ext uri="{A12FA001-AC4F-418D-AE19-62706E023703}">
                                <ahyp:hlinkClr xmlns:ahyp="http://schemas.microsoft.com/office/drawing/2018/hyperlinkcolor" val="tx"/>
                              </a:ext>
                            </a:extLst>
                          </a:hlinkClick>
                        </a:rPr>
                        <a:t>Training </a:t>
                      </a:r>
                      <a:r>
                        <a:rPr lang="en-US" sz="1600" b="0">
                          <a:solidFill>
                            <a:schemeClr val="tx1">
                              <a:lumMod val="85000"/>
                              <a:lumOff val="15000"/>
                            </a:schemeClr>
                          </a:solidFill>
                          <a:effectLst/>
                        </a:rPr>
                        <a:t>and </a:t>
                      </a:r>
                      <a:r>
                        <a:rPr lang="en-US" sz="1600" b="0" u="none" strike="noStrike">
                          <a:solidFill>
                            <a:schemeClr val="tx1">
                              <a:lumMod val="85000"/>
                              <a:lumOff val="15000"/>
                            </a:schemeClr>
                          </a:solidFill>
                          <a:effectLst/>
                          <a:hlinkClick r:id="rId4">
                            <a:extLst>
                              <a:ext uri="{A12FA001-AC4F-418D-AE19-62706E023703}">
                                <ahyp:hlinkClr xmlns:ahyp="http://schemas.microsoft.com/office/drawing/2018/hyperlinkcolor" val="tx"/>
                              </a:ext>
                            </a:extLst>
                          </a:hlinkClick>
                        </a:rPr>
                        <a:t>deliberate practice</a:t>
                      </a:r>
                      <a:endParaRPr lang="en-US" sz="1600" b="0">
                        <a:solidFill>
                          <a:schemeClr val="tx1">
                            <a:lumMod val="85000"/>
                            <a:lumOff val="15000"/>
                          </a:schemeClr>
                        </a:solidFill>
                        <a:effectLst/>
                      </a:endParaRP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The conversion of explicit knowledge into tacit knowledge</a:t>
                      </a:r>
                    </a:p>
                  </a:txBody>
                  <a:tcPr marL="142509" marR="85506" marT="85506" marB="8550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839259251"/>
                  </a:ext>
                </a:extLst>
              </a:tr>
              <a:tr h="596796">
                <a:tc>
                  <a:txBody>
                    <a:bodyPr/>
                    <a:lstStyle/>
                    <a:p>
                      <a:pPr algn="l" latinLnBrk="0"/>
                      <a:r>
                        <a:rPr lang="en-US" sz="1600" b="0">
                          <a:solidFill>
                            <a:schemeClr val="tx1">
                              <a:lumMod val="85000"/>
                              <a:lumOff val="15000"/>
                            </a:schemeClr>
                          </a:solidFill>
                          <a:effectLst/>
                        </a:rPr>
                        <a:t>Conceptualization</a:t>
                      </a:r>
                    </a:p>
                  </a:txBody>
                  <a:tcPr marL="142509" marR="85506" marT="85506" marB="85506"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Action-to-Tacit</a:t>
                      </a: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u="none" strike="noStrike">
                          <a:solidFill>
                            <a:schemeClr val="tx1">
                              <a:lumMod val="85000"/>
                              <a:lumOff val="15000"/>
                            </a:schemeClr>
                          </a:solidFill>
                          <a:effectLst/>
                          <a:hlinkClick r:id="rId6">
                            <a:extLst>
                              <a:ext uri="{A12FA001-AC4F-418D-AE19-62706E023703}">
                                <ahyp:hlinkClr xmlns:ahyp="http://schemas.microsoft.com/office/drawing/2018/hyperlinkcolor" val="tx"/>
                              </a:ext>
                            </a:extLst>
                          </a:hlinkClick>
                        </a:rPr>
                        <a:t>Continuous Improvement</a:t>
                      </a:r>
                      <a:endParaRPr lang="en-US" sz="1600" b="0">
                        <a:solidFill>
                          <a:schemeClr val="tx1">
                            <a:lumMod val="85000"/>
                            <a:lumOff val="15000"/>
                          </a:schemeClr>
                        </a:solidFill>
                        <a:effectLst/>
                      </a:endParaRP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The creation of tacit knowledge from aspects related to real work actions.</a:t>
                      </a:r>
                    </a:p>
                  </a:txBody>
                  <a:tcPr marL="142509" marR="85506" marT="85506" marB="85506"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4286561705"/>
                  </a:ext>
                </a:extLst>
              </a:tr>
              <a:tr h="596796">
                <a:tc>
                  <a:txBody>
                    <a:bodyPr/>
                    <a:lstStyle/>
                    <a:p>
                      <a:pPr algn="l" latinLnBrk="0"/>
                      <a:r>
                        <a:rPr lang="en-US" sz="1600" b="0">
                          <a:solidFill>
                            <a:schemeClr val="tx1">
                              <a:lumMod val="85000"/>
                              <a:lumOff val="15000"/>
                            </a:schemeClr>
                          </a:solidFill>
                          <a:effectLst/>
                        </a:rPr>
                        <a:t>Reification</a:t>
                      </a:r>
                    </a:p>
                  </a:txBody>
                  <a:tcPr marL="142509" marR="85506" marT="85506" marB="85506"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latinLnBrk="0"/>
                      <a:r>
                        <a:rPr lang="en-US" sz="1600" b="0">
                          <a:solidFill>
                            <a:schemeClr val="tx1">
                              <a:lumMod val="85000"/>
                              <a:lumOff val="15000"/>
                            </a:schemeClr>
                          </a:solidFill>
                          <a:effectLst/>
                        </a:rPr>
                        <a:t>Tacit-to-Action</a:t>
                      </a: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latinLnBrk="0"/>
                      <a:r>
                        <a:rPr lang="en-US" sz="1600" b="0" u="none" strike="noStrike">
                          <a:solidFill>
                            <a:schemeClr val="tx1">
                              <a:lumMod val="85000"/>
                              <a:lumOff val="15000"/>
                            </a:schemeClr>
                          </a:solidFill>
                          <a:effectLst/>
                          <a:hlinkClick r:id="rId8">
                            <a:extLst>
                              <a:ext uri="{A12FA001-AC4F-418D-AE19-62706E023703}">
                                <ahyp:hlinkClr xmlns:ahyp="http://schemas.microsoft.com/office/drawing/2018/hyperlinkcolor" val="tx"/>
                              </a:ext>
                            </a:extLst>
                          </a:hlinkClick>
                        </a:rPr>
                        <a:t>Process</a:t>
                      </a:r>
                      <a:r>
                        <a:rPr lang="en-US" sz="1600" b="0">
                          <a:solidFill>
                            <a:schemeClr val="tx1">
                              <a:lumMod val="85000"/>
                              <a:lumOff val="15000"/>
                            </a:schemeClr>
                          </a:solidFill>
                          <a:effectLst/>
                        </a:rPr>
                        <a:t>/Procedure</a:t>
                      </a:r>
                    </a:p>
                  </a:txBody>
                  <a:tcPr marL="142509" marR="85506" marT="85506" marB="85506"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latinLnBrk="0"/>
                      <a:r>
                        <a:rPr lang="en-US" sz="1600" b="0" dirty="0">
                          <a:solidFill>
                            <a:schemeClr val="tx1">
                              <a:lumMod val="85000"/>
                              <a:lumOff val="15000"/>
                            </a:schemeClr>
                          </a:solidFill>
                          <a:effectLst/>
                        </a:rPr>
                        <a:t>The activity of bringing tacit knowledge into </a:t>
                      </a:r>
                      <a:r>
                        <a:rPr lang="en-US" sz="1600" b="0" u="none" strike="noStrike" dirty="0">
                          <a:solidFill>
                            <a:schemeClr val="tx1">
                              <a:lumMod val="85000"/>
                              <a:lumOff val="15000"/>
                            </a:schemeClr>
                          </a:solidFill>
                          <a:effectLst/>
                          <a:hlinkClick r:id="rId9">
                            <a:extLst>
                              <a:ext uri="{A12FA001-AC4F-418D-AE19-62706E023703}">
                                <ahyp:hlinkClr xmlns:ahyp="http://schemas.microsoft.com/office/drawing/2018/hyperlinkcolor" val="tx"/>
                              </a:ext>
                            </a:extLst>
                          </a:hlinkClick>
                        </a:rPr>
                        <a:t>action </a:t>
                      </a:r>
                      <a:r>
                        <a:rPr lang="en-US" sz="1600" b="0" dirty="0">
                          <a:solidFill>
                            <a:schemeClr val="tx1">
                              <a:lumMod val="85000"/>
                              <a:lumOff val="15000"/>
                            </a:schemeClr>
                          </a:solidFill>
                          <a:effectLst/>
                        </a:rPr>
                        <a:t>(e.g. translating a mental model of a process activity into the actual operating tasks)</a:t>
                      </a:r>
                    </a:p>
                  </a:txBody>
                  <a:tcPr marL="142509" marR="85506" marT="85506" marB="85506"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1796951070"/>
                  </a:ext>
                </a:extLst>
              </a:tr>
            </a:tbl>
          </a:graphicData>
        </a:graphic>
      </p:graphicFrame>
    </p:spTree>
    <p:custDataLst>
      <p:tags r:id="rId1"/>
    </p:custDataLst>
    <p:extLst>
      <p:ext uri="{BB962C8B-B14F-4D97-AF65-F5344CB8AC3E}">
        <p14:creationId xmlns:p14="http://schemas.microsoft.com/office/powerpoint/2010/main" val="65673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8D9C5CB-0D12-2A98-C239-5BE518630F87}"/>
              </a:ext>
            </a:extLst>
          </p:cNvPr>
          <p:cNvSpPr/>
          <p:nvPr/>
        </p:nvSpPr>
        <p:spPr>
          <a:xfrm flipH="1">
            <a:off x="5800996" y="3508100"/>
            <a:ext cx="1874488" cy="420648"/>
          </a:xfrm>
          <a:custGeom>
            <a:avLst/>
            <a:gdLst>
              <a:gd name="connsiteX0" fmla="*/ 124079 w 1893568"/>
              <a:gd name="connsiteY0" fmla="*/ 178373 h 337705"/>
              <a:gd name="connsiteX1" fmla="*/ 110363 w 1893568"/>
              <a:gd name="connsiteY1" fmla="*/ 192089 h 337705"/>
              <a:gd name="connsiteX2" fmla="*/ 124079 w 1893568"/>
              <a:gd name="connsiteY2" fmla="*/ 205805 h 337705"/>
              <a:gd name="connsiteX3" fmla="*/ 137795 w 1893568"/>
              <a:gd name="connsiteY3" fmla="*/ 192089 h 337705"/>
              <a:gd name="connsiteX4" fmla="*/ 124079 w 1893568"/>
              <a:gd name="connsiteY4" fmla="*/ 178373 h 337705"/>
              <a:gd name="connsiteX5" fmla="*/ 22860 w 1893568"/>
              <a:gd name="connsiteY5" fmla="*/ 0 h 337705"/>
              <a:gd name="connsiteX6" fmla="*/ 0 w 1893568"/>
              <a:gd name="connsiteY6" fmla="*/ 22860 h 337705"/>
              <a:gd name="connsiteX7" fmla="*/ 22860 w 1893568"/>
              <a:gd name="connsiteY7" fmla="*/ 45720 h 337705"/>
              <a:gd name="connsiteX8" fmla="*/ 45720 w 1893568"/>
              <a:gd name="connsiteY8" fmla="*/ 22860 h 337705"/>
              <a:gd name="connsiteX9" fmla="*/ 22860 w 1893568"/>
              <a:gd name="connsiteY9" fmla="*/ 0 h 337705"/>
              <a:gd name="connsiteX10" fmla="*/ 1727890 w 1893568"/>
              <a:gd name="connsiteY10" fmla="*/ 0 h 337705"/>
              <a:gd name="connsiteX11" fmla="*/ 1262207 w 1893568"/>
              <a:gd name="connsiteY11" fmla="*/ 0 h 337705"/>
              <a:gd name="connsiteX12" fmla="*/ 830520 w 1893568"/>
              <a:gd name="connsiteY12" fmla="*/ 0 h 337705"/>
              <a:gd name="connsiteX13" fmla="*/ 67480 w 1893568"/>
              <a:gd name="connsiteY13" fmla="*/ 0 h 337705"/>
              <a:gd name="connsiteX14" fmla="*/ 50481 w 1893568"/>
              <a:gd name="connsiteY14" fmla="*/ 16999 h 337705"/>
              <a:gd name="connsiteX15" fmla="*/ 67480 w 1893568"/>
              <a:gd name="connsiteY15" fmla="*/ 33998 h 337705"/>
              <a:gd name="connsiteX16" fmla="*/ 734916 w 1893568"/>
              <a:gd name="connsiteY16" fmla="*/ 33998 h 337705"/>
              <a:gd name="connsiteX17" fmla="*/ 713368 w 1893568"/>
              <a:gd name="connsiteY17" fmla="*/ 48526 h 337705"/>
              <a:gd name="connsiteX18" fmla="*/ 700036 w 1893568"/>
              <a:gd name="connsiteY18" fmla="*/ 68300 h 337705"/>
              <a:gd name="connsiteX19" fmla="*/ 152389 w 1893568"/>
              <a:gd name="connsiteY19" fmla="*/ 68300 h 337705"/>
              <a:gd name="connsiteX20" fmla="*/ 142555 w 1893568"/>
              <a:gd name="connsiteY20" fmla="*/ 78134 h 337705"/>
              <a:gd name="connsiteX21" fmla="*/ 142556 w 1893568"/>
              <a:gd name="connsiteY21" fmla="*/ 78134 h 337705"/>
              <a:gd name="connsiteX22" fmla="*/ 152390 w 1893568"/>
              <a:gd name="connsiteY22" fmla="*/ 87968 h 337705"/>
              <a:gd name="connsiteX23" fmla="*/ 686776 w 1893568"/>
              <a:gd name="connsiteY23" fmla="*/ 87968 h 337705"/>
              <a:gd name="connsiteX24" fmla="*/ 677862 w 1893568"/>
              <a:gd name="connsiteY24" fmla="*/ 101189 h 337705"/>
              <a:gd name="connsiteX25" fmla="*/ 673606 w 1893568"/>
              <a:gd name="connsiteY25" fmla="*/ 122268 h 337705"/>
              <a:gd name="connsiteX26" fmla="*/ 315795 w 1893568"/>
              <a:gd name="connsiteY26" fmla="*/ 122268 h 337705"/>
              <a:gd name="connsiteX27" fmla="*/ 307655 w 1893568"/>
              <a:gd name="connsiteY27" fmla="*/ 130408 h 337705"/>
              <a:gd name="connsiteX28" fmla="*/ 307656 w 1893568"/>
              <a:gd name="connsiteY28" fmla="*/ 130408 h 337705"/>
              <a:gd name="connsiteX29" fmla="*/ 315796 w 1893568"/>
              <a:gd name="connsiteY29" fmla="*/ 138548 h 337705"/>
              <a:gd name="connsiteX30" fmla="*/ 670319 w 1893568"/>
              <a:gd name="connsiteY30" fmla="*/ 138548 h 337705"/>
              <a:gd name="connsiteX31" fmla="*/ 664842 w 1893568"/>
              <a:gd name="connsiteY31" fmla="*/ 165678 h 337705"/>
              <a:gd name="connsiteX32" fmla="*/ 664843 w 1893568"/>
              <a:gd name="connsiteY32" fmla="*/ 165678 h 337705"/>
              <a:gd name="connsiteX33" fmla="*/ 666743 w 1893568"/>
              <a:gd name="connsiteY33" fmla="*/ 175090 h 337705"/>
              <a:gd name="connsiteX34" fmla="*/ 169080 w 1893568"/>
              <a:gd name="connsiteY34" fmla="*/ 175090 h 337705"/>
              <a:gd name="connsiteX35" fmla="*/ 152081 w 1893568"/>
              <a:gd name="connsiteY35" fmla="*/ 192089 h 337705"/>
              <a:gd name="connsiteX36" fmla="*/ 169080 w 1893568"/>
              <a:gd name="connsiteY36" fmla="*/ 209088 h 337705"/>
              <a:gd name="connsiteX37" fmla="*/ 673607 w 1893568"/>
              <a:gd name="connsiteY37" fmla="*/ 209088 h 337705"/>
              <a:gd name="connsiteX38" fmla="*/ 677863 w 1893568"/>
              <a:gd name="connsiteY38" fmla="*/ 230167 h 337705"/>
              <a:gd name="connsiteX39" fmla="*/ 686778 w 1893568"/>
              <a:gd name="connsiteY39" fmla="*/ 243390 h 337705"/>
              <a:gd name="connsiteX40" fmla="*/ 330189 w 1893568"/>
              <a:gd name="connsiteY40" fmla="*/ 243390 h 337705"/>
              <a:gd name="connsiteX41" fmla="*/ 320355 w 1893568"/>
              <a:gd name="connsiteY41" fmla="*/ 253224 h 337705"/>
              <a:gd name="connsiteX42" fmla="*/ 320356 w 1893568"/>
              <a:gd name="connsiteY42" fmla="*/ 253224 h 337705"/>
              <a:gd name="connsiteX43" fmla="*/ 330190 w 1893568"/>
              <a:gd name="connsiteY43" fmla="*/ 263058 h 337705"/>
              <a:gd name="connsiteX44" fmla="*/ 700038 w 1893568"/>
              <a:gd name="connsiteY44" fmla="*/ 263058 h 337705"/>
              <a:gd name="connsiteX45" fmla="*/ 713369 w 1893568"/>
              <a:gd name="connsiteY45" fmla="*/ 282830 h 337705"/>
              <a:gd name="connsiteX46" fmla="*/ 734916 w 1893568"/>
              <a:gd name="connsiteY46" fmla="*/ 297357 h 337705"/>
              <a:gd name="connsiteX47" fmla="*/ 283380 w 1893568"/>
              <a:gd name="connsiteY47" fmla="*/ 297357 h 337705"/>
              <a:gd name="connsiteX48" fmla="*/ 271360 w 1893568"/>
              <a:gd name="connsiteY48" fmla="*/ 302336 h 337705"/>
              <a:gd name="connsiteX49" fmla="*/ 268662 w 1893568"/>
              <a:gd name="connsiteY49" fmla="*/ 308850 h 337705"/>
              <a:gd name="connsiteX50" fmla="*/ 264449 w 1893568"/>
              <a:gd name="connsiteY50" fmla="*/ 298681 h 337705"/>
              <a:gd name="connsiteX51" fmla="*/ 248285 w 1893568"/>
              <a:gd name="connsiteY51" fmla="*/ 291985 h 337705"/>
              <a:gd name="connsiteX52" fmla="*/ 225425 w 1893568"/>
              <a:gd name="connsiteY52" fmla="*/ 314845 h 337705"/>
              <a:gd name="connsiteX53" fmla="*/ 248285 w 1893568"/>
              <a:gd name="connsiteY53" fmla="*/ 337705 h 337705"/>
              <a:gd name="connsiteX54" fmla="*/ 264449 w 1893568"/>
              <a:gd name="connsiteY54" fmla="*/ 331009 h 337705"/>
              <a:gd name="connsiteX55" fmla="*/ 268864 w 1893568"/>
              <a:gd name="connsiteY55" fmla="*/ 320351 h 337705"/>
              <a:gd name="connsiteX56" fmla="*/ 271360 w 1893568"/>
              <a:gd name="connsiteY56" fmla="*/ 326376 h 337705"/>
              <a:gd name="connsiteX57" fmla="*/ 283380 w 1893568"/>
              <a:gd name="connsiteY57" fmla="*/ 331355 h 337705"/>
              <a:gd name="connsiteX58" fmla="*/ 830516 w 1893568"/>
              <a:gd name="connsiteY58" fmla="*/ 331355 h 337705"/>
              <a:gd name="connsiteX59" fmla="*/ 830521 w 1893568"/>
              <a:gd name="connsiteY59" fmla="*/ 331356 h 337705"/>
              <a:gd name="connsiteX60" fmla="*/ 1727890 w 1893568"/>
              <a:gd name="connsiteY60" fmla="*/ 331355 h 337705"/>
              <a:gd name="connsiteX61" fmla="*/ 1880548 w 1893568"/>
              <a:gd name="connsiteY61" fmla="*/ 230166 h 337705"/>
              <a:gd name="connsiteX62" fmla="*/ 1893568 w 1893568"/>
              <a:gd name="connsiteY62" fmla="*/ 165677 h 337705"/>
              <a:gd name="connsiteX63" fmla="*/ 1880548 w 1893568"/>
              <a:gd name="connsiteY63" fmla="*/ 101189 h 337705"/>
              <a:gd name="connsiteX64" fmla="*/ 1727890 w 1893568"/>
              <a:gd name="connsiteY64" fmla="*/ 0 h 33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93568" h="337705">
                <a:moveTo>
                  <a:pt x="124079" y="178373"/>
                </a:moveTo>
                <a:cubicBezTo>
                  <a:pt x="116504" y="178373"/>
                  <a:pt x="110363" y="184514"/>
                  <a:pt x="110363" y="192089"/>
                </a:cubicBezTo>
                <a:cubicBezTo>
                  <a:pt x="110363" y="199664"/>
                  <a:pt x="116504" y="205805"/>
                  <a:pt x="124079" y="205805"/>
                </a:cubicBezTo>
                <a:cubicBezTo>
                  <a:pt x="131654" y="205805"/>
                  <a:pt x="137795" y="199664"/>
                  <a:pt x="137795" y="192089"/>
                </a:cubicBezTo>
                <a:cubicBezTo>
                  <a:pt x="137795" y="184514"/>
                  <a:pt x="131654" y="178373"/>
                  <a:pt x="124079" y="178373"/>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1727890" y="0"/>
                </a:moveTo>
                <a:lnTo>
                  <a:pt x="1262207" y="0"/>
                </a:lnTo>
                <a:lnTo>
                  <a:pt x="830520" y="0"/>
                </a:lnTo>
                <a:lnTo>
                  <a:pt x="67480" y="0"/>
                </a:lnTo>
                <a:cubicBezTo>
                  <a:pt x="58092" y="0"/>
                  <a:pt x="50481" y="7611"/>
                  <a:pt x="50481" y="16999"/>
                </a:cubicBezTo>
                <a:cubicBezTo>
                  <a:pt x="50481" y="26387"/>
                  <a:pt x="58092" y="33998"/>
                  <a:pt x="67480" y="33998"/>
                </a:cubicBezTo>
                <a:lnTo>
                  <a:pt x="734916" y="33998"/>
                </a:lnTo>
                <a:lnTo>
                  <a:pt x="713368" y="48526"/>
                </a:lnTo>
                <a:lnTo>
                  <a:pt x="700036" y="68300"/>
                </a:lnTo>
                <a:lnTo>
                  <a:pt x="152389" y="68300"/>
                </a:lnTo>
                <a:cubicBezTo>
                  <a:pt x="146958" y="68300"/>
                  <a:pt x="142555" y="72703"/>
                  <a:pt x="142555" y="78134"/>
                </a:cubicBezTo>
                <a:lnTo>
                  <a:pt x="142556" y="78134"/>
                </a:lnTo>
                <a:cubicBezTo>
                  <a:pt x="142556" y="83565"/>
                  <a:pt x="146959" y="87968"/>
                  <a:pt x="152390" y="87968"/>
                </a:cubicBezTo>
                <a:lnTo>
                  <a:pt x="686776" y="87968"/>
                </a:lnTo>
                <a:lnTo>
                  <a:pt x="677862" y="101189"/>
                </a:lnTo>
                <a:lnTo>
                  <a:pt x="673606" y="122268"/>
                </a:lnTo>
                <a:lnTo>
                  <a:pt x="315795" y="122268"/>
                </a:lnTo>
                <a:cubicBezTo>
                  <a:pt x="311299" y="122268"/>
                  <a:pt x="307655" y="125912"/>
                  <a:pt x="307655" y="130408"/>
                </a:cubicBezTo>
                <a:lnTo>
                  <a:pt x="307656" y="130408"/>
                </a:lnTo>
                <a:cubicBezTo>
                  <a:pt x="307656" y="134904"/>
                  <a:pt x="311300" y="138548"/>
                  <a:pt x="315796" y="138548"/>
                </a:cubicBezTo>
                <a:lnTo>
                  <a:pt x="670319" y="138548"/>
                </a:lnTo>
                <a:lnTo>
                  <a:pt x="664842" y="165678"/>
                </a:lnTo>
                <a:lnTo>
                  <a:pt x="664843" y="165678"/>
                </a:lnTo>
                <a:lnTo>
                  <a:pt x="666743" y="175090"/>
                </a:lnTo>
                <a:lnTo>
                  <a:pt x="169080" y="175090"/>
                </a:lnTo>
                <a:cubicBezTo>
                  <a:pt x="159692" y="175090"/>
                  <a:pt x="152081" y="182701"/>
                  <a:pt x="152081" y="192089"/>
                </a:cubicBezTo>
                <a:cubicBezTo>
                  <a:pt x="152081" y="201477"/>
                  <a:pt x="159692" y="209088"/>
                  <a:pt x="169080" y="209088"/>
                </a:cubicBezTo>
                <a:lnTo>
                  <a:pt x="673607" y="209088"/>
                </a:lnTo>
                <a:lnTo>
                  <a:pt x="677863" y="230167"/>
                </a:lnTo>
                <a:lnTo>
                  <a:pt x="686778" y="243390"/>
                </a:lnTo>
                <a:lnTo>
                  <a:pt x="330189" y="243390"/>
                </a:lnTo>
                <a:cubicBezTo>
                  <a:pt x="324758" y="243390"/>
                  <a:pt x="320355" y="247793"/>
                  <a:pt x="320355" y="253224"/>
                </a:cubicBezTo>
                <a:lnTo>
                  <a:pt x="320356" y="253224"/>
                </a:lnTo>
                <a:cubicBezTo>
                  <a:pt x="320356" y="258655"/>
                  <a:pt x="324759" y="263058"/>
                  <a:pt x="330190" y="263058"/>
                </a:cubicBezTo>
                <a:lnTo>
                  <a:pt x="700038" y="263058"/>
                </a:lnTo>
                <a:lnTo>
                  <a:pt x="713369" y="282830"/>
                </a:lnTo>
                <a:lnTo>
                  <a:pt x="734916" y="297357"/>
                </a:lnTo>
                <a:lnTo>
                  <a:pt x="283380" y="297357"/>
                </a:lnTo>
                <a:cubicBezTo>
                  <a:pt x="278686" y="297357"/>
                  <a:pt x="274436" y="299260"/>
                  <a:pt x="271360" y="302336"/>
                </a:cubicBezTo>
                <a:lnTo>
                  <a:pt x="268662" y="308850"/>
                </a:lnTo>
                <a:lnTo>
                  <a:pt x="264449" y="298681"/>
                </a:lnTo>
                <a:cubicBezTo>
                  <a:pt x="260313" y="294544"/>
                  <a:pt x="254598" y="291985"/>
                  <a:pt x="248285" y="291985"/>
                </a:cubicBezTo>
                <a:cubicBezTo>
                  <a:pt x="235660" y="291985"/>
                  <a:pt x="225425" y="302220"/>
                  <a:pt x="225425" y="314845"/>
                </a:cubicBezTo>
                <a:cubicBezTo>
                  <a:pt x="225425" y="327470"/>
                  <a:pt x="235660" y="337705"/>
                  <a:pt x="248285" y="337705"/>
                </a:cubicBezTo>
                <a:cubicBezTo>
                  <a:pt x="254598" y="337705"/>
                  <a:pt x="260313" y="335146"/>
                  <a:pt x="264449" y="331009"/>
                </a:cubicBezTo>
                <a:lnTo>
                  <a:pt x="268864" y="320351"/>
                </a:lnTo>
                <a:lnTo>
                  <a:pt x="271360" y="326376"/>
                </a:lnTo>
                <a:cubicBezTo>
                  <a:pt x="274436" y="329452"/>
                  <a:pt x="278686" y="331355"/>
                  <a:pt x="283380" y="331355"/>
                </a:cubicBezTo>
                <a:lnTo>
                  <a:pt x="830516" y="331355"/>
                </a:lnTo>
                <a:lnTo>
                  <a:pt x="830521" y="331356"/>
                </a:lnTo>
                <a:lnTo>
                  <a:pt x="1727890" y="331355"/>
                </a:lnTo>
                <a:cubicBezTo>
                  <a:pt x="1796516" y="331355"/>
                  <a:pt x="1855397" y="289631"/>
                  <a:pt x="1880548" y="230166"/>
                </a:cubicBezTo>
                <a:lnTo>
                  <a:pt x="1893568" y="165677"/>
                </a:lnTo>
                <a:lnTo>
                  <a:pt x="1880548" y="101189"/>
                </a:lnTo>
                <a:cubicBezTo>
                  <a:pt x="1855397" y="41725"/>
                  <a:pt x="1796516" y="0"/>
                  <a:pt x="1727890" y="0"/>
                </a:cubicBezTo>
                <a:close/>
              </a:path>
            </a:pathLst>
          </a:custGeom>
          <a:gradFill>
            <a:gsLst>
              <a:gs pos="39000">
                <a:schemeClr val="accent1">
                  <a:lumMod val="20000"/>
                  <a:lumOff val="8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badi" panose="020B0604020104020204" pitchFamily="34" charset="0"/>
            </a:endParaRPr>
          </a:p>
        </p:txBody>
      </p:sp>
      <p:sp>
        <p:nvSpPr>
          <p:cNvPr id="2" name="Title 1">
            <a:extLst>
              <a:ext uri="{FF2B5EF4-FFF2-40B4-BE49-F238E27FC236}">
                <a16:creationId xmlns:a16="http://schemas.microsoft.com/office/drawing/2014/main" id="{985DA6CD-A257-4581-BA13-E5C270F99712}"/>
              </a:ext>
            </a:extLst>
          </p:cNvPr>
          <p:cNvSpPr>
            <a:spLocks noGrp="1"/>
          </p:cNvSpPr>
          <p:nvPr>
            <p:ph type="title"/>
          </p:nvPr>
        </p:nvSpPr>
        <p:spPr/>
        <p:txBody>
          <a:bodyPr>
            <a:normAutofit/>
          </a:bodyPr>
          <a:lstStyle/>
          <a:p>
            <a:r>
              <a:rPr lang="en-IN" dirty="0"/>
              <a:t>Two Goals</a:t>
            </a:r>
            <a:endParaRPr lang="en-US" dirty="0">
              <a:effectLst/>
            </a:endParaRPr>
          </a:p>
        </p:txBody>
      </p:sp>
      <p:sp>
        <p:nvSpPr>
          <p:cNvPr id="3" name="Slide Number Placeholder 2">
            <a:extLst>
              <a:ext uri="{FF2B5EF4-FFF2-40B4-BE49-F238E27FC236}">
                <a16:creationId xmlns:a16="http://schemas.microsoft.com/office/drawing/2014/main" id="{0673B30F-FB07-459A-A429-A6475FCD8090}"/>
              </a:ext>
            </a:extLst>
          </p:cNvPr>
          <p:cNvSpPr>
            <a:spLocks noGrp="1"/>
          </p:cNvSpPr>
          <p:nvPr>
            <p:ph type="sldNum" sz="quarter" idx="12"/>
          </p:nvPr>
        </p:nvSpPr>
        <p:spPr>
          <a:xfrm>
            <a:off x="11868078" y="6649482"/>
            <a:ext cx="352044" cy="149629"/>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chemeClr val="tx2">
                    <a:lumMod val="50000"/>
                    <a:lumOff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C98F36-631C-4AED-8FAB-078CC15BE08B}" type="slidenum">
              <a:rPr lang="en-US" smtClean="0"/>
              <a:pPr/>
              <a:t>7</a:t>
            </a:fld>
            <a:endParaRPr lang="en-US"/>
          </a:p>
        </p:txBody>
      </p:sp>
      <p:grpSp>
        <p:nvGrpSpPr>
          <p:cNvPr id="44" name="Group 43">
            <a:extLst>
              <a:ext uri="{FF2B5EF4-FFF2-40B4-BE49-F238E27FC236}">
                <a16:creationId xmlns:a16="http://schemas.microsoft.com/office/drawing/2014/main" id="{6DAAA200-380C-4E84-A640-D5F24639379E}"/>
              </a:ext>
            </a:extLst>
          </p:cNvPr>
          <p:cNvGrpSpPr/>
          <p:nvPr/>
        </p:nvGrpSpPr>
        <p:grpSpPr>
          <a:xfrm>
            <a:off x="5844348" y="1274072"/>
            <a:ext cx="5696011" cy="4842003"/>
            <a:chOff x="6732197" y="1274072"/>
            <a:chExt cx="4808162" cy="3093243"/>
          </a:xfrm>
        </p:grpSpPr>
        <p:grpSp>
          <p:nvGrpSpPr>
            <p:cNvPr id="9" name="Group 8">
              <a:extLst>
                <a:ext uri="{FF2B5EF4-FFF2-40B4-BE49-F238E27FC236}">
                  <a16:creationId xmlns:a16="http://schemas.microsoft.com/office/drawing/2014/main" id="{A71ADE4B-876C-423E-827D-1DD3789E27C9}"/>
                </a:ext>
              </a:extLst>
            </p:cNvPr>
            <p:cNvGrpSpPr/>
            <p:nvPr/>
          </p:nvGrpSpPr>
          <p:grpSpPr>
            <a:xfrm>
              <a:off x="6732197" y="1274072"/>
              <a:ext cx="4808162" cy="1135775"/>
              <a:chOff x="1519646" y="2979442"/>
              <a:chExt cx="4808162" cy="1135775"/>
            </a:xfrm>
          </p:grpSpPr>
          <p:sp>
            <p:nvSpPr>
              <p:cNvPr id="20" name="Rectangle 19">
                <a:extLst>
                  <a:ext uri="{FF2B5EF4-FFF2-40B4-BE49-F238E27FC236}">
                    <a16:creationId xmlns:a16="http://schemas.microsoft.com/office/drawing/2014/main" id="{D9ECC20B-ACCD-40B4-B048-B42D7E2BBEBB}"/>
                  </a:ext>
                </a:extLst>
              </p:cNvPr>
              <p:cNvSpPr/>
              <p:nvPr/>
            </p:nvSpPr>
            <p:spPr>
              <a:xfrm flipH="1">
                <a:off x="1519646" y="3230433"/>
                <a:ext cx="4808162" cy="884784"/>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cs typeface="Arial" panose="020B0604020202020204" pitchFamily="34" charset="0"/>
                  </a:rPr>
                  <a:t>Knowledge creation involves organizations and it’s individual transcending the boundaries of the old to the new by acquiring new knowledge, which is considered to be mostly tacit in nature. The key to tacit knowledge sharing lies in the willingness and capacity of individuals to share what they know (knowledge donation) and to use what they learn (knowledge collection).</a:t>
                </a:r>
              </a:p>
            </p:txBody>
          </p:sp>
          <p:grpSp>
            <p:nvGrpSpPr>
              <p:cNvPr id="21" name="Group 20">
                <a:extLst>
                  <a:ext uri="{FF2B5EF4-FFF2-40B4-BE49-F238E27FC236}">
                    <a16:creationId xmlns:a16="http://schemas.microsoft.com/office/drawing/2014/main" id="{A555E188-86C7-4340-B3AA-CA22A45A017A}"/>
                  </a:ext>
                </a:extLst>
              </p:cNvPr>
              <p:cNvGrpSpPr/>
              <p:nvPr/>
            </p:nvGrpSpPr>
            <p:grpSpPr>
              <a:xfrm>
                <a:off x="1519647" y="2979442"/>
                <a:ext cx="2404079" cy="286727"/>
                <a:chOff x="1519647" y="2979442"/>
                <a:chExt cx="2404079" cy="286727"/>
              </a:xfrm>
            </p:grpSpPr>
            <p:sp>
              <p:nvSpPr>
                <p:cNvPr id="22" name="Freeform: Shape 21">
                  <a:extLst>
                    <a:ext uri="{FF2B5EF4-FFF2-40B4-BE49-F238E27FC236}">
                      <a16:creationId xmlns:a16="http://schemas.microsoft.com/office/drawing/2014/main" id="{08FC3B86-486B-47C4-950D-7C01ACAC6D64}"/>
                    </a:ext>
                  </a:extLst>
                </p:cNvPr>
                <p:cNvSpPr/>
                <p:nvPr/>
              </p:nvSpPr>
              <p:spPr>
                <a:xfrm flipH="1">
                  <a:off x="1519647" y="2979442"/>
                  <a:ext cx="1582308" cy="268725"/>
                </a:xfrm>
                <a:custGeom>
                  <a:avLst/>
                  <a:gdLst>
                    <a:gd name="connsiteX0" fmla="*/ 124079 w 1893568"/>
                    <a:gd name="connsiteY0" fmla="*/ 178373 h 337705"/>
                    <a:gd name="connsiteX1" fmla="*/ 110363 w 1893568"/>
                    <a:gd name="connsiteY1" fmla="*/ 192089 h 337705"/>
                    <a:gd name="connsiteX2" fmla="*/ 124079 w 1893568"/>
                    <a:gd name="connsiteY2" fmla="*/ 205805 h 337705"/>
                    <a:gd name="connsiteX3" fmla="*/ 137795 w 1893568"/>
                    <a:gd name="connsiteY3" fmla="*/ 192089 h 337705"/>
                    <a:gd name="connsiteX4" fmla="*/ 124079 w 1893568"/>
                    <a:gd name="connsiteY4" fmla="*/ 178373 h 337705"/>
                    <a:gd name="connsiteX5" fmla="*/ 22860 w 1893568"/>
                    <a:gd name="connsiteY5" fmla="*/ 0 h 337705"/>
                    <a:gd name="connsiteX6" fmla="*/ 0 w 1893568"/>
                    <a:gd name="connsiteY6" fmla="*/ 22860 h 337705"/>
                    <a:gd name="connsiteX7" fmla="*/ 22860 w 1893568"/>
                    <a:gd name="connsiteY7" fmla="*/ 45720 h 337705"/>
                    <a:gd name="connsiteX8" fmla="*/ 45720 w 1893568"/>
                    <a:gd name="connsiteY8" fmla="*/ 22860 h 337705"/>
                    <a:gd name="connsiteX9" fmla="*/ 22860 w 1893568"/>
                    <a:gd name="connsiteY9" fmla="*/ 0 h 337705"/>
                    <a:gd name="connsiteX10" fmla="*/ 1727890 w 1893568"/>
                    <a:gd name="connsiteY10" fmla="*/ 0 h 337705"/>
                    <a:gd name="connsiteX11" fmla="*/ 1262207 w 1893568"/>
                    <a:gd name="connsiteY11" fmla="*/ 0 h 337705"/>
                    <a:gd name="connsiteX12" fmla="*/ 830520 w 1893568"/>
                    <a:gd name="connsiteY12" fmla="*/ 0 h 337705"/>
                    <a:gd name="connsiteX13" fmla="*/ 67480 w 1893568"/>
                    <a:gd name="connsiteY13" fmla="*/ 0 h 337705"/>
                    <a:gd name="connsiteX14" fmla="*/ 50481 w 1893568"/>
                    <a:gd name="connsiteY14" fmla="*/ 16999 h 337705"/>
                    <a:gd name="connsiteX15" fmla="*/ 67480 w 1893568"/>
                    <a:gd name="connsiteY15" fmla="*/ 33998 h 337705"/>
                    <a:gd name="connsiteX16" fmla="*/ 734916 w 1893568"/>
                    <a:gd name="connsiteY16" fmla="*/ 33998 h 337705"/>
                    <a:gd name="connsiteX17" fmla="*/ 713368 w 1893568"/>
                    <a:gd name="connsiteY17" fmla="*/ 48526 h 337705"/>
                    <a:gd name="connsiteX18" fmla="*/ 700036 w 1893568"/>
                    <a:gd name="connsiteY18" fmla="*/ 68300 h 337705"/>
                    <a:gd name="connsiteX19" fmla="*/ 152389 w 1893568"/>
                    <a:gd name="connsiteY19" fmla="*/ 68300 h 337705"/>
                    <a:gd name="connsiteX20" fmla="*/ 142555 w 1893568"/>
                    <a:gd name="connsiteY20" fmla="*/ 78134 h 337705"/>
                    <a:gd name="connsiteX21" fmla="*/ 142556 w 1893568"/>
                    <a:gd name="connsiteY21" fmla="*/ 78134 h 337705"/>
                    <a:gd name="connsiteX22" fmla="*/ 152390 w 1893568"/>
                    <a:gd name="connsiteY22" fmla="*/ 87968 h 337705"/>
                    <a:gd name="connsiteX23" fmla="*/ 686776 w 1893568"/>
                    <a:gd name="connsiteY23" fmla="*/ 87968 h 337705"/>
                    <a:gd name="connsiteX24" fmla="*/ 677862 w 1893568"/>
                    <a:gd name="connsiteY24" fmla="*/ 101189 h 337705"/>
                    <a:gd name="connsiteX25" fmla="*/ 673606 w 1893568"/>
                    <a:gd name="connsiteY25" fmla="*/ 122268 h 337705"/>
                    <a:gd name="connsiteX26" fmla="*/ 315795 w 1893568"/>
                    <a:gd name="connsiteY26" fmla="*/ 122268 h 337705"/>
                    <a:gd name="connsiteX27" fmla="*/ 307655 w 1893568"/>
                    <a:gd name="connsiteY27" fmla="*/ 130408 h 337705"/>
                    <a:gd name="connsiteX28" fmla="*/ 307656 w 1893568"/>
                    <a:gd name="connsiteY28" fmla="*/ 130408 h 337705"/>
                    <a:gd name="connsiteX29" fmla="*/ 315796 w 1893568"/>
                    <a:gd name="connsiteY29" fmla="*/ 138548 h 337705"/>
                    <a:gd name="connsiteX30" fmla="*/ 670319 w 1893568"/>
                    <a:gd name="connsiteY30" fmla="*/ 138548 h 337705"/>
                    <a:gd name="connsiteX31" fmla="*/ 664842 w 1893568"/>
                    <a:gd name="connsiteY31" fmla="*/ 165678 h 337705"/>
                    <a:gd name="connsiteX32" fmla="*/ 664843 w 1893568"/>
                    <a:gd name="connsiteY32" fmla="*/ 165678 h 337705"/>
                    <a:gd name="connsiteX33" fmla="*/ 666743 w 1893568"/>
                    <a:gd name="connsiteY33" fmla="*/ 175090 h 337705"/>
                    <a:gd name="connsiteX34" fmla="*/ 169080 w 1893568"/>
                    <a:gd name="connsiteY34" fmla="*/ 175090 h 337705"/>
                    <a:gd name="connsiteX35" fmla="*/ 152081 w 1893568"/>
                    <a:gd name="connsiteY35" fmla="*/ 192089 h 337705"/>
                    <a:gd name="connsiteX36" fmla="*/ 169080 w 1893568"/>
                    <a:gd name="connsiteY36" fmla="*/ 209088 h 337705"/>
                    <a:gd name="connsiteX37" fmla="*/ 673607 w 1893568"/>
                    <a:gd name="connsiteY37" fmla="*/ 209088 h 337705"/>
                    <a:gd name="connsiteX38" fmla="*/ 677863 w 1893568"/>
                    <a:gd name="connsiteY38" fmla="*/ 230167 h 337705"/>
                    <a:gd name="connsiteX39" fmla="*/ 686778 w 1893568"/>
                    <a:gd name="connsiteY39" fmla="*/ 243390 h 337705"/>
                    <a:gd name="connsiteX40" fmla="*/ 330189 w 1893568"/>
                    <a:gd name="connsiteY40" fmla="*/ 243390 h 337705"/>
                    <a:gd name="connsiteX41" fmla="*/ 320355 w 1893568"/>
                    <a:gd name="connsiteY41" fmla="*/ 253224 h 337705"/>
                    <a:gd name="connsiteX42" fmla="*/ 320356 w 1893568"/>
                    <a:gd name="connsiteY42" fmla="*/ 253224 h 337705"/>
                    <a:gd name="connsiteX43" fmla="*/ 330190 w 1893568"/>
                    <a:gd name="connsiteY43" fmla="*/ 263058 h 337705"/>
                    <a:gd name="connsiteX44" fmla="*/ 700038 w 1893568"/>
                    <a:gd name="connsiteY44" fmla="*/ 263058 h 337705"/>
                    <a:gd name="connsiteX45" fmla="*/ 713369 w 1893568"/>
                    <a:gd name="connsiteY45" fmla="*/ 282830 h 337705"/>
                    <a:gd name="connsiteX46" fmla="*/ 734916 w 1893568"/>
                    <a:gd name="connsiteY46" fmla="*/ 297357 h 337705"/>
                    <a:gd name="connsiteX47" fmla="*/ 283380 w 1893568"/>
                    <a:gd name="connsiteY47" fmla="*/ 297357 h 337705"/>
                    <a:gd name="connsiteX48" fmla="*/ 271360 w 1893568"/>
                    <a:gd name="connsiteY48" fmla="*/ 302336 h 337705"/>
                    <a:gd name="connsiteX49" fmla="*/ 268662 w 1893568"/>
                    <a:gd name="connsiteY49" fmla="*/ 308850 h 337705"/>
                    <a:gd name="connsiteX50" fmla="*/ 264449 w 1893568"/>
                    <a:gd name="connsiteY50" fmla="*/ 298681 h 337705"/>
                    <a:gd name="connsiteX51" fmla="*/ 248285 w 1893568"/>
                    <a:gd name="connsiteY51" fmla="*/ 291985 h 337705"/>
                    <a:gd name="connsiteX52" fmla="*/ 225425 w 1893568"/>
                    <a:gd name="connsiteY52" fmla="*/ 314845 h 337705"/>
                    <a:gd name="connsiteX53" fmla="*/ 248285 w 1893568"/>
                    <a:gd name="connsiteY53" fmla="*/ 337705 h 337705"/>
                    <a:gd name="connsiteX54" fmla="*/ 264449 w 1893568"/>
                    <a:gd name="connsiteY54" fmla="*/ 331009 h 337705"/>
                    <a:gd name="connsiteX55" fmla="*/ 268864 w 1893568"/>
                    <a:gd name="connsiteY55" fmla="*/ 320351 h 337705"/>
                    <a:gd name="connsiteX56" fmla="*/ 271360 w 1893568"/>
                    <a:gd name="connsiteY56" fmla="*/ 326376 h 337705"/>
                    <a:gd name="connsiteX57" fmla="*/ 283380 w 1893568"/>
                    <a:gd name="connsiteY57" fmla="*/ 331355 h 337705"/>
                    <a:gd name="connsiteX58" fmla="*/ 830516 w 1893568"/>
                    <a:gd name="connsiteY58" fmla="*/ 331355 h 337705"/>
                    <a:gd name="connsiteX59" fmla="*/ 830521 w 1893568"/>
                    <a:gd name="connsiteY59" fmla="*/ 331356 h 337705"/>
                    <a:gd name="connsiteX60" fmla="*/ 1727890 w 1893568"/>
                    <a:gd name="connsiteY60" fmla="*/ 331355 h 337705"/>
                    <a:gd name="connsiteX61" fmla="*/ 1880548 w 1893568"/>
                    <a:gd name="connsiteY61" fmla="*/ 230166 h 337705"/>
                    <a:gd name="connsiteX62" fmla="*/ 1893568 w 1893568"/>
                    <a:gd name="connsiteY62" fmla="*/ 165677 h 337705"/>
                    <a:gd name="connsiteX63" fmla="*/ 1880548 w 1893568"/>
                    <a:gd name="connsiteY63" fmla="*/ 101189 h 337705"/>
                    <a:gd name="connsiteX64" fmla="*/ 1727890 w 1893568"/>
                    <a:gd name="connsiteY64" fmla="*/ 0 h 33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893568" h="337705">
                      <a:moveTo>
                        <a:pt x="124079" y="178373"/>
                      </a:moveTo>
                      <a:cubicBezTo>
                        <a:pt x="116504" y="178373"/>
                        <a:pt x="110363" y="184514"/>
                        <a:pt x="110363" y="192089"/>
                      </a:cubicBezTo>
                      <a:cubicBezTo>
                        <a:pt x="110363" y="199664"/>
                        <a:pt x="116504" y="205805"/>
                        <a:pt x="124079" y="205805"/>
                      </a:cubicBezTo>
                      <a:cubicBezTo>
                        <a:pt x="131654" y="205805"/>
                        <a:pt x="137795" y="199664"/>
                        <a:pt x="137795" y="192089"/>
                      </a:cubicBezTo>
                      <a:cubicBezTo>
                        <a:pt x="137795" y="184514"/>
                        <a:pt x="131654" y="178373"/>
                        <a:pt x="124079" y="178373"/>
                      </a:cubicBezTo>
                      <a:close/>
                      <a:moveTo>
                        <a:pt x="22860" y="0"/>
                      </a:moveTo>
                      <a:cubicBezTo>
                        <a:pt x="10235" y="0"/>
                        <a:pt x="0" y="10235"/>
                        <a:pt x="0" y="22860"/>
                      </a:cubicBezTo>
                      <a:cubicBezTo>
                        <a:pt x="0" y="35485"/>
                        <a:pt x="10235" y="45720"/>
                        <a:pt x="22860" y="45720"/>
                      </a:cubicBezTo>
                      <a:cubicBezTo>
                        <a:pt x="35485" y="45720"/>
                        <a:pt x="45720" y="35485"/>
                        <a:pt x="45720" y="22860"/>
                      </a:cubicBezTo>
                      <a:cubicBezTo>
                        <a:pt x="45720" y="10235"/>
                        <a:pt x="35485" y="0"/>
                        <a:pt x="22860" y="0"/>
                      </a:cubicBezTo>
                      <a:close/>
                      <a:moveTo>
                        <a:pt x="1727890" y="0"/>
                      </a:moveTo>
                      <a:lnTo>
                        <a:pt x="1262207" y="0"/>
                      </a:lnTo>
                      <a:lnTo>
                        <a:pt x="830520" y="0"/>
                      </a:lnTo>
                      <a:lnTo>
                        <a:pt x="67480" y="0"/>
                      </a:lnTo>
                      <a:cubicBezTo>
                        <a:pt x="58092" y="0"/>
                        <a:pt x="50481" y="7611"/>
                        <a:pt x="50481" y="16999"/>
                      </a:cubicBezTo>
                      <a:cubicBezTo>
                        <a:pt x="50481" y="26387"/>
                        <a:pt x="58092" y="33998"/>
                        <a:pt x="67480" y="33998"/>
                      </a:cubicBezTo>
                      <a:lnTo>
                        <a:pt x="734916" y="33998"/>
                      </a:lnTo>
                      <a:lnTo>
                        <a:pt x="713368" y="48526"/>
                      </a:lnTo>
                      <a:lnTo>
                        <a:pt x="700036" y="68300"/>
                      </a:lnTo>
                      <a:lnTo>
                        <a:pt x="152389" y="68300"/>
                      </a:lnTo>
                      <a:cubicBezTo>
                        <a:pt x="146958" y="68300"/>
                        <a:pt x="142555" y="72703"/>
                        <a:pt x="142555" y="78134"/>
                      </a:cubicBezTo>
                      <a:lnTo>
                        <a:pt x="142556" y="78134"/>
                      </a:lnTo>
                      <a:cubicBezTo>
                        <a:pt x="142556" y="83565"/>
                        <a:pt x="146959" y="87968"/>
                        <a:pt x="152390" y="87968"/>
                      </a:cubicBezTo>
                      <a:lnTo>
                        <a:pt x="686776" y="87968"/>
                      </a:lnTo>
                      <a:lnTo>
                        <a:pt x="677862" y="101189"/>
                      </a:lnTo>
                      <a:lnTo>
                        <a:pt x="673606" y="122268"/>
                      </a:lnTo>
                      <a:lnTo>
                        <a:pt x="315795" y="122268"/>
                      </a:lnTo>
                      <a:cubicBezTo>
                        <a:pt x="311299" y="122268"/>
                        <a:pt x="307655" y="125912"/>
                        <a:pt x="307655" y="130408"/>
                      </a:cubicBezTo>
                      <a:lnTo>
                        <a:pt x="307656" y="130408"/>
                      </a:lnTo>
                      <a:cubicBezTo>
                        <a:pt x="307656" y="134904"/>
                        <a:pt x="311300" y="138548"/>
                        <a:pt x="315796" y="138548"/>
                      </a:cubicBezTo>
                      <a:lnTo>
                        <a:pt x="670319" y="138548"/>
                      </a:lnTo>
                      <a:lnTo>
                        <a:pt x="664842" y="165678"/>
                      </a:lnTo>
                      <a:lnTo>
                        <a:pt x="664843" y="165678"/>
                      </a:lnTo>
                      <a:lnTo>
                        <a:pt x="666743" y="175090"/>
                      </a:lnTo>
                      <a:lnTo>
                        <a:pt x="169080" y="175090"/>
                      </a:lnTo>
                      <a:cubicBezTo>
                        <a:pt x="159692" y="175090"/>
                        <a:pt x="152081" y="182701"/>
                        <a:pt x="152081" y="192089"/>
                      </a:cubicBezTo>
                      <a:cubicBezTo>
                        <a:pt x="152081" y="201477"/>
                        <a:pt x="159692" y="209088"/>
                        <a:pt x="169080" y="209088"/>
                      </a:cubicBezTo>
                      <a:lnTo>
                        <a:pt x="673607" y="209088"/>
                      </a:lnTo>
                      <a:lnTo>
                        <a:pt x="677863" y="230167"/>
                      </a:lnTo>
                      <a:lnTo>
                        <a:pt x="686778" y="243390"/>
                      </a:lnTo>
                      <a:lnTo>
                        <a:pt x="330189" y="243390"/>
                      </a:lnTo>
                      <a:cubicBezTo>
                        <a:pt x="324758" y="243390"/>
                        <a:pt x="320355" y="247793"/>
                        <a:pt x="320355" y="253224"/>
                      </a:cubicBezTo>
                      <a:lnTo>
                        <a:pt x="320356" y="253224"/>
                      </a:lnTo>
                      <a:cubicBezTo>
                        <a:pt x="320356" y="258655"/>
                        <a:pt x="324759" y="263058"/>
                        <a:pt x="330190" y="263058"/>
                      </a:cubicBezTo>
                      <a:lnTo>
                        <a:pt x="700038" y="263058"/>
                      </a:lnTo>
                      <a:lnTo>
                        <a:pt x="713369" y="282830"/>
                      </a:lnTo>
                      <a:lnTo>
                        <a:pt x="734916" y="297357"/>
                      </a:lnTo>
                      <a:lnTo>
                        <a:pt x="283380" y="297357"/>
                      </a:lnTo>
                      <a:cubicBezTo>
                        <a:pt x="278686" y="297357"/>
                        <a:pt x="274436" y="299260"/>
                        <a:pt x="271360" y="302336"/>
                      </a:cubicBezTo>
                      <a:lnTo>
                        <a:pt x="268662" y="308850"/>
                      </a:lnTo>
                      <a:lnTo>
                        <a:pt x="264449" y="298681"/>
                      </a:lnTo>
                      <a:cubicBezTo>
                        <a:pt x="260313" y="294544"/>
                        <a:pt x="254598" y="291985"/>
                        <a:pt x="248285" y="291985"/>
                      </a:cubicBezTo>
                      <a:cubicBezTo>
                        <a:pt x="235660" y="291985"/>
                        <a:pt x="225425" y="302220"/>
                        <a:pt x="225425" y="314845"/>
                      </a:cubicBezTo>
                      <a:cubicBezTo>
                        <a:pt x="225425" y="327470"/>
                        <a:pt x="235660" y="337705"/>
                        <a:pt x="248285" y="337705"/>
                      </a:cubicBezTo>
                      <a:cubicBezTo>
                        <a:pt x="254598" y="337705"/>
                        <a:pt x="260313" y="335146"/>
                        <a:pt x="264449" y="331009"/>
                      </a:cubicBezTo>
                      <a:lnTo>
                        <a:pt x="268864" y="320351"/>
                      </a:lnTo>
                      <a:lnTo>
                        <a:pt x="271360" y="326376"/>
                      </a:lnTo>
                      <a:cubicBezTo>
                        <a:pt x="274436" y="329452"/>
                        <a:pt x="278686" y="331355"/>
                        <a:pt x="283380" y="331355"/>
                      </a:cubicBezTo>
                      <a:lnTo>
                        <a:pt x="830516" y="331355"/>
                      </a:lnTo>
                      <a:lnTo>
                        <a:pt x="830521" y="331356"/>
                      </a:lnTo>
                      <a:lnTo>
                        <a:pt x="1727890" y="331355"/>
                      </a:lnTo>
                      <a:cubicBezTo>
                        <a:pt x="1796516" y="331355"/>
                        <a:pt x="1855397" y="289631"/>
                        <a:pt x="1880548" y="230166"/>
                      </a:cubicBezTo>
                      <a:lnTo>
                        <a:pt x="1893568" y="165677"/>
                      </a:lnTo>
                      <a:lnTo>
                        <a:pt x="1880548" y="101189"/>
                      </a:lnTo>
                      <a:cubicBezTo>
                        <a:pt x="1855397" y="41725"/>
                        <a:pt x="1796516" y="0"/>
                        <a:pt x="1727890" y="0"/>
                      </a:cubicBezTo>
                      <a:close/>
                    </a:path>
                  </a:pathLst>
                </a:custGeom>
                <a:gradFill>
                  <a:gsLst>
                    <a:gs pos="39000">
                      <a:schemeClr val="accent1">
                        <a:lumMod val="20000"/>
                        <a:lumOff val="8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Abadi" panose="020B0604020104020204" pitchFamily="34" charset="0"/>
                  </a:endParaRPr>
                </a:p>
              </p:txBody>
            </p:sp>
            <p:sp>
              <p:nvSpPr>
                <p:cNvPr id="23" name="TextBox 22">
                  <a:extLst>
                    <a:ext uri="{FF2B5EF4-FFF2-40B4-BE49-F238E27FC236}">
                      <a16:creationId xmlns:a16="http://schemas.microsoft.com/office/drawing/2014/main" id="{89DA9802-D0B8-49C8-B9AF-6CC5FEC9B33D}"/>
                    </a:ext>
                  </a:extLst>
                </p:cNvPr>
                <p:cNvSpPr txBox="1"/>
                <p:nvPr/>
              </p:nvSpPr>
              <p:spPr>
                <a:xfrm>
                  <a:off x="1601375" y="2997444"/>
                  <a:ext cx="2322351" cy="268725"/>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2">
                          <a:lumMod val="75000"/>
                          <a:lumOff val="25000"/>
                        </a:schemeClr>
                      </a:solidFill>
                      <a:effectLst/>
                      <a:uLnTx/>
                      <a:uFill>
                        <a:solidFill>
                          <a:prstClr val="white">
                            <a:lumMod val="85000"/>
                          </a:prstClr>
                        </a:solidFill>
                      </a:uFill>
                      <a:latin typeface="Century Gothic" panose="020B0502020202020204" pitchFamily="34" charset="0"/>
                      <a:ea typeface="Ebrima" panose="02000000000000000000" pitchFamily="2" charset="0"/>
                      <a:cs typeface="Ebrima" panose="02000000000000000000" pitchFamily="2" charset="0"/>
                    </a:rPr>
                    <a:t>Knowledge Creation</a:t>
                  </a:r>
                  <a:endParaRPr kumimoji="0" lang="en-IN" sz="1400" b="1" i="0" u="none" strike="noStrike" kern="1200" cap="none" spc="0" normalizeH="0" baseline="0" noProof="0" dirty="0">
                    <a:ln>
                      <a:noFill/>
                    </a:ln>
                    <a:solidFill>
                      <a:schemeClr val="tx2">
                        <a:lumMod val="75000"/>
                        <a:lumOff val="25000"/>
                      </a:schemeClr>
                    </a:solidFill>
                    <a:effectLst/>
                    <a:uLnTx/>
                    <a:uFill>
                      <a:solidFill>
                        <a:prstClr val="white">
                          <a:lumMod val="85000"/>
                        </a:prstClr>
                      </a:solidFill>
                    </a:uFill>
                    <a:latin typeface="Century Gothic" panose="020B0502020202020204" pitchFamily="34" charset="0"/>
                    <a:ea typeface="Ebrima" panose="02000000000000000000" pitchFamily="2" charset="0"/>
                    <a:cs typeface="Ebrima" panose="02000000000000000000" pitchFamily="2" charset="0"/>
                  </a:endParaRPr>
                </a:p>
              </p:txBody>
            </p:sp>
          </p:grpSp>
        </p:grpSp>
        <p:grpSp>
          <p:nvGrpSpPr>
            <p:cNvPr id="10" name="Group 9">
              <a:extLst>
                <a:ext uri="{FF2B5EF4-FFF2-40B4-BE49-F238E27FC236}">
                  <a16:creationId xmlns:a16="http://schemas.microsoft.com/office/drawing/2014/main" id="{BB44DD60-4832-4756-8A76-018D27D5AAC6}"/>
                </a:ext>
              </a:extLst>
            </p:cNvPr>
            <p:cNvGrpSpPr/>
            <p:nvPr/>
          </p:nvGrpSpPr>
          <p:grpSpPr>
            <a:xfrm>
              <a:off x="6732197" y="2719251"/>
              <a:ext cx="4808162" cy="1648064"/>
              <a:chOff x="1519646" y="3017684"/>
              <a:chExt cx="4808162" cy="1648064"/>
            </a:xfrm>
          </p:grpSpPr>
          <p:sp>
            <p:nvSpPr>
              <p:cNvPr id="16" name="Rectangle 15">
                <a:extLst>
                  <a:ext uri="{FF2B5EF4-FFF2-40B4-BE49-F238E27FC236}">
                    <a16:creationId xmlns:a16="http://schemas.microsoft.com/office/drawing/2014/main" id="{9EC37DC4-ACF1-468C-9DFE-7E1202F26C4F}"/>
                  </a:ext>
                </a:extLst>
              </p:cNvPr>
              <p:cNvSpPr/>
              <p:nvPr/>
            </p:nvSpPr>
            <p:spPr>
              <a:xfrm flipH="1">
                <a:off x="1519646" y="3230433"/>
                <a:ext cx="4808162" cy="1435315"/>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2">
                        <a:lumMod val="65000"/>
                        <a:lumOff val="35000"/>
                      </a:schemeClr>
                    </a:solidFill>
                    <a:effectLst/>
                    <a:uLnTx/>
                    <a:uFillTx/>
                    <a:latin typeface="Arial" panose="020B0604020202020204" pitchFamily="34" charset="0"/>
                    <a:cs typeface="Arial" panose="020B0604020202020204" pitchFamily="34" charset="0"/>
                  </a:rPr>
                  <a:t>the acquisition of useful and innovative knowledge and is the degree to which people are satisfied with the quality of the shared knowledge and find it useful in accomplishing their activities. The quality of knowledge can be measured by frequency, usefulness and innovativeness, and can be innovative or new for the system or organization. However, if the knowledge is not beneficial to achieving the objective of the objective of the organization then it does not fulfill the criteria of knowledge quality. There are six attributes to knowledge quality: adaptability, innovativeness, applicability, expandability, justifiability and authenticity,</a:t>
                </a:r>
              </a:p>
            </p:txBody>
          </p:sp>
          <p:sp>
            <p:nvSpPr>
              <p:cNvPr id="19" name="TextBox 18">
                <a:extLst>
                  <a:ext uri="{FF2B5EF4-FFF2-40B4-BE49-F238E27FC236}">
                    <a16:creationId xmlns:a16="http://schemas.microsoft.com/office/drawing/2014/main" id="{35E3E17E-1F9A-4167-A2D0-248180EC3FA6}"/>
                  </a:ext>
                </a:extLst>
              </p:cNvPr>
              <p:cNvSpPr txBox="1"/>
              <p:nvPr/>
            </p:nvSpPr>
            <p:spPr>
              <a:xfrm>
                <a:off x="1637891" y="3017684"/>
                <a:ext cx="2631181" cy="212750"/>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dirty="0">
                    <a:ln>
                      <a:noFill/>
                    </a:ln>
                    <a:solidFill>
                      <a:schemeClr val="tx2">
                        <a:lumMod val="75000"/>
                        <a:lumOff val="25000"/>
                      </a:schemeClr>
                    </a:solidFill>
                    <a:effectLst/>
                    <a:uLnTx/>
                    <a:uFill>
                      <a:solidFill>
                        <a:prstClr val="white">
                          <a:lumMod val="85000"/>
                        </a:prstClr>
                      </a:solidFill>
                    </a:uFill>
                    <a:latin typeface="Century Gothic" panose="020B0502020202020204" pitchFamily="34" charset="0"/>
                    <a:ea typeface="Ebrima" panose="02000000000000000000" pitchFamily="2" charset="0"/>
                    <a:cs typeface="Ebrima" panose="02000000000000000000" pitchFamily="2" charset="0"/>
                  </a:rPr>
                  <a:t>Knowledge Quality</a:t>
                </a:r>
                <a:endParaRPr kumimoji="0" lang="en-IN" sz="1400" b="1" i="0" u="none" strike="noStrike" kern="1200" cap="none" spc="0" normalizeH="0" baseline="0" noProof="0" dirty="0">
                  <a:ln>
                    <a:noFill/>
                  </a:ln>
                  <a:solidFill>
                    <a:schemeClr val="tx2">
                      <a:lumMod val="75000"/>
                      <a:lumOff val="25000"/>
                    </a:schemeClr>
                  </a:solidFill>
                  <a:effectLst/>
                  <a:uLnTx/>
                  <a:uFill>
                    <a:solidFill>
                      <a:prstClr val="white">
                        <a:lumMod val="85000"/>
                      </a:prstClr>
                    </a:solidFill>
                  </a:uFill>
                  <a:latin typeface="Century Gothic" panose="020B0502020202020204" pitchFamily="34" charset="0"/>
                  <a:ea typeface="Ebrima" panose="02000000000000000000" pitchFamily="2" charset="0"/>
                  <a:cs typeface="Ebrima" panose="02000000000000000000" pitchFamily="2" charset="0"/>
                </a:endParaRPr>
              </a:p>
            </p:txBody>
          </p:sp>
        </p:grpSp>
      </p:grpSp>
      <p:grpSp>
        <p:nvGrpSpPr>
          <p:cNvPr id="46" name="Group 45">
            <a:extLst>
              <a:ext uri="{FF2B5EF4-FFF2-40B4-BE49-F238E27FC236}">
                <a16:creationId xmlns:a16="http://schemas.microsoft.com/office/drawing/2014/main" id="{E7D4E6EF-D0A1-41FF-86D7-E0A18A8217EC}"/>
              </a:ext>
            </a:extLst>
          </p:cNvPr>
          <p:cNvGrpSpPr/>
          <p:nvPr/>
        </p:nvGrpSpPr>
        <p:grpSpPr>
          <a:xfrm>
            <a:off x="555941" y="1301070"/>
            <a:ext cx="4897821" cy="4897821"/>
            <a:chOff x="924910" y="1124607"/>
            <a:chExt cx="4897821" cy="4897821"/>
          </a:xfrm>
        </p:grpSpPr>
        <p:grpSp>
          <p:nvGrpSpPr>
            <p:cNvPr id="5" name="Group 4">
              <a:extLst>
                <a:ext uri="{FF2B5EF4-FFF2-40B4-BE49-F238E27FC236}">
                  <a16:creationId xmlns:a16="http://schemas.microsoft.com/office/drawing/2014/main" id="{CC025FBB-3664-46E7-80C7-34C22051A545}"/>
                </a:ext>
              </a:extLst>
            </p:cNvPr>
            <p:cNvGrpSpPr/>
            <p:nvPr/>
          </p:nvGrpSpPr>
          <p:grpSpPr>
            <a:xfrm>
              <a:off x="1681275" y="1588785"/>
              <a:ext cx="3385091" cy="3969465"/>
              <a:chOff x="359284" y="-62751"/>
              <a:chExt cx="4886109" cy="5729607"/>
            </a:xfrm>
          </p:grpSpPr>
          <p:grpSp>
            <p:nvGrpSpPr>
              <p:cNvPr id="28" name="Group 27">
                <a:extLst>
                  <a:ext uri="{FF2B5EF4-FFF2-40B4-BE49-F238E27FC236}">
                    <a16:creationId xmlns:a16="http://schemas.microsoft.com/office/drawing/2014/main" id="{EB468F27-4878-44E9-BBB0-D388FEB140F0}"/>
                  </a:ext>
                </a:extLst>
              </p:cNvPr>
              <p:cNvGrpSpPr/>
              <p:nvPr/>
            </p:nvGrpSpPr>
            <p:grpSpPr>
              <a:xfrm>
                <a:off x="1030069" y="646962"/>
                <a:ext cx="4215324" cy="4947346"/>
                <a:chOff x="1030069" y="646962"/>
                <a:chExt cx="4215324" cy="4947346"/>
              </a:xfrm>
            </p:grpSpPr>
            <p:sp>
              <p:nvSpPr>
                <p:cNvPr id="32" name="Freeform: Shape 31">
                  <a:extLst>
                    <a:ext uri="{FF2B5EF4-FFF2-40B4-BE49-F238E27FC236}">
                      <a16:creationId xmlns:a16="http://schemas.microsoft.com/office/drawing/2014/main" id="{7D90BDF3-1703-422E-BC75-F4494D37C2C0}"/>
                    </a:ext>
                  </a:extLst>
                </p:cNvPr>
                <p:cNvSpPr/>
                <p:nvPr/>
              </p:nvSpPr>
              <p:spPr>
                <a:xfrm flipH="1">
                  <a:off x="1030069" y="1263692"/>
                  <a:ext cx="3830674" cy="4330616"/>
                </a:xfrm>
                <a:custGeom>
                  <a:avLst/>
                  <a:gdLst>
                    <a:gd name="connsiteX0" fmla="*/ 116024 w 821997"/>
                    <a:gd name="connsiteY0" fmla="*/ 848287 h 857250"/>
                    <a:gd name="connsiteX1" fmla="*/ 0 w 821997"/>
                    <a:gd name="connsiteY1" fmla="*/ 328517 h 857250"/>
                    <a:gd name="connsiteX2" fmla="*/ 346853 w 821997"/>
                    <a:gd name="connsiteY2" fmla="*/ 0 h 857250"/>
                    <a:gd name="connsiteX3" fmla="*/ 752913 w 821997"/>
                    <a:gd name="connsiteY3" fmla="*/ 322869 h 857250"/>
                    <a:gd name="connsiteX4" fmla="*/ 749341 w 821997"/>
                    <a:gd name="connsiteY4" fmla="*/ 364046 h 857250"/>
                    <a:gd name="connsiteX5" fmla="*/ 821998 w 821997"/>
                    <a:gd name="connsiteY5" fmla="*/ 503358 h 857250"/>
                    <a:gd name="connsiteX6" fmla="*/ 770677 w 821997"/>
                    <a:gd name="connsiteY6" fmla="*/ 538610 h 857250"/>
                    <a:gd name="connsiteX7" fmla="*/ 767848 w 821997"/>
                    <a:gd name="connsiteY7" fmla="*/ 593198 h 857250"/>
                    <a:gd name="connsiteX8" fmla="*/ 751494 w 821997"/>
                    <a:gd name="connsiteY8" fmla="*/ 616153 h 857250"/>
                    <a:gd name="connsiteX9" fmla="*/ 761362 w 821997"/>
                    <a:gd name="connsiteY9" fmla="*/ 641528 h 857250"/>
                    <a:gd name="connsiteX10" fmla="*/ 741626 w 821997"/>
                    <a:gd name="connsiteY10" fmla="*/ 665502 h 857250"/>
                    <a:gd name="connsiteX11" fmla="*/ 750084 w 821997"/>
                    <a:gd name="connsiteY11" fmla="*/ 713442 h 857250"/>
                    <a:gd name="connsiteX12" fmla="*/ 563975 w 821997"/>
                    <a:gd name="connsiteY12" fmla="*/ 790985 h 857250"/>
                    <a:gd name="connsiteX13" fmla="*/ 540925 w 821997"/>
                    <a:gd name="connsiteY13" fmla="*/ 847725 h 857250"/>
                    <a:gd name="connsiteX14" fmla="*/ 531886 w 821997"/>
                    <a:gd name="connsiteY14" fmla="*/ 857250 h 857250"/>
                    <a:gd name="connsiteX15" fmla="*/ 122311 w 821997"/>
                    <a:gd name="connsiteY15" fmla="*/ 857250 h 857250"/>
                    <a:gd name="connsiteX16" fmla="*/ 116024 w 821997"/>
                    <a:gd name="connsiteY16" fmla="*/ 848287 h 857250"/>
                    <a:gd name="connsiteX0" fmla="*/ 116024 w 821998"/>
                    <a:gd name="connsiteY0" fmla="*/ 848287 h 861690"/>
                    <a:gd name="connsiteX1" fmla="*/ 0 w 821998"/>
                    <a:gd name="connsiteY1" fmla="*/ 328517 h 861690"/>
                    <a:gd name="connsiteX2" fmla="*/ 346853 w 821998"/>
                    <a:gd name="connsiteY2" fmla="*/ 0 h 861690"/>
                    <a:gd name="connsiteX3" fmla="*/ 752913 w 821998"/>
                    <a:gd name="connsiteY3" fmla="*/ 322869 h 861690"/>
                    <a:gd name="connsiteX4" fmla="*/ 749341 w 821998"/>
                    <a:gd name="connsiteY4" fmla="*/ 364046 h 861690"/>
                    <a:gd name="connsiteX5" fmla="*/ 821998 w 821998"/>
                    <a:gd name="connsiteY5" fmla="*/ 503358 h 861690"/>
                    <a:gd name="connsiteX6" fmla="*/ 770677 w 821998"/>
                    <a:gd name="connsiteY6" fmla="*/ 538610 h 861690"/>
                    <a:gd name="connsiteX7" fmla="*/ 767848 w 821998"/>
                    <a:gd name="connsiteY7" fmla="*/ 593198 h 861690"/>
                    <a:gd name="connsiteX8" fmla="*/ 751494 w 821998"/>
                    <a:gd name="connsiteY8" fmla="*/ 616153 h 861690"/>
                    <a:gd name="connsiteX9" fmla="*/ 761362 w 821998"/>
                    <a:gd name="connsiteY9" fmla="*/ 641528 h 861690"/>
                    <a:gd name="connsiteX10" fmla="*/ 741626 w 821998"/>
                    <a:gd name="connsiteY10" fmla="*/ 665502 h 861690"/>
                    <a:gd name="connsiteX11" fmla="*/ 750084 w 821998"/>
                    <a:gd name="connsiteY11" fmla="*/ 713442 h 861690"/>
                    <a:gd name="connsiteX12" fmla="*/ 563975 w 821998"/>
                    <a:gd name="connsiteY12" fmla="*/ 790985 h 861690"/>
                    <a:gd name="connsiteX13" fmla="*/ 540925 w 821998"/>
                    <a:gd name="connsiteY13" fmla="*/ 847725 h 861690"/>
                    <a:gd name="connsiteX14" fmla="*/ 531886 w 821998"/>
                    <a:gd name="connsiteY14" fmla="*/ 857250 h 861690"/>
                    <a:gd name="connsiteX15" fmla="*/ 266858 w 821998"/>
                    <a:gd name="connsiteY15" fmla="*/ 861690 h 861690"/>
                    <a:gd name="connsiteX16" fmla="*/ 122311 w 821998"/>
                    <a:gd name="connsiteY16" fmla="*/ 857250 h 861690"/>
                    <a:gd name="connsiteX17" fmla="*/ 116024 w 821998"/>
                    <a:gd name="connsiteY17" fmla="*/ 848287 h 861690"/>
                    <a:gd name="connsiteX0" fmla="*/ 116024 w 821998"/>
                    <a:gd name="connsiteY0" fmla="*/ 848287 h 861690"/>
                    <a:gd name="connsiteX1" fmla="*/ 0 w 821998"/>
                    <a:gd name="connsiteY1" fmla="*/ 328517 h 861690"/>
                    <a:gd name="connsiteX2" fmla="*/ 346853 w 821998"/>
                    <a:gd name="connsiteY2" fmla="*/ 0 h 861690"/>
                    <a:gd name="connsiteX3" fmla="*/ 752913 w 821998"/>
                    <a:gd name="connsiteY3" fmla="*/ 322869 h 861690"/>
                    <a:gd name="connsiteX4" fmla="*/ 749341 w 821998"/>
                    <a:gd name="connsiteY4" fmla="*/ 364046 h 861690"/>
                    <a:gd name="connsiteX5" fmla="*/ 821998 w 821998"/>
                    <a:gd name="connsiteY5" fmla="*/ 503358 h 861690"/>
                    <a:gd name="connsiteX6" fmla="*/ 770677 w 821998"/>
                    <a:gd name="connsiteY6" fmla="*/ 538610 h 861690"/>
                    <a:gd name="connsiteX7" fmla="*/ 767848 w 821998"/>
                    <a:gd name="connsiteY7" fmla="*/ 593198 h 861690"/>
                    <a:gd name="connsiteX8" fmla="*/ 751494 w 821998"/>
                    <a:gd name="connsiteY8" fmla="*/ 616153 h 861690"/>
                    <a:gd name="connsiteX9" fmla="*/ 761362 w 821998"/>
                    <a:gd name="connsiteY9" fmla="*/ 641528 h 861690"/>
                    <a:gd name="connsiteX10" fmla="*/ 741626 w 821998"/>
                    <a:gd name="connsiteY10" fmla="*/ 665502 h 861690"/>
                    <a:gd name="connsiteX11" fmla="*/ 750084 w 821998"/>
                    <a:gd name="connsiteY11" fmla="*/ 713442 h 861690"/>
                    <a:gd name="connsiteX12" fmla="*/ 563975 w 821998"/>
                    <a:gd name="connsiteY12" fmla="*/ 790985 h 861690"/>
                    <a:gd name="connsiteX13" fmla="*/ 540925 w 821998"/>
                    <a:gd name="connsiteY13" fmla="*/ 847725 h 861690"/>
                    <a:gd name="connsiteX14" fmla="*/ 531886 w 821998"/>
                    <a:gd name="connsiteY14" fmla="*/ 857250 h 861690"/>
                    <a:gd name="connsiteX15" fmla="*/ 412047 w 821998"/>
                    <a:gd name="connsiteY15" fmla="*/ 861690 h 861690"/>
                    <a:gd name="connsiteX16" fmla="*/ 266858 w 821998"/>
                    <a:gd name="connsiteY16" fmla="*/ 861690 h 861690"/>
                    <a:gd name="connsiteX17" fmla="*/ 122311 w 821998"/>
                    <a:gd name="connsiteY17" fmla="*/ 857250 h 861690"/>
                    <a:gd name="connsiteX18" fmla="*/ 116024 w 821998"/>
                    <a:gd name="connsiteY18" fmla="*/ 848287 h 861690"/>
                    <a:gd name="connsiteX0" fmla="*/ 116024 w 821998"/>
                    <a:gd name="connsiteY0" fmla="*/ 848287 h 936788"/>
                    <a:gd name="connsiteX1" fmla="*/ 0 w 821998"/>
                    <a:gd name="connsiteY1" fmla="*/ 328517 h 936788"/>
                    <a:gd name="connsiteX2" fmla="*/ 346853 w 821998"/>
                    <a:gd name="connsiteY2" fmla="*/ 0 h 936788"/>
                    <a:gd name="connsiteX3" fmla="*/ 752913 w 821998"/>
                    <a:gd name="connsiteY3" fmla="*/ 322869 h 936788"/>
                    <a:gd name="connsiteX4" fmla="*/ 749341 w 821998"/>
                    <a:gd name="connsiteY4" fmla="*/ 364046 h 936788"/>
                    <a:gd name="connsiteX5" fmla="*/ 821998 w 821998"/>
                    <a:gd name="connsiteY5" fmla="*/ 503358 h 936788"/>
                    <a:gd name="connsiteX6" fmla="*/ 770677 w 821998"/>
                    <a:gd name="connsiteY6" fmla="*/ 538610 h 936788"/>
                    <a:gd name="connsiteX7" fmla="*/ 767848 w 821998"/>
                    <a:gd name="connsiteY7" fmla="*/ 593198 h 936788"/>
                    <a:gd name="connsiteX8" fmla="*/ 751494 w 821998"/>
                    <a:gd name="connsiteY8" fmla="*/ 616153 h 936788"/>
                    <a:gd name="connsiteX9" fmla="*/ 761362 w 821998"/>
                    <a:gd name="connsiteY9" fmla="*/ 641528 h 936788"/>
                    <a:gd name="connsiteX10" fmla="*/ 741626 w 821998"/>
                    <a:gd name="connsiteY10" fmla="*/ 665502 h 936788"/>
                    <a:gd name="connsiteX11" fmla="*/ 750084 w 821998"/>
                    <a:gd name="connsiteY11" fmla="*/ 713442 h 936788"/>
                    <a:gd name="connsiteX12" fmla="*/ 563975 w 821998"/>
                    <a:gd name="connsiteY12" fmla="*/ 790985 h 936788"/>
                    <a:gd name="connsiteX13" fmla="*/ 540925 w 821998"/>
                    <a:gd name="connsiteY13" fmla="*/ 847725 h 936788"/>
                    <a:gd name="connsiteX14" fmla="*/ 531886 w 821998"/>
                    <a:gd name="connsiteY14" fmla="*/ 857250 h 936788"/>
                    <a:gd name="connsiteX15" fmla="*/ 542217 w 821998"/>
                    <a:gd name="connsiteY15" fmla="*/ 936788 h 936788"/>
                    <a:gd name="connsiteX16" fmla="*/ 266858 w 821998"/>
                    <a:gd name="connsiteY16" fmla="*/ 861690 h 936788"/>
                    <a:gd name="connsiteX17" fmla="*/ 122311 w 821998"/>
                    <a:gd name="connsiteY17" fmla="*/ 857250 h 936788"/>
                    <a:gd name="connsiteX18" fmla="*/ 116024 w 821998"/>
                    <a:gd name="connsiteY18" fmla="*/ 848287 h 936788"/>
                    <a:gd name="connsiteX0" fmla="*/ 116024 w 821998"/>
                    <a:gd name="connsiteY0" fmla="*/ 848287 h 936788"/>
                    <a:gd name="connsiteX1" fmla="*/ 0 w 821998"/>
                    <a:gd name="connsiteY1" fmla="*/ 328517 h 936788"/>
                    <a:gd name="connsiteX2" fmla="*/ 346853 w 821998"/>
                    <a:gd name="connsiteY2" fmla="*/ 0 h 936788"/>
                    <a:gd name="connsiteX3" fmla="*/ 752913 w 821998"/>
                    <a:gd name="connsiteY3" fmla="*/ 322869 h 936788"/>
                    <a:gd name="connsiteX4" fmla="*/ 749341 w 821998"/>
                    <a:gd name="connsiteY4" fmla="*/ 364046 h 936788"/>
                    <a:gd name="connsiteX5" fmla="*/ 821998 w 821998"/>
                    <a:gd name="connsiteY5" fmla="*/ 503358 h 936788"/>
                    <a:gd name="connsiteX6" fmla="*/ 770677 w 821998"/>
                    <a:gd name="connsiteY6" fmla="*/ 538610 h 936788"/>
                    <a:gd name="connsiteX7" fmla="*/ 767848 w 821998"/>
                    <a:gd name="connsiteY7" fmla="*/ 593198 h 936788"/>
                    <a:gd name="connsiteX8" fmla="*/ 751494 w 821998"/>
                    <a:gd name="connsiteY8" fmla="*/ 616153 h 936788"/>
                    <a:gd name="connsiteX9" fmla="*/ 761362 w 821998"/>
                    <a:gd name="connsiteY9" fmla="*/ 641528 h 936788"/>
                    <a:gd name="connsiteX10" fmla="*/ 741626 w 821998"/>
                    <a:gd name="connsiteY10" fmla="*/ 665502 h 936788"/>
                    <a:gd name="connsiteX11" fmla="*/ 750084 w 821998"/>
                    <a:gd name="connsiteY11" fmla="*/ 713442 h 936788"/>
                    <a:gd name="connsiteX12" fmla="*/ 563975 w 821998"/>
                    <a:gd name="connsiteY12" fmla="*/ 790985 h 936788"/>
                    <a:gd name="connsiteX13" fmla="*/ 540925 w 821998"/>
                    <a:gd name="connsiteY13" fmla="*/ 847725 h 936788"/>
                    <a:gd name="connsiteX14" fmla="*/ 531886 w 821998"/>
                    <a:gd name="connsiteY14" fmla="*/ 857250 h 936788"/>
                    <a:gd name="connsiteX15" fmla="*/ 542217 w 821998"/>
                    <a:gd name="connsiteY15" fmla="*/ 936788 h 936788"/>
                    <a:gd name="connsiteX16" fmla="*/ 104146 w 821998"/>
                    <a:gd name="connsiteY16" fmla="*/ 904246 h 936788"/>
                    <a:gd name="connsiteX17" fmla="*/ 122311 w 821998"/>
                    <a:gd name="connsiteY17" fmla="*/ 857250 h 936788"/>
                    <a:gd name="connsiteX18" fmla="*/ 116024 w 821998"/>
                    <a:gd name="connsiteY18" fmla="*/ 848287 h 936788"/>
                    <a:gd name="connsiteX0" fmla="*/ 116024 w 821998"/>
                    <a:gd name="connsiteY0" fmla="*/ 848287 h 936788"/>
                    <a:gd name="connsiteX1" fmla="*/ 0 w 821998"/>
                    <a:gd name="connsiteY1" fmla="*/ 328517 h 936788"/>
                    <a:gd name="connsiteX2" fmla="*/ 346853 w 821998"/>
                    <a:gd name="connsiteY2" fmla="*/ 0 h 936788"/>
                    <a:gd name="connsiteX3" fmla="*/ 752913 w 821998"/>
                    <a:gd name="connsiteY3" fmla="*/ 322869 h 936788"/>
                    <a:gd name="connsiteX4" fmla="*/ 749341 w 821998"/>
                    <a:gd name="connsiteY4" fmla="*/ 364046 h 936788"/>
                    <a:gd name="connsiteX5" fmla="*/ 821998 w 821998"/>
                    <a:gd name="connsiteY5" fmla="*/ 503358 h 936788"/>
                    <a:gd name="connsiteX6" fmla="*/ 770677 w 821998"/>
                    <a:gd name="connsiteY6" fmla="*/ 538610 h 936788"/>
                    <a:gd name="connsiteX7" fmla="*/ 767848 w 821998"/>
                    <a:gd name="connsiteY7" fmla="*/ 593198 h 936788"/>
                    <a:gd name="connsiteX8" fmla="*/ 751494 w 821998"/>
                    <a:gd name="connsiteY8" fmla="*/ 616153 h 936788"/>
                    <a:gd name="connsiteX9" fmla="*/ 761362 w 821998"/>
                    <a:gd name="connsiteY9" fmla="*/ 641528 h 936788"/>
                    <a:gd name="connsiteX10" fmla="*/ 741626 w 821998"/>
                    <a:gd name="connsiteY10" fmla="*/ 665502 h 936788"/>
                    <a:gd name="connsiteX11" fmla="*/ 750084 w 821998"/>
                    <a:gd name="connsiteY11" fmla="*/ 713442 h 936788"/>
                    <a:gd name="connsiteX12" fmla="*/ 563975 w 821998"/>
                    <a:gd name="connsiteY12" fmla="*/ 790985 h 936788"/>
                    <a:gd name="connsiteX13" fmla="*/ 540925 w 821998"/>
                    <a:gd name="connsiteY13" fmla="*/ 847725 h 936788"/>
                    <a:gd name="connsiteX14" fmla="*/ 531886 w 821998"/>
                    <a:gd name="connsiteY14" fmla="*/ 857250 h 936788"/>
                    <a:gd name="connsiteX15" fmla="*/ 542217 w 821998"/>
                    <a:gd name="connsiteY15" fmla="*/ 936788 h 936788"/>
                    <a:gd name="connsiteX16" fmla="*/ 104146 w 821998"/>
                    <a:gd name="connsiteY16" fmla="*/ 904246 h 936788"/>
                    <a:gd name="connsiteX17" fmla="*/ 116024 w 821998"/>
                    <a:gd name="connsiteY17" fmla="*/ 848287 h 936788"/>
                    <a:gd name="connsiteX0" fmla="*/ 116024 w 821998"/>
                    <a:gd name="connsiteY0" fmla="*/ 848287 h 936788"/>
                    <a:gd name="connsiteX1" fmla="*/ 0 w 821998"/>
                    <a:gd name="connsiteY1" fmla="*/ 328517 h 936788"/>
                    <a:gd name="connsiteX2" fmla="*/ 346853 w 821998"/>
                    <a:gd name="connsiteY2" fmla="*/ 0 h 936788"/>
                    <a:gd name="connsiteX3" fmla="*/ 752913 w 821998"/>
                    <a:gd name="connsiteY3" fmla="*/ 322869 h 936788"/>
                    <a:gd name="connsiteX4" fmla="*/ 749341 w 821998"/>
                    <a:gd name="connsiteY4" fmla="*/ 364046 h 936788"/>
                    <a:gd name="connsiteX5" fmla="*/ 821998 w 821998"/>
                    <a:gd name="connsiteY5" fmla="*/ 503358 h 936788"/>
                    <a:gd name="connsiteX6" fmla="*/ 770677 w 821998"/>
                    <a:gd name="connsiteY6" fmla="*/ 538610 h 936788"/>
                    <a:gd name="connsiteX7" fmla="*/ 767848 w 821998"/>
                    <a:gd name="connsiteY7" fmla="*/ 593198 h 936788"/>
                    <a:gd name="connsiteX8" fmla="*/ 751494 w 821998"/>
                    <a:gd name="connsiteY8" fmla="*/ 616153 h 936788"/>
                    <a:gd name="connsiteX9" fmla="*/ 761362 w 821998"/>
                    <a:gd name="connsiteY9" fmla="*/ 641528 h 936788"/>
                    <a:gd name="connsiteX10" fmla="*/ 741626 w 821998"/>
                    <a:gd name="connsiteY10" fmla="*/ 665502 h 936788"/>
                    <a:gd name="connsiteX11" fmla="*/ 750084 w 821998"/>
                    <a:gd name="connsiteY11" fmla="*/ 713442 h 936788"/>
                    <a:gd name="connsiteX12" fmla="*/ 563975 w 821998"/>
                    <a:gd name="connsiteY12" fmla="*/ 790985 h 936788"/>
                    <a:gd name="connsiteX13" fmla="*/ 540925 w 821998"/>
                    <a:gd name="connsiteY13" fmla="*/ 847725 h 936788"/>
                    <a:gd name="connsiteX14" fmla="*/ 531886 w 821998"/>
                    <a:gd name="connsiteY14" fmla="*/ 857250 h 936788"/>
                    <a:gd name="connsiteX15" fmla="*/ 537210 w 821998"/>
                    <a:gd name="connsiteY15" fmla="*/ 881716 h 936788"/>
                    <a:gd name="connsiteX16" fmla="*/ 542217 w 821998"/>
                    <a:gd name="connsiteY16" fmla="*/ 936788 h 936788"/>
                    <a:gd name="connsiteX17" fmla="*/ 104146 w 821998"/>
                    <a:gd name="connsiteY17" fmla="*/ 904246 h 936788"/>
                    <a:gd name="connsiteX18" fmla="*/ 116024 w 821998"/>
                    <a:gd name="connsiteY18" fmla="*/ 848287 h 936788"/>
                    <a:gd name="connsiteX0" fmla="*/ 116024 w 821998"/>
                    <a:gd name="connsiteY0" fmla="*/ 848287 h 936788"/>
                    <a:gd name="connsiteX1" fmla="*/ 0 w 821998"/>
                    <a:gd name="connsiteY1" fmla="*/ 328517 h 936788"/>
                    <a:gd name="connsiteX2" fmla="*/ 346853 w 821998"/>
                    <a:gd name="connsiteY2" fmla="*/ 0 h 936788"/>
                    <a:gd name="connsiteX3" fmla="*/ 752913 w 821998"/>
                    <a:gd name="connsiteY3" fmla="*/ 322869 h 936788"/>
                    <a:gd name="connsiteX4" fmla="*/ 749341 w 821998"/>
                    <a:gd name="connsiteY4" fmla="*/ 364046 h 936788"/>
                    <a:gd name="connsiteX5" fmla="*/ 821998 w 821998"/>
                    <a:gd name="connsiteY5" fmla="*/ 503358 h 936788"/>
                    <a:gd name="connsiteX6" fmla="*/ 770677 w 821998"/>
                    <a:gd name="connsiteY6" fmla="*/ 538610 h 936788"/>
                    <a:gd name="connsiteX7" fmla="*/ 767848 w 821998"/>
                    <a:gd name="connsiteY7" fmla="*/ 593198 h 936788"/>
                    <a:gd name="connsiteX8" fmla="*/ 751494 w 821998"/>
                    <a:gd name="connsiteY8" fmla="*/ 616153 h 936788"/>
                    <a:gd name="connsiteX9" fmla="*/ 761362 w 821998"/>
                    <a:gd name="connsiteY9" fmla="*/ 641528 h 936788"/>
                    <a:gd name="connsiteX10" fmla="*/ 741626 w 821998"/>
                    <a:gd name="connsiteY10" fmla="*/ 665502 h 936788"/>
                    <a:gd name="connsiteX11" fmla="*/ 750084 w 821998"/>
                    <a:gd name="connsiteY11" fmla="*/ 713442 h 936788"/>
                    <a:gd name="connsiteX12" fmla="*/ 563975 w 821998"/>
                    <a:gd name="connsiteY12" fmla="*/ 790985 h 936788"/>
                    <a:gd name="connsiteX13" fmla="*/ 540925 w 821998"/>
                    <a:gd name="connsiteY13" fmla="*/ 847725 h 936788"/>
                    <a:gd name="connsiteX14" fmla="*/ 531886 w 821998"/>
                    <a:gd name="connsiteY14" fmla="*/ 857250 h 936788"/>
                    <a:gd name="connsiteX15" fmla="*/ 542217 w 821998"/>
                    <a:gd name="connsiteY15" fmla="*/ 936788 h 936788"/>
                    <a:gd name="connsiteX16" fmla="*/ 104146 w 821998"/>
                    <a:gd name="connsiteY16" fmla="*/ 904246 h 936788"/>
                    <a:gd name="connsiteX17" fmla="*/ 116024 w 821998"/>
                    <a:gd name="connsiteY17" fmla="*/ 848287 h 936788"/>
                    <a:gd name="connsiteX0" fmla="*/ 116024 w 821998"/>
                    <a:gd name="connsiteY0" fmla="*/ 848287 h 936788"/>
                    <a:gd name="connsiteX1" fmla="*/ 0 w 821998"/>
                    <a:gd name="connsiteY1" fmla="*/ 328517 h 936788"/>
                    <a:gd name="connsiteX2" fmla="*/ 346853 w 821998"/>
                    <a:gd name="connsiteY2" fmla="*/ 0 h 936788"/>
                    <a:gd name="connsiteX3" fmla="*/ 752913 w 821998"/>
                    <a:gd name="connsiteY3" fmla="*/ 322869 h 936788"/>
                    <a:gd name="connsiteX4" fmla="*/ 749341 w 821998"/>
                    <a:gd name="connsiteY4" fmla="*/ 364046 h 936788"/>
                    <a:gd name="connsiteX5" fmla="*/ 821998 w 821998"/>
                    <a:gd name="connsiteY5" fmla="*/ 503358 h 936788"/>
                    <a:gd name="connsiteX6" fmla="*/ 770677 w 821998"/>
                    <a:gd name="connsiteY6" fmla="*/ 538610 h 936788"/>
                    <a:gd name="connsiteX7" fmla="*/ 767848 w 821998"/>
                    <a:gd name="connsiteY7" fmla="*/ 593198 h 936788"/>
                    <a:gd name="connsiteX8" fmla="*/ 751494 w 821998"/>
                    <a:gd name="connsiteY8" fmla="*/ 616153 h 936788"/>
                    <a:gd name="connsiteX9" fmla="*/ 761362 w 821998"/>
                    <a:gd name="connsiteY9" fmla="*/ 641528 h 936788"/>
                    <a:gd name="connsiteX10" fmla="*/ 741626 w 821998"/>
                    <a:gd name="connsiteY10" fmla="*/ 665502 h 936788"/>
                    <a:gd name="connsiteX11" fmla="*/ 750084 w 821998"/>
                    <a:gd name="connsiteY11" fmla="*/ 713442 h 936788"/>
                    <a:gd name="connsiteX12" fmla="*/ 563975 w 821998"/>
                    <a:gd name="connsiteY12" fmla="*/ 790985 h 936788"/>
                    <a:gd name="connsiteX13" fmla="*/ 540925 w 821998"/>
                    <a:gd name="connsiteY13" fmla="*/ 847725 h 936788"/>
                    <a:gd name="connsiteX14" fmla="*/ 542217 w 821998"/>
                    <a:gd name="connsiteY14" fmla="*/ 936788 h 936788"/>
                    <a:gd name="connsiteX15" fmla="*/ 104146 w 821998"/>
                    <a:gd name="connsiteY15" fmla="*/ 904246 h 936788"/>
                    <a:gd name="connsiteX16" fmla="*/ 116024 w 821998"/>
                    <a:gd name="connsiteY16" fmla="*/ 848287 h 936788"/>
                    <a:gd name="connsiteX0" fmla="*/ 116024 w 821998"/>
                    <a:gd name="connsiteY0" fmla="*/ 848287 h 931781"/>
                    <a:gd name="connsiteX1" fmla="*/ 0 w 821998"/>
                    <a:gd name="connsiteY1" fmla="*/ 328517 h 931781"/>
                    <a:gd name="connsiteX2" fmla="*/ 346853 w 821998"/>
                    <a:gd name="connsiteY2" fmla="*/ 0 h 931781"/>
                    <a:gd name="connsiteX3" fmla="*/ 752913 w 821998"/>
                    <a:gd name="connsiteY3" fmla="*/ 322869 h 931781"/>
                    <a:gd name="connsiteX4" fmla="*/ 749341 w 821998"/>
                    <a:gd name="connsiteY4" fmla="*/ 364046 h 931781"/>
                    <a:gd name="connsiteX5" fmla="*/ 821998 w 821998"/>
                    <a:gd name="connsiteY5" fmla="*/ 503358 h 931781"/>
                    <a:gd name="connsiteX6" fmla="*/ 770677 w 821998"/>
                    <a:gd name="connsiteY6" fmla="*/ 538610 h 931781"/>
                    <a:gd name="connsiteX7" fmla="*/ 767848 w 821998"/>
                    <a:gd name="connsiteY7" fmla="*/ 593198 h 931781"/>
                    <a:gd name="connsiteX8" fmla="*/ 751494 w 821998"/>
                    <a:gd name="connsiteY8" fmla="*/ 616153 h 931781"/>
                    <a:gd name="connsiteX9" fmla="*/ 761362 w 821998"/>
                    <a:gd name="connsiteY9" fmla="*/ 641528 h 931781"/>
                    <a:gd name="connsiteX10" fmla="*/ 741626 w 821998"/>
                    <a:gd name="connsiteY10" fmla="*/ 665502 h 931781"/>
                    <a:gd name="connsiteX11" fmla="*/ 750084 w 821998"/>
                    <a:gd name="connsiteY11" fmla="*/ 713442 h 931781"/>
                    <a:gd name="connsiteX12" fmla="*/ 563975 w 821998"/>
                    <a:gd name="connsiteY12" fmla="*/ 790985 h 931781"/>
                    <a:gd name="connsiteX13" fmla="*/ 540925 w 821998"/>
                    <a:gd name="connsiteY13" fmla="*/ 847725 h 931781"/>
                    <a:gd name="connsiteX14" fmla="*/ 549727 w 821998"/>
                    <a:gd name="connsiteY14" fmla="*/ 931781 h 931781"/>
                    <a:gd name="connsiteX15" fmla="*/ 104146 w 821998"/>
                    <a:gd name="connsiteY15" fmla="*/ 904246 h 931781"/>
                    <a:gd name="connsiteX16" fmla="*/ 116024 w 821998"/>
                    <a:gd name="connsiteY16" fmla="*/ 848287 h 931781"/>
                    <a:gd name="connsiteX0" fmla="*/ 116024 w 821998"/>
                    <a:gd name="connsiteY0" fmla="*/ 848287 h 931781"/>
                    <a:gd name="connsiteX1" fmla="*/ 0 w 821998"/>
                    <a:gd name="connsiteY1" fmla="*/ 328517 h 931781"/>
                    <a:gd name="connsiteX2" fmla="*/ 346853 w 821998"/>
                    <a:gd name="connsiteY2" fmla="*/ 0 h 931781"/>
                    <a:gd name="connsiteX3" fmla="*/ 752913 w 821998"/>
                    <a:gd name="connsiteY3" fmla="*/ 322869 h 931781"/>
                    <a:gd name="connsiteX4" fmla="*/ 749341 w 821998"/>
                    <a:gd name="connsiteY4" fmla="*/ 364046 h 931781"/>
                    <a:gd name="connsiteX5" fmla="*/ 821998 w 821998"/>
                    <a:gd name="connsiteY5" fmla="*/ 503358 h 931781"/>
                    <a:gd name="connsiteX6" fmla="*/ 770677 w 821998"/>
                    <a:gd name="connsiteY6" fmla="*/ 538610 h 931781"/>
                    <a:gd name="connsiteX7" fmla="*/ 767848 w 821998"/>
                    <a:gd name="connsiteY7" fmla="*/ 593198 h 931781"/>
                    <a:gd name="connsiteX8" fmla="*/ 751494 w 821998"/>
                    <a:gd name="connsiteY8" fmla="*/ 616153 h 931781"/>
                    <a:gd name="connsiteX9" fmla="*/ 761362 w 821998"/>
                    <a:gd name="connsiteY9" fmla="*/ 641528 h 931781"/>
                    <a:gd name="connsiteX10" fmla="*/ 741626 w 821998"/>
                    <a:gd name="connsiteY10" fmla="*/ 665502 h 931781"/>
                    <a:gd name="connsiteX11" fmla="*/ 750084 w 821998"/>
                    <a:gd name="connsiteY11" fmla="*/ 713442 h 931781"/>
                    <a:gd name="connsiteX12" fmla="*/ 563975 w 821998"/>
                    <a:gd name="connsiteY12" fmla="*/ 790985 h 931781"/>
                    <a:gd name="connsiteX13" fmla="*/ 540925 w 821998"/>
                    <a:gd name="connsiteY13" fmla="*/ 847725 h 931781"/>
                    <a:gd name="connsiteX14" fmla="*/ 549727 w 821998"/>
                    <a:gd name="connsiteY14" fmla="*/ 931781 h 931781"/>
                    <a:gd name="connsiteX15" fmla="*/ 104146 w 821998"/>
                    <a:gd name="connsiteY15" fmla="*/ 904246 h 931781"/>
                    <a:gd name="connsiteX16" fmla="*/ 116024 w 821998"/>
                    <a:gd name="connsiteY16" fmla="*/ 848287 h 931781"/>
                    <a:gd name="connsiteX0" fmla="*/ 116024 w 821998"/>
                    <a:gd name="connsiteY0" fmla="*/ 848287 h 929278"/>
                    <a:gd name="connsiteX1" fmla="*/ 0 w 821998"/>
                    <a:gd name="connsiteY1" fmla="*/ 328517 h 929278"/>
                    <a:gd name="connsiteX2" fmla="*/ 346853 w 821998"/>
                    <a:gd name="connsiteY2" fmla="*/ 0 h 929278"/>
                    <a:gd name="connsiteX3" fmla="*/ 752913 w 821998"/>
                    <a:gd name="connsiteY3" fmla="*/ 322869 h 929278"/>
                    <a:gd name="connsiteX4" fmla="*/ 749341 w 821998"/>
                    <a:gd name="connsiteY4" fmla="*/ 364046 h 929278"/>
                    <a:gd name="connsiteX5" fmla="*/ 821998 w 821998"/>
                    <a:gd name="connsiteY5" fmla="*/ 503358 h 929278"/>
                    <a:gd name="connsiteX6" fmla="*/ 770677 w 821998"/>
                    <a:gd name="connsiteY6" fmla="*/ 538610 h 929278"/>
                    <a:gd name="connsiteX7" fmla="*/ 767848 w 821998"/>
                    <a:gd name="connsiteY7" fmla="*/ 593198 h 929278"/>
                    <a:gd name="connsiteX8" fmla="*/ 751494 w 821998"/>
                    <a:gd name="connsiteY8" fmla="*/ 616153 h 929278"/>
                    <a:gd name="connsiteX9" fmla="*/ 761362 w 821998"/>
                    <a:gd name="connsiteY9" fmla="*/ 641528 h 929278"/>
                    <a:gd name="connsiteX10" fmla="*/ 741626 w 821998"/>
                    <a:gd name="connsiteY10" fmla="*/ 665502 h 929278"/>
                    <a:gd name="connsiteX11" fmla="*/ 750084 w 821998"/>
                    <a:gd name="connsiteY11" fmla="*/ 713442 h 929278"/>
                    <a:gd name="connsiteX12" fmla="*/ 563975 w 821998"/>
                    <a:gd name="connsiteY12" fmla="*/ 790985 h 929278"/>
                    <a:gd name="connsiteX13" fmla="*/ 540925 w 821998"/>
                    <a:gd name="connsiteY13" fmla="*/ 847725 h 929278"/>
                    <a:gd name="connsiteX14" fmla="*/ 564747 w 821998"/>
                    <a:gd name="connsiteY14" fmla="*/ 929278 h 929278"/>
                    <a:gd name="connsiteX15" fmla="*/ 104146 w 821998"/>
                    <a:gd name="connsiteY15" fmla="*/ 904246 h 929278"/>
                    <a:gd name="connsiteX16" fmla="*/ 116024 w 821998"/>
                    <a:gd name="connsiteY16" fmla="*/ 848287 h 929278"/>
                    <a:gd name="connsiteX0" fmla="*/ 116024 w 821998"/>
                    <a:gd name="connsiteY0" fmla="*/ 848287 h 929278"/>
                    <a:gd name="connsiteX1" fmla="*/ 0 w 821998"/>
                    <a:gd name="connsiteY1" fmla="*/ 328517 h 929278"/>
                    <a:gd name="connsiteX2" fmla="*/ 346853 w 821998"/>
                    <a:gd name="connsiteY2" fmla="*/ 0 h 929278"/>
                    <a:gd name="connsiteX3" fmla="*/ 752913 w 821998"/>
                    <a:gd name="connsiteY3" fmla="*/ 322869 h 929278"/>
                    <a:gd name="connsiteX4" fmla="*/ 749341 w 821998"/>
                    <a:gd name="connsiteY4" fmla="*/ 364046 h 929278"/>
                    <a:gd name="connsiteX5" fmla="*/ 821998 w 821998"/>
                    <a:gd name="connsiteY5" fmla="*/ 503358 h 929278"/>
                    <a:gd name="connsiteX6" fmla="*/ 770677 w 821998"/>
                    <a:gd name="connsiteY6" fmla="*/ 538610 h 929278"/>
                    <a:gd name="connsiteX7" fmla="*/ 767848 w 821998"/>
                    <a:gd name="connsiteY7" fmla="*/ 593198 h 929278"/>
                    <a:gd name="connsiteX8" fmla="*/ 751494 w 821998"/>
                    <a:gd name="connsiteY8" fmla="*/ 616153 h 929278"/>
                    <a:gd name="connsiteX9" fmla="*/ 761362 w 821998"/>
                    <a:gd name="connsiteY9" fmla="*/ 641528 h 929278"/>
                    <a:gd name="connsiteX10" fmla="*/ 741626 w 821998"/>
                    <a:gd name="connsiteY10" fmla="*/ 665502 h 929278"/>
                    <a:gd name="connsiteX11" fmla="*/ 750084 w 821998"/>
                    <a:gd name="connsiteY11" fmla="*/ 713442 h 929278"/>
                    <a:gd name="connsiteX12" fmla="*/ 563975 w 821998"/>
                    <a:gd name="connsiteY12" fmla="*/ 790985 h 929278"/>
                    <a:gd name="connsiteX13" fmla="*/ 540925 w 821998"/>
                    <a:gd name="connsiteY13" fmla="*/ 847725 h 929278"/>
                    <a:gd name="connsiteX14" fmla="*/ 564747 w 821998"/>
                    <a:gd name="connsiteY14" fmla="*/ 929278 h 929278"/>
                    <a:gd name="connsiteX15" fmla="*/ 104146 w 821998"/>
                    <a:gd name="connsiteY15" fmla="*/ 904246 h 929278"/>
                    <a:gd name="connsiteX16" fmla="*/ 116024 w 821998"/>
                    <a:gd name="connsiteY16" fmla="*/ 848287 h 929278"/>
                    <a:gd name="connsiteX0" fmla="*/ 116024 w 821998"/>
                    <a:gd name="connsiteY0" fmla="*/ 848287 h 929278"/>
                    <a:gd name="connsiteX1" fmla="*/ 0 w 821998"/>
                    <a:gd name="connsiteY1" fmla="*/ 328517 h 929278"/>
                    <a:gd name="connsiteX2" fmla="*/ 346853 w 821998"/>
                    <a:gd name="connsiteY2" fmla="*/ 0 h 929278"/>
                    <a:gd name="connsiteX3" fmla="*/ 752913 w 821998"/>
                    <a:gd name="connsiteY3" fmla="*/ 322869 h 929278"/>
                    <a:gd name="connsiteX4" fmla="*/ 749341 w 821998"/>
                    <a:gd name="connsiteY4" fmla="*/ 364046 h 929278"/>
                    <a:gd name="connsiteX5" fmla="*/ 821998 w 821998"/>
                    <a:gd name="connsiteY5" fmla="*/ 503358 h 929278"/>
                    <a:gd name="connsiteX6" fmla="*/ 770677 w 821998"/>
                    <a:gd name="connsiteY6" fmla="*/ 538610 h 929278"/>
                    <a:gd name="connsiteX7" fmla="*/ 767848 w 821998"/>
                    <a:gd name="connsiteY7" fmla="*/ 593198 h 929278"/>
                    <a:gd name="connsiteX8" fmla="*/ 751494 w 821998"/>
                    <a:gd name="connsiteY8" fmla="*/ 616153 h 929278"/>
                    <a:gd name="connsiteX9" fmla="*/ 761362 w 821998"/>
                    <a:gd name="connsiteY9" fmla="*/ 641528 h 929278"/>
                    <a:gd name="connsiteX10" fmla="*/ 741626 w 821998"/>
                    <a:gd name="connsiteY10" fmla="*/ 665502 h 929278"/>
                    <a:gd name="connsiteX11" fmla="*/ 750084 w 821998"/>
                    <a:gd name="connsiteY11" fmla="*/ 713442 h 929278"/>
                    <a:gd name="connsiteX12" fmla="*/ 563975 w 821998"/>
                    <a:gd name="connsiteY12" fmla="*/ 790985 h 929278"/>
                    <a:gd name="connsiteX13" fmla="*/ 540925 w 821998"/>
                    <a:gd name="connsiteY13" fmla="*/ 847725 h 929278"/>
                    <a:gd name="connsiteX14" fmla="*/ 564747 w 821998"/>
                    <a:gd name="connsiteY14" fmla="*/ 929278 h 929278"/>
                    <a:gd name="connsiteX15" fmla="*/ 89126 w 821998"/>
                    <a:gd name="connsiteY15" fmla="*/ 921769 h 929278"/>
                    <a:gd name="connsiteX16" fmla="*/ 116024 w 821998"/>
                    <a:gd name="connsiteY16" fmla="*/ 848287 h 929278"/>
                    <a:gd name="connsiteX0" fmla="*/ 116024 w 821998"/>
                    <a:gd name="connsiteY0" fmla="*/ 848287 h 929279"/>
                    <a:gd name="connsiteX1" fmla="*/ 0 w 821998"/>
                    <a:gd name="connsiteY1" fmla="*/ 328517 h 929279"/>
                    <a:gd name="connsiteX2" fmla="*/ 346853 w 821998"/>
                    <a:gd name="connsiteY2" fmla="*/ 0 h 929279"/>
                    <a:gd name="connsiteX3" fmla="*/ 752913 w 821998"/>
                    <a:gd name="connsiteY3" fmla="*/ 322869 h 929279"/>
                    <a:gd name="connsiteX4" fmla="*/ 749341 w 821998"/>
                    <a:gd name="connsiteY4" fmla="*/ 364046 h 929279"/>
                    <a:gd name="connsiteX5" fmla="*/ 821998 w 821998"/>
                    <a:gd name="connsiteY5" fmla="*/ 503358 h 929279"/>
                    <a:gd name="connsiteX6" fmla="*/ 770677 w 821998"/>
                    <a:gd name="connsiteY6" fmla="*/ 538610 h 929279"/>
                    <a:gd name="connsiteX7" fmla="*/ 767848 w 821998"/>
                    <a:gd name="connsiteY7" fmla="*/ 593198 h 929279"/>
                    <a:gd name="connsiteX8" fmla="*/ 751494 w 821998"/>
                    <a:gd name="connsiteY8" fmla="*/ 616153 h 929279"/>
                    <a:gd name="connsiteX9" fmla="*/ 761362 w 821998"/>
                    <a:gd name="connsiteY9" fmla="*/ 641528 h 929279"/>
                    <a:gd name="connsiteX10" fmla="*/ 741626 w 821998"/>
                    <a:gd name="connsiteY10" fmla="*/ 665502 h 929279"/>
                    <a:gd name="connsiteX11" fmla="*/ 750084 w 821998"/>
                    <a:gd name="connsiteY11" fmla="*/ 713442 h 929279"/>
                    <a:gd name="connsiteX12" fmla="*/ 563975 w 821998"/>
                    <a:gd name="connsiteY12" fmla="*/ 790985 h 929279"/>
                    <a:gd name="connsiteX13" fmla="*/ 540925 w 821998"/>
                    <a:gd name="connsiteY13" fmla="*/ 847725 h 929279"/>
                    <a:gd name="connsiteX14" fmla="*/ 564747 w 821998"/>
                    <a:gd name="connsiteY14" fmla="*/ 929278 h 929279"/>
                    <a:gd name="connsiteX15" fmla="*/ 79113 w 821998"/>
                    <a:gd name="connsiteY15" fmla="*/ 929279 h 929279"/>
                    <a:gd name="connsiteX16" fmla="*/ 116024 w 821998"/>
                    <a:gd name="connsiteY16" fmla="*/ 848287 h 929279"/>
                    <a:gd name="connsiteX0" fmla="*/ 116024 w 821998"/>
                    <a:gd name="connsiteY0" fmla="*/ 848287 h 929279"/>
                    <a:gd name="connsiteX1" fmla="*/ 0 w 821998"/>
                    <a:gd name="connsiteY1" fmla="*/ 328517 h 929279"/>
                    <a:gd name="connsiteX2" fmla="*/ 346853 w 821998"/>
                    <a:gd name="connsiteY2" fmla="*/ 0 h 929279"/>
                    <a:gd name="connsiteX3" fmla="*/ 752913 w 821998"/>
                    <a:gd name="connsiteY3" fmla="*/ 322869 h 929279"/>
                    <a:gd name="connsiteX4" fmla="*/ 749341 w 821998"/>
                    <a:gd name="connsiteY4" fmla="*/ 364046 h 929279"/>
                    <a:gd name="connsiteX5" fmla="*/ 821998 w 821998"/>
                    <a:gd name="connsiteY5" fmla="*/ 503358 h 929279"/>
                    <a:gd name="connsiteX6" fmla="*/ 770677 w 821998"/>
                    <a:gd name="connsiteY6" fmla="*/ 538610 h 929279"/>
                    <a:gd name="connsiteX7" fmla="*/ 767848 w 821998"/>
                    <a:gd name="connsiteY7" fmla="*/ 593198 h 929279"/>
                    <a:gd name="connsiteX8" fmla="*/ 733971 w 821998"/>
                    <a:gd name="connsiteY8" fmla="*/ 616153 h 929279"/>
                    <a:gd name="connsiteX9" fmla="*/ 761362 w 821998"/>
                    <a:gd name="connsiteY9" fmla="*/ 641528 h 929279"/>
                    <a:gd name="connsiteX10" fmla="*/ 741626 w 821998"/>
                    <a:gd name="connsiteY10" fmla="*/ 665502 h 929279"/>
                    <a:gd name="connsiteX11" fmla="*/ 750084 w 821998"/>
                    <a:gd name="connsiteY11" fmla="*/ 713442 h 929279"/>
                    <a:gd name="connsiteX12" fmla="*/ 563975 w 821998"/>
                    <a:gd name="connsiteY12" fmla="*/ 790985 h 929279"/>
                    <a:gd name="connsiteX13" fmla="*/ 540925 w 821998"/>
                    <a:gd name="connsiteY13" fmla="*/ 847725 h 929279"/>
                    <a:gd name="connsiteX14" fmla="*/ 564747 w 821998"/>
                    <a:gd name="connsiteY14" fmla="*/ 929278 h 929279"/>
                    <a:gd name="connsiteX15" fmla="*/ 79113 w 821998"/>
                    <a:gd name="connsiteY15" fmla="*/ 929279 h 929279"/>
                    <a:gd name="connsiteX16" fmla="*/ 116024 w 821998"/>
                    <a:gd name="connsiteY16" fmla="*/ 848287 h 929279"/>
                    <a:gd name="connsiteX0" fmla="*/ 116024 w 821998"/>
                    <a:gd name="connsiteY0" fmla="*/ 848287 h 929279"/>
                    <a:gd name="connsiteX1" fmla="*/ 0 w 821998"/>
                    <a:gd name="connsiteY1" fmla="*/ 328517 h 929279"/>
                    <a:gd name="connsiteX2" fmla="*/ 346853 w 821998"/>
                    <a:gd name="connsiteY2" fmla="*/ 0 h 929279"/>
                    <a:gd name="connsiteX3" fmla="*/ 752913 w 821998"/>
                    <a:gd name="connsiteY3" fmla="*/ 322869 h 929279"/>
                    <a:gd name="connsiteX4" fmla="*/ 749341 w 821998"/>
                    <a:gd name="connsiteY4" fmla="*/ 364046 h 929279"/>
                    <a:gd name="connsiteX5" fmla="*/ 821998 w 821998"/>
                    <a:gd name="connsiteY5" fmla="*/ 503358 h 929279"/>
                    <a:gd name="connsiteX6" fmla="*/ 770677 w 821998"/>
                    <a:gd name="connsiteY6" fmla="*/ 538610 h 929279"/>
                    <a:gd name="connsiteX7" fmla="*/ 767848 w 821998"/>
                    <a:gd name="connsiteY7" fmla="*/ 593198 h 929279"/>
                    <a:gd name="connsiteX8" fmla="*/ 713945 w 821998"/>
                    <a:gd name="connsiteY8" fmla="*/ 618656 h 929279"/>
                    <a:gd name="connsiteX9" fmla="*/ 761362 w 821998"/>
                    <a:gd name="connsiteY9" fmla="*/ 641528 h 929279"/>
                    <a:gd name="connsiteX10" fmla="*/ 741626 w 821998"/>
                    <a:gd name="connsiteY10" fmla="*/ 665502 h 929279"/>
                    <a:gd name="connsiteX11" fmla="*/ 750084 w 821998"/>
                    <a:gd name="connsiteY11" fmla="*/ 713442 h 929279"/>
                    <a:gd name="connsiteX12" fmla="*/ 563975 w 821998"/>
                    <a:gd name="connsiteY12" fmla="*/ 790985 h 929279"/>
                    <a:gd name="connsiteX13" fmla="*/ 540925 w 821998"/>
                    <a:gd name="connsiteY13" fmla="*/ 847725 h 929279"/>
                    <a:gd name="connsiteX14" fmla="*/ 564747 w 821998"/>
                    <a:gd name="connsiteY14" fmla="*/ 929278 h 929279"/>
                    <a:gd name="connsiteX15" fmla="*/ 79113 w 821998"/>
                    <a:gd name="connsiteY15" fmla="*/ 929279 h 929279"/>
                    <a:gd name="connsiteX16" fmla="*/ 116024 w 821998"/>
                    <a:gd name="connsiteY16" fmla="*/ 848287 h 929279"/>
                    <a:gd name="connsiteX0" fmla="*/ 116024 w 821998"/>
                    <a:gd name="connsiteY0" fmla="*/ 848287 h 929279"/>
                    <a:gd name="connsiteX1" fmla="*/ 0 w 821998"/>
                    <a:gd name="connsiteY1" fmla="*/ 328517 h 929279"/>
                    <a:gd name="connsiteX2" fmla="*/ 346853 w 821998"/>
                    <a:gd name="connsiteY2" fmla="*/ 0 h 929279"/>
                    <a:gd name="connsiteX3" fmla="*/ 752913 w 821998"/>
                    <a:gd name="connsiteY3" fmla="*/ 322869 h 929279"/>
                    <a:gd name="connsiteX4" fmla="*/ 749341 w 821998"/>
                    <a:gd name="connsiteY4" fmla="*/ 364046 h 929279"/>
                    <a:gd name="connsiteX5" fmla="*/ 821998 w 821998"/>
                    <a:gd name="connsiteY5" fmla="*/ 503358 h 929279"/>
                    <a:gd name="connsiteX6" fmla="*/ 770677 w 821998"/>
                    <a:gd name="connsiteY6" fmla="*/ 538610 h 929279"/>
                    <a:gd name="connsiteX7" fmla="*/ 767848 w 821998"/>
                    <a:gd name="connsiteY7" fmla="*/ 593198 h 929279"/>
                    <a:gd name="connsiteX8" fmla="*/ 726461 w 821998"/>
                    <a:gd name="connsiteY8" fmla="*/ 626166 h 929279"/>
                    <a:gd name="connsiteX9" fmla="*/ 761362 w 821998"/>
                    <a:gd name="connsiteY9" fmla="*/ 641528 h 929279"/>
                    <a:gd name="connsiteX10" fmla="*/ 741626 w 821998"/>
                    <a:gd name="connsiteY10" fmla="*/ 665502 h 929279"/>
                    <a:gd name="connsiteX11" fmla="*/ 750084 w 821998"/>
                    <a:gd name="connsiteY11" fmla="*/ 713442 h 929279"/>
                    <a:gd name="connsiteX12" fmla="*/ 563975 w 821998"/>
                    <a:gd name="connsiteY12" fmla="*/ 790985 h 929279"/>
                    <a:gd name="connsiteX13" fmla="*/ 540925 w 821998"/>
                    <a:gd name="connsiteY13" fmla="*/ 847725 h 929279"/>
                    <a:gd name="connsiteX14" fmla="*/ 564747 w 821998"/>
                    <a:gd name="connsiteY14" fmla="*/ 929278 h 929279"/>
                    <a:gd name="connsiteX15" fmla="*/ 79113 w 821998"/>
                    <a:gd name="connsiteY15" fmla="*/ 929279 h 929279"/>
                    <a:gd name="connsiteX16" fmla="*/ 116024 w 821998"/>
                    <a:gd name="connsiteY16" fmla="*/ 848287 h 92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98" h="929279">
                      <a:moveTo>
                        <a:pt x="116024" y="848287"/>
                      </a:moveTo>
                      <a:cubicBezTo>
                        <a:pt x="213608" y="570205"/>
                        <a:pt x="0" y="481994"/>
                        <a:pt x="0" y="328517"/>
                      </a:cubicBezTo>
                      <a:cubicBezTo>
                        <a:pt x="0" y="129007"/>
                        <a:pt x="121958" y="0"/>
                        <a:pt x="346853" y="0"/>
                      </a:cubicBezTo>
                      <a:cubicBezTo>
                        <a:pt x="570319" y="0"/>
                        <a:pt x="752913" y="100460"/>
                        <a:pt x="752913" y="322869"/>
                      </a:cubicBezTo>
                      <a:cubicBezTo>
                        <a:pt x="752913" y="345891"/>
                        <a:pt x="749341" y="353835"/>
                        <a:pt x="749341" y="364046"/>
                      </a:cubicBezTo>
                      <a:cubicBezTo>
                        <a:pt x="749341" y="379428"/>
                        <a:pt x="821998" y="488813"/>
                        <a:pt x="821998" y="503358"/>
                      </a:cubicBezTo>
                      <a:cubicBezTo>
                        <a:pt x="821998" y="523961"/>
                        <a:pt x="792366" y="538610"/>
                        <a:pt x="770677" y="538610"/>
                      </a:cubicBezTo>
                      <a:cubicBezTo>
                        <a:pt x="740921" y="538610"/>
                        <a:pt x="775217" y="578605"/>
                        <a:pt x="767848" y="593198"/>
                      </a:cubicBezTo>
                      <a:cubicBezTo>
                        <a:pt x="760479" y="607791"/>
                        <a:pt x="727871" y="620089"/>
                        <a:pt x="726461" y="626166"/>
                      </a:cubicBezTo>
                      <a:cubicBezTo>
                        <a:pt x="725051" y="632243"/>
                        <a:pt x="758835" y="634972"/>
                        <a:pt x="761362" y="641528"/>
                      </a:cubicBezTo>
                      <a:cubicBezTo>
                        <a:pt x="763889" y="648084"/>
                        <a:pt x="744922" y="656215"/>
                        <a:pt x="741626" y="665502"/>
                      </a:cubicBezTo>
                      <a:cubicBezTo>
                        <a:pt x="738311" y="674780"/>
                        <a:pt x="751532" y="693287"/>
                        <a:pt x="750084" y="713442"/>
                      </a:cubicBezTo>
                      <a:cubicBezTo>
                        <a:pt x="743436" y="805634"/>
                        <a:pt x="602580" y="773030"/>
                        <a:pt x="563975" y="790985"/>
                      </a:cubicBezTo>
                      <a:cubicBezTo>
                        <a:pt x="543116" y="800700"/>
                        <a:pt x="540725" y="831837"/>
                        <a:pt x="540925" y="847725"/>
                      </a:cubicBezTo>
                      <a:cubicBezTo>
                        <a:pt x="537299" y="872025"/>
                        <a:pt x="542419" y="902335"/>
                        <a:pt x="564747" y="929278"/>
                      </a:cubicBezTo>
                      <a:lnTo>
                        <a:pt x="79113" y="929279"/>
                      </a:lnTo>
                      <a:lnTo>
                        <a:pt x="116024" y="848287"/>
                      </a:lnTo>
                      <a:close/>
                    </a:path>
                  </a:pathLst>
                </a:custGeom>
                <a:solidFill>
                  <a:schemeClr val="tx2">
                    <a:lumMod val="75000"/>
                    <a:lumOff val="25000"/>
                  </a:schemeClr>
                </a:solidFill>
                <a:ln w="9525" cap="flat">
                  <a:noFill/>
                  <a:prstDash val="solid"/>
                  <a:miter/>
                </a:ln>
              </p:spPr>
              <p:txBody>
                <a:bodyPr rtlCol="0" anchor="ctr"/>
                <a:lstStyle/>
                <a:p>
                  <a:endParaRPr lang="en-US"/>
                </a:p>
              </p:txBody>
            </p:sp>
            <p:grpSp>
              <p:nvGrpSpPr>
                <p:cNvPr id="33" name="Group 32">
                  <a:extLst>
                    <a:ext uri="{FF2B5EF4-FFF2-40B4-BE49-F238E27FC236}">
                      <a16:creationId xmlns:a16="http://schemas.microsoft.com/office/drawing/2014/main" id="{615AD84F-5A28-4CE8-80CD-5627997797F4}"/>
                    </a:ext>
                  </a:extLst>
                </p:cNvPr>
                <p:cNvGrpSpPr/>
                <p:nvPr/>
              </p:nvGrpSpPr>
              <p:grpSpPr>
                <a:xfrm>
                  <a:off x="1796045" y="646962"/>
                  <a:ext cx="3449348" cy="3449348"/>
                  <a:chOff x="1796045" y="646962"/>
                  <a:chExt cx="3449348" cy="3449348"/>
                </a:xfrm>
              </p:grpSpPr>
              <p:sp>
                <p:nvSpPr>
                  <p:cNvPr id="34" name="Oval 33">
                    <a:extLst>
                      <a:ext uri="{FF2B5EF4-FFF2-40B4-BE49-F238E27FC236}">
                        <a16:creationId xmlns:a16="http://schemas.microsoft.com/office/drawing/2014/main" id="{1A87C7F1-4020-428C-B170-D929A4716C0F}"/>
                      </a:ext>
                    </a:extLst>
                  </p:cNvPr>
                  <p:cNvSpPr/>
                  <p:nvPr/>
                </p:nvSpPr>
                <p:spPr>
                  <a:xfrm>
                    <a:off x="1796045" y="646962"/>
                    <a:ext cx="3449348" cy="34493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32EB8C48-9F9A-4BB8-BD03-830BF4AF7922}"/>
                      </a:ext>
                    </a:extLst>
                  </p:cNvPr>
                  <p:cNvGrpSpPr/>
                  <p:nvPr/>
                </p:nvGrpSpPr>
                <p:grpSpPr>
                  <a:xfrm rot="15011707">
                    <a:off x="2152949" y="494358"/>
                    <a:ext cx="2921974" cy="3236378"/>
                    <a:chOff x="2408489" y="697603"/>
                    <a:chExt cx="2921974" cy="3236378"/>
                  </a:xfrm>
                </p:grpSpPr>
                <p:sp>
                  <p:nvSpPr>
                    <p:cNvPr id="36" name="Freeform: Shape 35">
                      <a:extLst>
                        <a:ext uri="{FF2B5EF4-FFF2-40B4-BE49-F238E27FC236}">
                          <a16:creationId xmlns:a16="http://schemas.microsoft.com/office/drawing/2014/main" id="{8F48BD05-5BA1-4A2D-AA42-B9C0463841FC}"/>
                        </a:ext>
                      </a:extLst>
                    </p:cNvPr>
                    <p:cNvSpPr/>
                    <p:nvPr/>
                  </p:nvSpPr>
                  <p:spPr>
                    <a:xfrm rot="21059718">
                      <a:off x="2408489" y="697603"/>
                      <a:ext cx="1688094" cy="1685644"/>
                    </a:xfrm>
                    <a:custGeom>
                      <a:avLst/>
                      <a:gdLst>
                        <a:gd name="connsiteX0" fmla="*/ 919915 w 2207204"/>
                        <a:gd name="connsiteY0" fmla="*/ 1406519 h 2204001"/>
                        <a:gd name="connsiteX1" fmla="*/ 626359 w 2207204"/>
                        <a:gd name="connsiteY1" fmla="*/ 1782672 h 2204001"/>
                        <a:gd name="connsiteX2" fmla="*/ 666966 w 2207204"/>
                        <a:gd name="connsiteY2" fmla="*/ 1813827 h 2204001"/>
                        <a:gd name="connsiteX3" fmla="*/ 978180 w 2207204"/>
                        <a:gd name="connsiteY3" fmla="*/ 1929683 h 2204001"/>
                        <a:gd name="connsiteX4" fmla="*/ 1147299 w 2207204"/>
                        <a:gd name="connsiteY4" fmla="*/ 1939281 h 2204001"/>
                        <a:gd name="connsiteX5" fmla="*/ 1159307 w 2207204"/>
                        <a:gd name="connsiteY5" fmla="*/ 1938143 h 2204001"/>
                        <a:gd name="connsiteX6" fmla="*/ 1118546 w 2207204"/>
                        <a:gd name="connsiteY6" fmla="*/ 1459816 h 2204001"/>
                        <a:gd name="connsiteX7" fmla="*/ 1047538 w 2207204"/>
                        <a:gd name="connsiteY7" fmla="*/ 1455785 h 2204001"/>
                        <a:gd name="connsiteX8" fmla="*/ 960888 w 2207204"/>
                        <a:gd name="connsiteY8" fmla="*/ 1430636 h 2204001"/>
                        <a:gd name="connsiteX9" fmla="*/ 1351764 w 2207204"/>
                        <a:gd name="connsiteY9" fmla="*/ 1356894 h 2204001"/>
                        <a:gd name="connsiteX10" fmla="*/ 1327784 w 2207204"/>
                        <a:gd name="connsiteY10" fmla="*/ 1381377 h 2204001"/>
                        <a:gd name="connsiteX11" fmla="*/ 1254918 w 2207204"/>
                        <a:gd name="connsiteY11" fmla="*/ 1426710 h 2204001"/>
                        <a:gd name="connsiteX12" fmla="*/ 1198799 w 2207204"/>
                        <a:gd name="connsiteY12" fmla="*/ 1446569 h 2204001"/>
                        <a:gd name="connsiteX13" fmla="*/ 1239950 w 2207204"/>
                        <a:gd name="connsiteY13" fmla="*/ 1929457 h 2204001"/>
                        <a:gd name="connsiteX14" fmla="*/ 1309966 w 2207204"/>
                        <a:gd name="connsiteY14" fmla="*/ 1915722 h 2204001"/>
                        <a:gd name="connsiteX15" fmla="*/ 1720785 w 2207204"/>
                        <a:gd name="connsiteY15" fmla="*/ 1674060 h 2204001"/>
                        <a:gd name="connsiteX16" fmla="*/ 1736336 w 2207204"/>
                        <a:gd name="connsiteY16" fmla="*/ 1653792 h 2204001"/>
                        <a:gd name="connsiteX17" fmla="*/ 761423 w 2207204"/>
                        <a:gd name="connsiteY17" fmla="*/ 1203950 h 2204001"/>
                        <a:gd name="connsiteX18" fmla="*/ 286545 w 2207204"/>
                        <a:gd name="connsiteY18" fmla="*/ 1250965 h 2204001"/>
                        <a:gd name="connsiteX19" fmla="*/ 297070 w 2207204"/>
                        <a:gd name="connsiteY19" fmla="*/ 1304622 h 2204001"/>
                        <a:gd name="connsiteX20" fmla="*/ 538732 w 2207204"/>
                        <a:gd name="connsiteY20" fmla="*/ 1715441 h 2204001"/>
                        <a:gd name="connsiteX21" fmla="*/ 562023 w 2207204"/>
                        <a:gd name="connsiteY21" fmla="*/ 1733311 h 2204001"/>
                        <a:gd name="connsiteX22" fmla="*/ 855697 w 2207204"/>
                        <a:gd name="connsiteY22" fmla="*/ 1357006 h 2204001"/>
                        <a:gd name="connsiteX23" fmla="*/ 824226 w 2207204"/>
                        <a:gd name="connsiteY23" fmla="*/ 1326182 h 2204001"/>
                        <a:gd name="connsiteX24" fmla="*/ 778892 w 2207204"/>
                        <a:gd name="connsiteY24" fmla="*/ 1253316 h 2204001"/>
                        <a:gd name="connsiteX25" fmla="*/ 1943851 w 2207204"/>
                        <a:gd name="connsiteY25" fmla="*/ 1057327 h 2204001"/>
                        <a:gd name="connsiteX26" fmla="*/ 1459683 w 2207204"/>
                        <a:gd name="connsiteY26" fmla="*/ 1117634 h 2204001"/>
                        <a:gd name="connsiteX27" fmla="*/ 1457387 w 2207204"/>
                        <a:gd name="connsiteY27" fmla="*/ 1158064 h 2204001"/>
                        <a:gd name="connsiteX28" fmla="*/ 1432238 w 2207204"/>
                        <a:gd name="connsiteY28" fmla="*/ 1244716 h 2204001"/>
                        <a:gd name="connsiteX29" fmla="*/ 1403154 w 2207204"/>
                        <a:gd name="connsiteY29" fmla="*/ 1294126 h 2204001"/>
                        <a:gd name="connsiteX30" fmla="*/ 1785696 w 2207204"/>
                        <a:gd name="connsiteY30" fmla="*/ 1589457 h 2204001"/>
                        <a:gd name="connsiteX31" fmla="*/ 1819171 w 2207204"/>
                        <a:gd name="connsiteY31" fmla="*/ 1545827 h 2204001"/>
                        <a:gd name="connsiteX32" fmla="*/ 1935027 w 2207204"/>
                        <a:gd name="connsiteY32" fmla="*/ 1234613 h 2204001"/>
                        <a:gd name="connsiteX33" fmla="*/ 1944625 w 2207204"/>
                        <a:gd name="connsiteY33" fmla="*/ 1065494 h 2204001"/>
                        <a:gd name="connsiteX34" fmla="*/ 1145530 w 2207204"/>
                        <a:gd name="connsiteY34" fmla="*/ 837419 h 2204001"/>
                        <a:gd name="connsiteX35" fmla="*/ 839021 w 2207204"/>
                        <a:gd name="connsiteY35" fmla="*/ 1060072 h 2204001"/>
                        <a:gd name="connsiteX36" fmla="*/ 1061674 w 2207204"/>
                        <a:gd name="connsiteY36" fmla="*/ 1366581 h 2204001"/>
                        <a:gd name="connsiteX37" fmla="*/ 1368184 w 2207204"/>
                        <a:gd name="connsiteY37" fmla="*/ 1143928 h 2204001"/>
                        <a:gd name="connsiteX38" fmla="*/ 1145530 w 2207204"/>
                        <a:gd name="connsiteY38" fmla="*/ 837419 h 2204001"/>
                        <a:gd name="connsiteX39" fmla="*/ 421800 w 2207204"/>
                        <a:gd name="connsiteY39" fmla="*/ 631860 h 2204001"/>
                        <a:gd name="connsiteX40" fmla="*/ 398966 w 2207204"/>
                        <a:gd name="connsiteY40" fmla="*/ 661622 h 2204001"/>
                        <a:gd name="connsiteX41" fmla="*/ 283110 w 2207204"/>
                        <a:gd name="connsiteY41" fmla="*/ 972836 h 2204001"/>
                        <a:gd name="connsiteX42" fmla="*/ 273512 w 2207204"/>
                        <a:gd name="connsiteY42" fmla="*/ 1141954 h 2204001"/>
                        <a:gd name="connsiteX43" fmla="*/ 276218 w 2207204"/>
                        <a:gd name="connsiteY43" fmla="*/ 1170503 h 2204001"/>
                        <a:gd name="connsiteX44" fmla="*/ 746512 w 2207204"/>
                        <a:gd name="connsiteY44" fmla="*/ 1123942 h 2204001"/>
                        <a:gd name="connsiteX45" fmla="*/ 745706 w 2207204"/>
                        <a:gd name="connsiteY45" fmla="*/ 1118376 h 2204001"/>
                        <a:gd name="connsiteX46" fmla="*/ 749817 w 2207204"/>
                        <a:gd name="connsiteY46" fmla="*/ 1045936 h 2204001"/>
                        <a:gd name="connsiteX47" fmla="*/ 782394 w 2207204"/>
                        <a:gd name="connsiteY47" fmla="*/ 943252 h 2204001"/>
                        <a:gd name="connsiteX48" fmla="*/ 796555 w 2207204"/>
                        <a:gd name="connsiteY48" fmla="*/ 922787 h 2204001"/>
                        <a:gd name="connsiteX49" fmla="*/ 1667090 w 2207204"/>
                        <a:gd name="connsiteY49" fmla="*/ 482559 h 2204001"/>
                        <a:gd name="connsiteX50" fmla="*/ 1362906 w 2207204"/>
                        <a:gd name="connsiteY50" fmla="*/ 856965 h 2204001"/>
                        <a:gd name="connsiteX51" fmla="*/ 1393409 w 2207204"/>
                        <a:gd name="connsiteY51" fmla="*/ 891480 h 2204001"/>
                        <a:gd name="connsiteX52" fmla="*/ 1451408 w 2207204"/>
                        <a:gd name="connsiteY52" fmla="*/ 1015949 h 2204001"/>
                        <a:gd name="connsiteX53" fmla="*/ 1454395 w 2207204"/>
                        <a:gd name="connsiteY53" fmla="*/ 1036577 h 2204001"/>
                        <a:gd name="connsiteX54" fmla="*/ 1935547 w 2207204"/>
                        <a:gd name="connsiteY54" fmla="*/ 976646 h 2204001"/>
                        <a:gd name="connsiteX55" fmla="*/ 1921067 w 2207204"/>
                        <a:gd name="connsiteY55" fmla="*/ 902827 h 2204001"/>
                        <a:gd name="connsiteX56" fmla="*/ 1679404 w 2207204"/>
                        <a:gd name="connsiteY56" fmla="*/ 492007 h 2204001"/>
                        <a:gd name="connsiteX57" fmla="*/ 973227 w 2207204"/>
                        <a:gd name="connsiteY57" fmla="*/ 278965 h 2204001"/>
                        <a:gd name="connsiteX58" fmla="*/ 908171 w 2207204"/>
                        <a:gd name="connsiteY58" fmla="*/ 291726 h 2204001"/>
                        <a:gd name="connsiteX59" fmla="*/ 497352 w 2207204"/>
                        <a:gd name="connsiteY59" fmla="*/ 533389 h 2204001"/>
                        <a:gd name="connsiteX60" fmla="*/ 471161 w 2207204"/>
                        <a:gd name="connsiteY60" fmla="*/ 567525 h 2204001"/>
                        <a:gd name="connsiteX61" fmla="*/ 843242 w 2207204"/>
                        <a:gd name="connsiteY61" fmla="*/ 856376 h 2204001"/>
                        <a:gd name="connsiteX62" fmla="*/ 921824 w 2207204"/>
                        <a:gd name="connsiteY62" fmla="*/ 793341 h 2204001"/>
                        <a:gd name="connsiteX63" fmla="*/ 1017552 w 2207204"/>
                        <a:gd name="connsiteY63" fmla="*/ 754194 h 2204001"/>
                        <a:gd name="connsiteX64" fmla="*/ 1025071 w 2207204"/>
                        <a:gd name="connsiteY64" fmla="*/ 753106 h 2204001"/>
                        <a:gd name="connsiteX65" fmla="*/ 1239957 w 2207204"/>
                        <a:gd name="connsiteY65" fmla="*/ 277766 h 2204001"/>
                        <a:gd name="connsiteX66" fmla="*/ 1070838 w 2207204"/>
                        <a:gd name="connsiteY66" fmla="*/ 268168 h 2204001"/>
                        <a:gd name="connsiteX67" fmla="*/ 1053795 w 2207204"/>
                        <a:gd name="connsiteY67" fmla="*/ 269783 h 2204001"/>
                        <a:gd name="connsiteX68" fmla="*/ 1105772 w 2207204"/>
                        <a:gd name="connsiteY68" fmla="*/ 745156 h 2204001"/>
                        <a:gd name="connsiteX69" fmla="*/ 1159666 w 2207204"/>
                        <a:gd name="connsiteY69" fmla="*/ 748215 h 2204001"/>
                        <a:gd name="connsiteX70" fmla="*/ 1292970 w 2207204"/>
                        <a:gd name="connsiteY70" fmla="*/ 797839 h 2204001"/>
                        <a:gd name="connsiteX71" fmla="*/ 1301284 w 2207204"/>
                        <a:gd name="connsiteY71" fmla="*/ 804218 h 2204001"/>
                        <a:gd name="connsiteX72" fmla="*/ 1602731 w 2207204"/>
                        <a:gd name="connsiteY72" fmla="*/ 433180 h 2204001"/>
                        <a:gd name="connsiteX73" fmla="*/ 1551171 w 2207204"/>
                        <a:gd name="connsiteY73" fmla="*/ 393621 h 2204001"/>
                        <a:gd name="connsiteX74" fmla="*/ 1239957 w 2207204"/>
                        <a:gd name="connsiteY74" fmla="*/ 277766 h 2204001"/>
                        <a:gd name="connsiteX75" fmla="*/ 1162662 w 2207204"/>
                        <a:gd name="connsiteY75" fmla="*/ 3174 h 2204001"/>
                        <a:gd name="connsiteX76" fmla="*/ 1175377 w 2207204"/>
                        <a:gd name="connsiteY76" fmla="*/ 126023 h 2204001"/>
                        <a:gd name="connsiteX77" fmla="*/ 1262524 w 2207204"/>
                        <a:gd name="connsiteY77" fmla="*/ 135358 h 2204001"/>
                        <a:gd name="connsiteX78" fmla="*/ 1268383 w 2207204"/>
                        <a:gd name="connsiteY78" fmla="*/ 136592 h 2204001"/>
                        <a:gd name="connsiteX79" fmla="*/ 1312070 w 2207204"/>
                        <a:gd name="connsiteY79" fmla="*/ 30760 h 2204001"/>
                        <a:gd name="connsiteX80" fmla="*/ 1401655 w 2207204"/>
                        <a:gd name="connsiteY80" fmla="*/ 48170 h 2204001"/>
                        <a:gd name="connsiteX81" fmla="*/ 1395226 w 2207204"/>
                        <a:gd name="connsiteY81" fmla="*/ 167041 h 2204001"/>
                        <a:gd name="connsiteX82" fmla="*/ 1454566 w 2207204"/>
                        <a:gd name="connsiteY82" fmla="*/ 185958 h 2204001"/>
                        <a:gd name="connsiteX83" fmla="*/ 1472563 w 2207204"/>
                        <a:gd name="connsiteY83" fmla="*/ 193755 h 2204001"/>
                        <a:gd name="connsiteX84" fmla="*/ 1549363 w 2207204"/>
                        <a:gd name="connsiteY84" fmla="*/ 89203 h 2204001"/>
                        <a:gd name="connsiteX85" fmla="*/ 1632163 w 2207204"/>
                        <a:gd name="connsiteY85" fmla="*/ 127579 h 2204001"/>
                        <a:gd name="connsiteX86" fmla="*/ 1594022 w 2207204"/>
                        <a:gd name="connsiteY86" fmla="*/ 252607 h 2204001"/>
                        <a:gd name="connsiteX87" fmla="*/ 1627397 w 2207204"/>
                        <a:gd name="connsiteY87" fmla="*/ 271189 h 2204001"/>
                        <a:gd name="connsiteX88" fmla="*/ 1668440 w 2207204"/>
                        <a:gd name="connsiteY88" fmla="*/ 299636 h 2204001"/>
                        <a:gd name="connsiteX89" fmla="*/ 1762697 w 2207204"/>
                        <a:gd name="connsiteY89" fmla="*/ 221997 h 2204001"/>
                        <a:gd name="connsiteX90" fmla="*/ 1833531 w 2207204"/>
                        <a:gd name="connsiteY90" fmla="*/ 279539 h 2204001"/>
                        <a:gd name="connsiteX91" fmla="*/ 1771807 w 2207204"/>
                        <a:gd name="connsiteY91" fmla="*/ 381510 h 2204001"/>
                        <a:gd name="connsiteX92" fmla="*/ 1777739 w 2207204"/>
                        <a:gd name="connsiteY92" fmla="*/ 386538 h 2204001"/>
                        <a:gd name="connsiteX93" fmla="*/ 1826984 w 2207204"/>
                        <a:gd name="connsiteY93" fmla="*/ 442258 h 2204001"/>
                        <a:gd name="connsiteX94" fmla="*/ 1935892 w 2207204"/>
                        <a:gd name="connsiteY94" fmla="*/ 386105 h 2204001"/>
                        <a:gd name="connsiteX95" fmla="*/ 1992963 w 2207204"/>
                        <a:gd name="connsiteY95" fmla="*/ 457320 h 2204001"/>
                        <a:gd name="connsiteX96" fmla="*/ 1911653 w 2207204"/>
                        <a:gd name="connsiteY96" fmla="*/ 543333 h 2204001"/>
                        <a:gd name="connsiteX97" fmla="*/ 1958056 w 2207204"/>
                        <a:gd name="connsiteY97" fmla="*/ 622044 h 2204001"/>
                        <a:gd name="connsiteX98" fmla="*/ 2081909 w 2207204"/>
                        <a:gd name="connsiteY98" fmla="*/ 586340 h 2204001"/>
                        <a:gd name="connsiteX99" fmla="*/ 2124069 w 2207204"/>
                        <a:gd name="connsiteY99" fmla="*/ 667279 h 2204001"/>
                        <a:gd name="connsiteX100" fmla="*/ 2019258 w 2207204"/>
                        <a:gd name="connsiteY100" fmla="*/ 741809 h 2204001"/>
                        <a:gd name="connsiteX101" fmla="*/ 2033704 w 2207204"/>
                        <a:gd name="connsiteY101" fmla="*/ 777078 h 2204001"/>
                        <a:gd name="connsiteX102" fmla="*/ 2047245 w 2207204"/>
                        <a:gd name="connsiteY102" fmla="*/ 822165 h 2204001"/>
                        <a:gd name="connsiteX103" fmla="*/ 2159315 w 2207204"/>
                        <a:gd name="connsiteY103" fmla="*/ 814931 h 2204001"/>
                        <a:gd name="connsiteX104" fmla="*/ 2183128 w 2207204"/>
                        <a:gd name="connsiteY104" fmla="*/ 903031 h 2204001"/>
                        <a:gd name="connsiteX105" fmla="*/ 2076770 w 2207204"/>
                        <a:gd name="connsiteY105" fmla="*/ 948238 h 2204001"/>
                        <a:gd name="connsiteX106" fmla="*/ 2079532 w 2207204"/>
                        <a:gd name="connsiteY106" fmla="*/ 962318 h 2204001"/>
                        <a:gd name="connsiteX107" fmla="*/ 2085383 w 2207204"/>
                        <a:gd name="connsiteY107" fmla="*/ 1024038 h 2204001"/>
                        <a:gd name="connsiteX108" fmla="*/ 2207204 w 2207204"/>
                        <a:gd name="connsiteY108" fmla="*/ 1052737 h 2204001"/>
                        <a:gd name="connsiteX109" fmla="*/ 2204300 w 2207204"/>
                        <a:gd name="connsiteY109" fmla="*/ 1143952 h 2204001"/>
                        <a:gd name="connsiteX110" fmla="*/ 2088131 w 2207204"/>
                        <a:gd name="connsiteY110" fmla="*/ 1156323 h 2204001"/>
                        <a:gd name="connsiteX111" fmla="*/ 2088125 w 2207204"/>
                        <a:gd name="connsiteY111" fmla="*/ 1157378 h 2204001"/>
                        <a:gd name="connsiteX112" fmla="*/ 2077781 w 2207204"/>
                        <a:gd name="connsiteY112" fmla="*/ 1253956 h 2204001"/>
                        <a:gd name="connsiteX113" fmla="*/ 2184558 w 2207204"/>
                        <a:gd name="connsiteY113" fmla="*/ 1305113 h 2204001"/>
                        <a:gd name="connsiteX114" fmla="*/ 2162223 w 2207204"/>
                        <a:gd name="connsiteY114" fmla="*/ 1393599 h 2204001"/>
                        <a:gd name="connsiteX115" fmla="*/ 2048545 w 2207204"/>
                        <a:gd name="connsiteY115" fmla="*/ 1381121 h 2204001"/>
                        <a:gd name="connsiteX116" fmla="*/ 2026835 w 2207204"/>
                        <a:gd name="connsiteY116" fmla="*/ 1449222 h 2204001"/>
                        <a:gd name="connsiteX117" fmla="*/ 2019095 w 2207204"/>
                        <a:gd name="connsiteY117" fmla="*/ 1467086 h 2204001"/>
                        <a:gd name="connsiteX118" fmla="*/ 2117082 w 2207204"/>
                        <a:gd name="connsiteY118" fmla="*/ 1540584 h 2204001"/>
                        <a:gd name="connsiteX119" fmla="*/ 2077880 w 2207204"/>
                        <a:gd name="connsiteY119" fmla="*/ 1622997 h 2204001"/>
                        <a:gd name="connsiteX120" fmla="*/ 1961548 w 2207204"/>
                        <a:gd name="connsiteY120" fmla="*/ 1586232 h 2204001"/>
                        <a:gd name="connsiteX121" fmla="*/ 1941604 w 2207204"/>
                        <a:gd name="connsiteY121" fmla="*/ 1622053 h 2204001"/>
                        <a:gd name="connsiteX122" fmla="*/ 1916460 w 2207204"/>
                        <a:gd name="connsiteY122" fmla="*/ 1658330 h 2204001"/>
                        <a:gd name="connsiteX123" fmla="*/ 1990416 w 2207204"/>
                        <a:gd name="connsiteY123" fmla="*/ 1762567 h 2204001"/>
                        <a:gd name="connsiteX124" fmla="*/ 1927929 w 2207204"/>
                        <a:gd name="connsiteY124" fmla="*/ 1829080 h 2204001"/>
                        <a:gd name="connsiteX125" fmla="*/ 1834374 w 2207204"/>
                        <a:gd name="connsiteY125" fmla="*/ 1762816 h 2204001"/>
                        <a:gd name="connsiteX126" fmla="*/ 1826255 w 2207204"/>
                        <a:gd name="connsiteY126" fmla="*/ 1772395 h 2204001"/>
                        <a:gd name="connsiteX127" fmla="*/ 1769482 w 2207204"/>
                        <a:gd name="connsiteY127" fmla="*/ 1822571 h 2204001"/>
                        <a:gd name="connsiteX128" fmla="*/ 1825251 w 2207204"/>
                        <a:gd name="connsiteY128" fmla="*/ 1928713 h 2204001"/>
                        <a:gd name="connsiteX129" fmla="*/ 1754478 w 2207204"/>
                        <a:gd name="connsiteY129" fmla="*/ 1986332 h 2204001"/>
                        <a:gd name="connsiteX130" fmla="*/ 1668875 w 2207204"/>
                        <a:gd name="connsiteY130" fmla="*/ 1906654 h 2204001"/>
                        <a:gd name="connsiteX131" fmla="*/ 1594797 w 2207204"/>
                        <a:gd name="connsiteY131" fmla="*/ 1950325 h 2204001"/>
                        <a:gd name="connsiteX132" fmla="*/ 1638861 w 2207204"/>
                        <a:gd name="connsiteY132" fmla="*/ 2073915 h 2204001"/>
                        <a:gd name="connsiteX133" fmla="*/ 1560679 w 2207204"/>
                        <a:gd name="connsiteY133" fmla="*/ 2120994 h 2204001"/>
                        <a:gd name="connsiteX134" fmla="*/ 1473325 w 2207204"/>
                        <a:gd name="connsiteY134" fmla="*/ 2012955 h 2204001"/>
                        <a:gd name="connsiteX135" fmla="*/ 1435715 w 2207204"/>
                        <a:gd name="connsiteY135" fmla="*/ 2028360 h 2204001"/>
                        <a:gd name="connsiteX136" fmla="*/ 1395405 w 2207204"/>
                        <a:gd name="connsiteY136" fmla="*/ 2040467 h 2204001"/>
                        <a:gd name="connsiteX137" fmla="*/ 1407471 w 2207204"/>
                        <a:gd name="connsiteY137" fmla="*/ 2165468 h 2204001"/>
                        <a:gd name="connsiteX138" fmla="*/ 1320172 w 2207204"/>
                        <a:gd name="connsiteY138" fmla="*/ 2192069 h 2204001"/>
                        <a:gd name="connsiteX139" fmla="*/ 1264325 w 2207204"/>
                        <a:gd name="connsiteY139" fmla="*/ 2071471 h 2204001"/>
                        <a:gd name="connsiteX140" fmla="*/ 1250475 w 2207204"/>
                        <a:gd name="connsiteY140" fmla="*/ 2074188 h 2204001"/>
                        <a:gd name="connsiteX141" fmla="*/ 1189427 w 2207204"/>
                        <a:gd name="connsiteY141" fmla="*/ 2079975 h 2204001"/>
                        <a:gd name="connsiteX142" fmla="*/ 1159359 w 2207204"/>
                        <a:gd name="connsiteY142" fmla="*/ 2204001 h 2204001"/>
                        <a:gd name="connsiteX143" fmla="*/ 1068165 w 2207204"/>
                        <a:gd name="connsiteY143" fmla="*/ 2200507 h 2204001"/>
                        <a:gd name="connsiteX144" fmla="*/ 1056399 w 2207204"/>
                        <a:gd name="connsiteY144" fmla="*/ 2082787 h 2204001"/>
                        <a:gd name="connsiteX145" fmla="*/ 1055415 w 2207204"/>
                        <a:gd name="connsiteY145" fmla="*/ 2082781 h 2204001"/>
                        <a:gd name="connsiteX146" fmla="*/ 969475 w 2207204"/>
                        <a:gd name="connsiteY146" fmla="*/ 2073576 h 2204001"/>
                        <a:gd name="connsiteX147" fmla="*/ 906756 w 2207204"/>
                        <a:gd name="connsiteY147" fmla="*/ 2197081 h 2204001"/>
                        <a:gd name="connsiteX148" fmla="*/ 818810 w 2207204"/>
                        <a:gd name="connsiteY148" fmla="*/ 2172709 h 2204001"/>
                        <a:gd name="connsiteX149" fmla="*/ 835882 w 2207204"/>
                        <a:gd name="connsiteY149" fmla="*/ 2044543 h 2204001"/>
                        <a:gd name="connsiteX150" fmla="*/ 763571 w 2207204"/>
                        <a:gd name="connsiteY150" fmla="*/ 2021490 h 2204001"/>
                        <a:gd name="connsiteX151" fmla="*/ 754891 w 2207204"/>
                        <a:gd name="connsiteY151" fmla="*/ 2017730 h 2204001"/>
                        <a:gd name="connsiteX152" fmla="*/ 679386 w 2207204"/>
                        <a:gd name="connsiteY152" fmla="*/ 2121722 h 2204001"/>
                        <a:gd name="connsiteX153" fmla="*/ 596375 w 2207204"/>
                        <a:gd name="connsiteY153" fmla="*/ 2083804 h 2204001"/>
                        <a:gd name="connsiteX154" fmla="*/ 633392 w 2207204"/>
                        <a:gd name="connsiteY154" fmla="*/ 1960007 h 2204001"/>
                        <a:gd name="connsiteX155" fmla="*/ 590740 w 2207204"/>
                        <a:gd name="connsiteY155" fmla="*/ 1936260 h 2204001"/>
                        <a:gd name="connsiteX156" fmla="*/ 568751 w 2207204"/>
                        <a:gd name="connsiteY156" fmla="*/ 1921019 h 2204001"/>
                        <a:gd name="connsiteX157" fmla="*/ 460737 w 2207204"/>
                        <a:gd name="connsiteY157" fmla="*/ 2006199 h 2204001"/>
                        <a:gd name="connsiteX158" fmla="*/ 391143 w 2207204"/>
                        <a:gd name="connsiteY158" fmla="*/ 1947163 h 2204001"/>
                        <a:gd name="connsiteX159" fmla="*/ 460479 w 2207204"/>
                        <a:gd name="connsiteY159" fmla="*/ 1837931 h 2204001"/>
                        <a:gd name="connsiteX160" fmla="*/ 440398 w 2207204"/>
                        <a:gd name="connsiteY160" fmla="*/ 1820911 h 2204001"/>
                        <a:gd name="connsiteX161" fmla="*/ 399386 w 2207204"/>
                        <a:gd name="connsiteY161" fmla="*/ 1774507 h 2204001"/>
                        <a:gd name="connsiteX162" fmla="*/ 271853 w 2207204"/>
                        <a:gd name="connsiteY162" fmla="*/ 1845836 h 2204001"/>
                        <a:gd name="connsiteX163" fmla="*/ 212401 w 2207204"/>
                        <a:gd name="connsiteY163" fmla="*/ 1776597 h 2204001"/>
                        <a:gd name="connsiteX164" fmla="*/ 308584 w 2207204"/>
                        <a:gd name="connsiteY164" fmla="*/ 1667678 h 2204001"/>
                        <a:gd name="connsiteX165" fmla="*/ 267496 w 2207204"/>
                        <a:gd name="connsiteY165" fmla="*/ 1597981 h 2204001"/>
                        <a:gd name="connsiteX166" fmla="*/ 138018 w 2207204"/>
                        <a:gd name="connsiteY166" fmla="*/ 1639614 h 2204001"/>
                        <a:gd name="connsiteX167" fmla="*/ 93416 w 2207204"/>
                        <a:gd name="connsiteY167" fmla="*/ 1559995 h 2204001"/>
                        <a:gd name="connsiteX168" fmla="*/ 203386 w 2207204"/>
                        <a:gd name="connsiteY168" fmla="*/ 1476644 h 2204001"/>
                        <a:gd name="connsiteX169" fmla="*/ 184432 w 2207204"/>
                        <a:gd name="connsiteY169" fmla="*/ 1430371 h 2204001"/>
                        <a:gd name="connsiteX170" fmla="*/ 174104 w 2207204"/>
                        <a:gd name="connsiteY170" fmla="*/ 1395981 h 2204001"/>
                        <a:gd name="connsiteX171" fmla="*/ 49567 w 2207204"/>
                        <a:gd name="connsiteY171" fmla="*/ 1404952 h 2204001"/>
                        <a:gd name="connsiteX172" fmla="*/ 25098 w 2207204"/>
                        <a:gd name="connsiteY172" fmla="*/ 1317032 h 2204001"/>
                        <a:gd name="connsiteX173" fmla="*/ 142700 w 2207204"/>
                        <a:gd name="connsiteY173" fmla="*/ 1266008 h 2204001"/>
                        <a:gd name="connsiteX174" fmla="*/ 138605 w 2207204"/>
                        <a:gd name="connsiteY174" fmla="*/ 1245130 h 2204001"/>
                        <a:gd name="connsiteX175" fmla="*/ 132128 w 2207204"/>
                        <a:gd name="connsiteY175" fmla="*/ 1176804 h 2204001"/>
                        <a:gd name="connsiteX176" fmla="*/ 4303 w 2207204"/>
                        <a:gd name="connsiteY176" fmla="*/ 1157174 h 2204001"/>
                        <a:gd name="connsiteX177" fmla="*/ 0 w 2207204"/>
                        <a:gd name="connsiteY177" fmla="*/ 1066015 h 2204001"/>
                        <a:gd name="connsiteX178" fmla="*/ 130930 w 2207204"/>
                        <a:gd name="connsiteY178" fmla="*/ 1041501 h 2204001"/>
                        <a:gd name="connsiteX179" fmla="*/ 139747 w 2207204"/>
                        <a:gd name="connsiteY179" fmla="*/ 959187 h 2204001"/>
                        <a:gd name="connsiteX180" fmla="*/ 28484 w 2207204"/>
                        <a:gd name="connsiteY180" fmla="*/ 913258 h 2204001"/>
                        <a:gd name="connsiteX181" fmla="*/ 45894 w 2207204"/>
                        <a:gd name="connsiteY181" fmla="*/ 823673 h 2204001"/>
                        <a:gd name="connsiteX182" fmla="*/ 168327 w 2207204"/>
                        <a:gd name="connsiteY182" fmla="*/ 830295 h 2204001"/>
                        <a:gd name="connsiteX183" fmla="*/ 191302 w 2207204"/>
                        <a:gd name="connsiteY183" fmla="*/ 758227 h 2204001"/>
                        <a:gd name="connsiteX184" fmla="*/ 193604 w 2207204"/>
                        <a:gd name="connsiteY184" fmla="*/ 752915 h 2204001"/>
                        <a:gd name="connsiteX185" fmla="*/ 92960 w 2207204"/>
                        <a:gd name="connsiteY185" fmla="*/ 678894 h 2204001"/>
                        <a:gd name="connsiteX186" fmla="*/ 131385 w 2207204"/>
                        <a:gd name="connsiteY186" fmla="*/ 596116 h 2204001"/>
                        <a:gd name="connsiteX187" fmla="*/ 250320 w 2207204"/>
                        <a:gd name="connsiteY187" fmla="*/ 632476 h 2204001"/>
                        <a:gd name="connsiteX188" fmla="*/ 276533 w 2207204"/>
                        <a:gd name="connsiteY188" fmla="*/ 585396 h 2204001"/>
                        <a:gd name="connsiteX189" fmla="*/ 299843 w 2207204"/>
                        <a:gd name="connsiteY189" fmla="*/ 551764 h 2204001"/>
                        <a:gd name="connsiteX190" fmla="*/ 219201 w 2207204"/>
                        <a:gd name="connsiteY190" fmla="*/ 462732 h 2204001"/>
                        <a:gd name="connsiteX191" fmla="*/ 273355 w 2207204"/>
                        <a:gd name="connsiteY191" fmla="*/ 389274 h 2204001"/>
                        <a:gd name="connsiteX192" fmla="*/ 381105 w 2207204"/>
                        <a:gd name="connsiteY192" fmla="*/ 447769 h 2204001"/>
                        <a:gd name="connsiteX193" fmla="*/ 391882 w 2207204"/>
                        <a:gd name="connsiteY193" fmla="*/ 435053 h 2204001"/>
                        <a:gd name="connsiteX194" fmla="*/ 450557 w 2207204"/>
                        <a:gd name="connsiteY194" fmla="*/ 383197 h 2204001"/>
                        <a:gd name="connsiteX195" fmla="*/ 384015 w 2207204"/>
                        <a:gd name="connsiteY195" fmla="*/ 276609 h 2204001"/>
                        <a:gd name="connsiteX196" fmla="*/ 450314 w 2207204"/>
                        <a:gd name="connsiteY196" fmla="*/ 213894 h 2204001"/>
                        <a:gd name="connsiteX197" fmla="*/ 554771 w 2207204"/>
                        <a:gd name="connsiteY197" fmla="*/ 297547 h 2204001"/>
                        <a:gd name="connsiteX198" fmla="*/ 627859 w 2207204"/>
                        <a:gd name="connsiteY198" fmla="*/ 254459 h 2204001"/>
                        <a:gd name="connsiteX199" fmla="*/ 591034 w 2207204"/>
                        <a:gd name="connsiteY199" fmla="*/ 133175 h 2204001"/>
                        <a:gd name="connsiteX200" fmla="*/ 671371 w 2207204"/>
                        <a:gd name="connsiteY200" fmla="*/ 89878 h 2204001"/>
                        <a:gd name="connsiteX201" fmla="*/ 747269 w 2207204"/>
                        <a:gd name="connsiteY201" fmla="*/ 193487 h 2204001"/>
                        <a:gd name="connsiteX202" fmla="*/ 782422 w 2207204"/>
                        <a:gd name="connsiteY202" fmla="*/ 179088 h 2204001"/>
                        <a:gd name="connsiteX203" fmla="*/ 819122 w 2207204"/>
                        <a:gd name="connsiteY203" fmla="*/ 168066 h 2204001"/>
                        <a:gd name="connsiteX204" fmla="*/ 822443 w 2207204"/>
                        <a:gd name="connsiteY204" fmla="*/ 31568 h 2204001"/>
                        <a:gd name="connsiteX205" fmla="*/ 912307 w 2207204"/>
                        <a:gd name="connsiteY205" fmla="*/ 15659 h 2204001"/>
                        <a:gd name="connsiteX206" fmla="*/ 951416 w 2207204"/>
                        <a:gd name="connsiteY206" fmla="*/ 136447 h 2204001"/>
                        <a:gd name="connsiteX207" fmla="*/ 967662 w 2207204"/>
                        <a:gd name="connsiteY207" fmla="*/ 133261 h 2204001"/>
                        <a:gd name="connsiteX208" fmla="*/ 1041312 w 2207204"/>
                        <a:gd name="connsiteY208" fmla="*/ 126279 h 2204001"/>
                        <a:gd name="connsiteX209" fmla="*/ 1071456 w 2207204"/>
                        <a:gd name="connsiteY209" fmla="*/ 0 h 220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2207204" h="2204001">
                          <a:moveTo>
                            <a:pt x="919915" y="1406519"/>
                          </a:moveTo>
                          <a:lnTo>
                            <a:pt x="626359" y="1782672"/>
                          </a:lnTo>
                          <a:lnTo>
                            <a:pt x="666966" y="1813827"/>
                          </a:lnTo>
                          <a:cubicBezTo>
                            <a:pt x="759158" y="1871282"/>
                            <a:pt x="864139" y="1911611"/>
                            <a:pt x="978180" y="1929683"/>
                          </a:cubicBezTo>
                          <a:cubicBezTo>
                            <a:pt x="1035201" y="1938719"/>
                            <a:pt x="1091787" y="1941763"/>
                            <a:pt x="1147299" y="1939281"/>
                          </a:cubicBezTo>
                          <a:lnTo>
                            <a:pt x="1159307" y="1938143"/>
                          </a:lnTo>
                          <a:lnTo>
                            <a:pt x="1118546" y="1459816"/>
                          </a:lnTo>
                          <a:lnTo>
                            <a:pt x="1047538" y="1455785"/>
                          </a:lnTo>
                          <a:cubicBezTo>
                            <a:pt x="1017009" y="1450947"/>
                            <a:pt x="987995" y="1442386"/>
                            <a:pt x="960888" y="1430636"/>
                          </a:cubicBezTo>
                          <a:close/>
                          <a:moveTo>
                            <a:pt x="1351764" y="1356894"/>
                          </a:moveTo>
                          <a:lnTo>
                            <a:pt x="1327784" y="1381377"/>
                          </a:lnTo>
                          <a:cubicBezTo>
                            <a:pt x="1305431" y="1399303"/>
                            <a:pt x="1280964" y="1414544"/>
                            <a:pt x="1254918" y="1426710"/>
                          </a:cubicBezTo>
                          <a:lnTo>
                            <a:pt x="1198799" y="1446569"/>
                          </a:lnTo>
                          <a:lnTo>
                            <a:pt x="1239950" y="1929457"/>
                          </a:lnTo>
                          <a:lnTo>
                            <a:pt x="1309966" y="1915722"/>
                          </a:lnTo>
                          <a:cubicBezTo>
                            <a:pt x="1468126" y="1876518"/>
                            <a:pt x="1610837" y="1791771"/>
                            <a:pt x="1720785" y="1674060"/>
                          </a:cubicBezTo>
                          <a:lnTo>
                            <a:pt x="1736336" y="1653792"/>
                          </a:lnTo>
                          <a:close/>
                          <a:moveTo>
                            <a:pt x="761423" y="1203950"/>
                          </a:moveTo>
                          <a:lnTo>
                            <a:pt x="286545" y="1250965"/>
                          </a:lnTo>
                          <a:lnTo>
                            <a:pt x="297070" y="1304622"/>
                          </a:lnTo>
                          <a:cubicBezTo>
                            <a:pt x="336275" y="1462781"/>
                            <a:pt x="421022" y="1605493"/>
                            <a:pt x="538732" y="1715441"/>
                          </a:cubicBezTo>
                          <a:lnTo>
                            <a:pt x="562023" y="1733311"/>
                          </a:lnTo>
                          <a:lnTo>
                            <a:pt x="855697" y="1357006"/>
                          </a:lnTo>
                          <a:lnTo>
                            <a:pt x="824226" y="1326182"/>
                          </a:lnTo>
                          <a:cubicBezTo>
                            <a:pt x="806300" y="1303829"/>
                            <a:pt x="791058" y="1279361"/>
                            <a:pt x="778892" y="1253316"/>
                          </a:cubicBezTo>
                          <a:close/>
                          <a:moveTo>
                            <a:pt x="1943851" y="1057327"/>
                          </a:moveTo>
                          <a:lnTo>
                            <a:pt x="1459683" y="1117634"/>
                          </a:lnTo>
                          <a:lnTo>
                            <a:pt x="1457387" y="1158064"/>
                          </a:lnTo>
                          <a:cubicBezTo>
                            <a:pt x="1452549" y="1188594"/>
                            <a:pt x="1443988" y="1217607"/>
                            <a:pt x="1432238" y="1244716"/>
                          </a:cubicBezTo>
                          <a:lnTo>
                            <a:pt x="1403154" y="1294126"/>
                          </a:lnTo>
                          <a:lnTo>
                            <a:pt x="1785696" y="1589457"/>
                          </a:lnTo>
                          <a:lnTo>
                            <a:pt x="1819171" y="1545827"/>
                          </a:lnTo>
                          <a:cubicBezTo>
                            <a:pt x="1876626" y="1453634"/>
                            <a:pt x="1916955" y="1348654"/>
                            <a:pt x="1935027" y="1234613"/>
                          </a:cubicBezTo>
                          <a:cubicBezTo>
                            <a:pt x="1944063" y="1177593"/>
                            <a:pt x="1947107" y="1121006"/>
                            <a:pt x="1944625" y="1065494"/>
                          </a:cubicBezTo>
                          <a:close/>
                          <a:moveTo>
                            <a:pt x="1145530" y="837419"/>
                          </a:moveTo>
                          <a:cubicBezTo>
                            <a:pt x="999405" y="814262"/>
                            <a:pt x="862177" y="913948"/>
                            <a:pt x="839021" y="1060072"/>
                          </a:cubicBezTo>
                          <a:cubicBezTo>
                            <a:pt x="815864" y="1206197"/>
                            <a:pt x="915550" y="1343425"/>
                            <a:pt x="1061674" y="1366581"/>
                          </a:cubicBezTo>
                          <a:cubicBezTo>
                            <a:pt x="1207799" y="1389738"/>
                            <a:pt x="1345027" y="1290052"/>
                            <a:pt x="1368184" y="1143928"/>
                          </a:cubicBezTo>
                          <a:cubicBezTo>
                            <a:pt x="1391340" y="997803"/>
                            <a:pt x="1291655" y="860575"/>
                            <a:pt x="1145530" y="837419"/>
                          </a:cubicBezTo>
                          <a:close/>
                          <a:moveTo>
                            <a:pt x="421800" y="631860"/>
                          </a:moveTo>
                          <a:lnTo>
                            <a:pt x="398966" y="661622"/>
                          </a:lnTo>
                          <a:cubicBezTo>
                            <a:pt x="341511" y="753815"/>
                            <a:pt x="301182" y="858795"/>
                            <a:pt x="283110" y="972836"/>
                          </a:cubicBezTo>
                          <a:cubicBezTo>
                            <a:pt x="274074" y="1029856"/>
                            <a:pt x="271030" y="1086443"/>
                            <a:pt x="273512" y="1141954"/>
                          </a:cubicBezTo>
                          <a:lnTo>
                            <a:pt x="276218" y="1170503"/>
                          </a:lnTo>
                          <a:lnTo>
                            <a:pt x="746512" y="1123942"/>
                          </a:lnTo>
                          <a:lnTo>
                            <a:pt x="745706" y="1118376"/>
                          </a:lnTo>
                          <a:cubicBezTo>
                            <a:pt x="744643" y="1094598"/>
                            <a:pt x="745946" y="1070360"/>
                            <a:pt x="749817" y="1045936"/>
                          </a:cubicBezTo>
                          <a:cubicBezTo>
                            <a:pt x="755622" y="1009300"/>
                            <a:pt x="766790" y="974848"/>
                            <a:pt x="782394" y="943252"/>
                          </a:cubicBezTo>
                          <a:lnTo>
                            <a:pt x="796555" y="922787"/>
                          </a:lnTo>
                          <a:close/>
                          <a:moveTo>
                            <a:pt x="1667090" y="482559"/>
                          </a:moveTo>
                          <a:lnTo>
                            <a:pt x="1362906" y="856965"/>
                          </a:lnTo>
                          <a:lnTo>
                            <a:pt x="1393409" y="891480"/>
                          </a:lnTo>
                          <a:cubicBezTo>
                            <a:pt x="1420348" y="928563"/>
                            <a:pt x="1440213" y="970786"/>
                            <a:pt x="1451408" y="1015949"/>
                          </a:cubicBezTo>
                          <a:lnTo>
                            <a:pt x="1454395" y="1036577"/>
                          </a:lnTo>
                          <a:lnTo>
                            <a:pt x="1935547" y="976646"/>
                          </a:lnTo>
                          <a:lnTo>
                            <a:pt x="1921067" y="902827"/>
                          </a:lnTo>
                          <a:cubicBezTo>
                            <a:pt x="1881862" y="744667"/>
                            <a:pt x="1797115" y="601956"/>
                            <a:pt x="1679404" y="492007"/>
                          </a:cubicBezTo>
                          <a:close/>
                          <a:moveTo>
                            <a:pt x="973227" y="278965"/>
                          </a:moveTo>
                          <a:lnTo>
                            <a:pt x="908171" y="291726"/>
                          </a:lnTo>
                          <a:cubicBezTo>
                            <a:pt x="750012" y="330931"/>
                            <a:pt x="607300" y="415678"/>
                            <a:pt x="497352" y="533389"/>
                          </a:cubicBezTo>
                          <a:lnTo>
                            <a:pt x="471161" y="567525"/>
                          </a:lnTo>
                          <a:lnTo>
                            <a:pt x="843242" y="856376"/>
                          </a:lnTo>
                          <a:lnTo>
                            <a:pt x="921824" y="793341"/>
                          </a:lnTo>
                          <a:cubicBezTo>
                            <a:pt x="951460" y="775864"/>
                            <a:pt x="983679" y="762591"/>
                            <a:pt x="1017552" y="754194"/>
                          </a:cubicBezTo>
                          <a:lnTo>
                            <a:pt x="1025071" y="753106"/>
                          </a:lnTo>
                          <a:close/>
                          <a:moveTo>
                            <a:pt x="1239957" y="277766"/>
                          </a:moveTo>
                          <a:cubicBezTo>
                            <a:pt x="1182937" y="268730"/>
                            <a:pt x="1126350" y="265686"/>
                            <a:pt x="1070838" y="268168"/>
                          </a:cubicBezTo>
                          <a:lnTo>
                            <a:pt x="1053795" y="269783"/>
                          </a:lnTo>
                          <a:lnTo>
                            <a:pt x="1105772" y="745156"/>
                          </a:lnTo>
                          <a:lnTo>
                            <a:pt x="1159666" y="748215"/>
                          </a:lnTo>
                          <a:cubicBezTo>
                            <a:pt x="1208513" y="755955"/>
                            <a:pt x="1253480" y="773229"/>
                            <a:pt x="1292970" y="797839"/>
                          </a:cubicBezTo>
                          <a:lnTo>
                            <a:pt x="1301284" y="804218"/>
                          </a:lnTo>
                          <a:lnTo>
                            <a:pt x="1602731" y="433180"/>
                          </a:lnTo>
                          <a:lnTo>
                            <a:pt x="1551171" y="393621"/>
                          </a:lnTo>
                          <a:cubicBezTo>
                            <a:pt x="1458978" y="336166"/>
                            <a:pt x="1353998" y="295838"/>
                            <a:pt x="1239957" y="277766"/>
                          </a:cubicBezTo>
                          <a:close/>
                          <a:moveTo>
                            <a:pt x="1162662" y="3174"/>
                          </a:moveTo>
                          <a:lnTo>
                            <a:pt x="1175377" y="126023"/>
                          </a:lnTo>
                          <a:lnTo>
                            <a:pt x="1262524" y="135358"/>
                          </a:lnTo>
                          <a:lnTo>
                            <a:pt x="1268383" y="136592"/>
                          </a:lnTo>
                          <a:lnTo>
                            <a:pt x="1312070" y="30760"/>
                          </a:lnTo>
                          <a:lnTo>
                            <a:pt x="1401655" y="48170"/>
                          </a:lnTo>
                          <a:lnTo>
                            <a:pt x="1395226" y="167041"/>
                          </a:lnTo>
                          <a:lnTo>
                            <a:pt x="1454566" y="185958"/>
                          </a:lnTo>
                          <a:lnTo>
                            <a:pt x="1472563" y="193755"/>
                          </a:lnTo>
                          <a:lnTo>
                            <a:pt x="1549363" y="89203"/>
                          </a:lnTo>
                          <a:lnTo>
                            <a:pt x="1632163" y="127579"/>
                          </a:lnTo>
                          <a:lnTo>
                            <a:pt x="1594022" y="252607"/>
                          </a:lnTo>
                          <a:lnTo>
                            <a:pt x="1627397" y="271189"/>
                          </a:lnTo>
                          <a:lnTo>
                            <a:pt x="1668440" y="299636"/>
                          </a:lnTo>
                          <a:lnTo>
                            <a:pt x="1762697" y="221997"/>
                          </a:lnTo>
                          <a:lnTo>
                            <a:pt x="1833531" y="279539"/>
                          </a:lnTo>
                          <a:lnTo>
                            <a:pt x="1771807" y="381510"/>
                          </a:lnTo>
                          <a:lnTo>
                            <a:pt x="1777739" y="386538"/>
                          </a:lnTo>
                          <a:lnTo>
                            <a:pt x="1826984" y="442258"/>
                          </a:lnTo>
                          <a:lnTo>
                            <a:pt x="1935892" y="386105"/>
                          </a:lnTo>
                          <a:lnTo>
                            <a:pt x="1992963" y="457320"/>
                          </a:lnTo>
                          <a:lnTo>
                            <a:pt x="1911653" y="543333"/>
                          </a:lnTo>
                          <a:lnTo>
                            <a:pt x="1958056" y="622044"/>
                          </a:lnTo>
                          <a:lnTo>
                            <a:pt x="2081909" y="586340"/>
                          </a:lnTo>
                          <a:lnTo>
                            <a:pt x="2124069" y="667279"/>
                          </a:lnTo>
                          <a:lnTo>
                            <a:pt x="2019258" y="741809"/>
                          </a:lnTo>
                          <a:lnTo>
                            <a:pt x="2033704" y="777078"/>
                          </a:lnTo>
                          <a:lnTo>
                            <a:pt x="2047245" y="822165"/>
                          </a:lnTo>
                          <a:lnTo>
                            <a:pt x="2159315" y="814931"/>
                          </a:lnTo>
                          <a:lnTo>
                            <a:pt x="2183128" y="903031"/>
                          </a:lnTo>
                          <a:lnTo>
                            <a:pt x="2076770" y="948238"/>
                          </a:lnTo>
                          <a:lnTo>
                            <a:pt x="2079532" y="962318"/>
                          </a:lnTo>
                          <a:lnTo>
                            <a:pt x="2085383" y="1024038"/>
                          </a:lnTo>
                          <a:lnTo>
                            <a:pt x="2207204" y="1052737"/>
                          </a:lnTo>
                          <a:lnTo>
                            <a:pt x="2204300" y="1143952"/>
                          </a:lnTo>
                          <a:lnTo>
                            <a:pt x="2088131" y="1156323"/>
                          </a:lnTo>
                          <a:lnTo>
                            <a:pt x="2088125" y="1157378"/>
                          </a:lnTo>
                          <a:lnTo>
                            <a:pt x="2077781" y="1253956"/>
                          </a:lnTo>
                          <a:lnTo>
                            <a:pt x="2184558" y="1305113"/>
                          </a:lnTo>
                          <a:lnTo>
                            <a:pt x="2162223" y="1393599"/>
                          </a:lnTo>
                          <a:lnTo>
                            <a:pt x="2048545" y="1381121"/>
                          </a:lnTo>
                          <a:lnTo>
                            <a:pt x="2026835" y="1449222"/>
                          </a:lnTo>
                          <a:lnTo>
                            <a:pt x="2019095" y="1467086"/>
                          </a:lnTo>
                          <a:lnTo>
                            <a:pt x="2117082" y="1540584"/>
                          </a:lnTo>
                          <a:lnTo>
                            <a:pt x="2077880" y="1622997"/>
                          </a:lnTo>
                          <a:lnTo>
                            <a:pt x="1961548" y="1586232"/>
                          </a:lnTo>
                          <a:lnTo>
                            <a:pt x="1941604" y="1622053"/>
                          </a:lnTo>
                          <a:lnTo>
                            <a:pt x="1916460" y="1658330"/>
                          </a:lnTo>
                          <a:lnTo>
                            <a:pt x="1990416" y="1762567"/>
                          </a:lnTo>
                          <a:lnTo>
                            <a:pt x="1927929" y="1829080"/>
                          </a:lnTo>
                          <a:lnTo>
                            <a:pt x="1834374" y="1762816"/>
                          </a:lnTo>
                          <a:lnTo>
                            <a:pt x="1826255" y="1772395"/>
                          </a:lnTo>
                          <a:lnTo>
                            <a:pt x="1769482" y="1822571"/>
                          </a:lnTo>
                          <a:lnTo>
                            <a:pt x="1825251" y="1928713"/>
                          </a:lnTo>
                          <a:lnTo>
                            <a:pt x="1754478" y="1986332"/>
                          </a:lnTo>
                          <a:lnTo>
                            <a:pt x="1668875" y="1906654"/>
                          </a:lnTo>
                          <a:lnTo>
                            <a:pt x="1594797" y="1950325"/>
                          </a:lnTo>
                          <a:lnTo>
                            <a:pt x="1638861" y="2073915"/>
                          </a:lnTo>
                          <a:lnTo>
                            <a:pt x="1560679" y="2120994"/>
                          </a:lnTo>
                          <a:lnTo>
                            <a:pt x="1473325" y="2012955"/>
                          </a:lnTo>
                          <a:lnTo>
                            <a:pt x="1435715" y="2028360"/>
                          </a:lnTo>
                          <a:lnTo>
                            <a:pt x="1395405" y="2040467"/>
                          </a:lnTo>
                          <a:lnTo>
                            <a:pt x="1407471" y="2165468"/>
                          </a:lnTo>
                          <a:lnTo>
                            <a:pt x="1320172" y="2192069"/>
                          </a:lnTo>
                          <a:lnTo>
                            <a:pt x="1264325" y="2071471"/>
                          </a:lnTo>
                          <a:lnTo>
                            <a:pt x="1250475" y="2074188"/>
                          </a:lnTo>
                          <a:lnTo>
                            <a:pt x="1189427" y="2079975"/>
                          </a:lnTo>
                          <a:lnTo>
                            <a:pt x="1159359" y="2204001"/>
                          </a:lnTo>
                          <a:lnTo>
                            <a:pt x="1068165" y="2200507"/>
                          </a:lnTo>
                          <a:lnTo>
                            <a:pt x="1056399" y="2082787"/>
                          </a:lnTo>
                          <a:lnTo>
                            <a:pt x="1055415" y="2082781"/>
                          </a:lnTo>
                          <a:lnTo>
                            <a:pt x="969475" y="2073576"/>
                          </a:lnTo>
                          <a:lnTo>
                            <a:pt x="906756" y="2197081"/>
                          </a:lnTo>
                          <a:lnTo>
                            <a:pt x="818810" y="2172709"/>
                          </a:lnTo>
                          <a:lnTo>
                            <a:pt x="835882" y="2044543"/>
                          </a:lnTo>
                          <a:lnTo>
                            <a:pt x="763571" y="2021490"/>
                          </a:lnTo>
                          <a:lnTo>
                            <a:pt x="754891" y="2017730"/>
                          </a:lnTo>
                          <a:lnTo>
                            <a:pt x="679386" y="2121722"/>
                          </a:lnTo>
                          <a:lnTo>
                            <a:pt x="596375" y="2083804"/>
                          </a:lnTo>
                          <a:lnTo>
                            <a:pt x="633392" y="1960007"/>
                          </a:lnTo>
                          <a:lnTo>
                            <a:pt x="590740" y="1936260"/>
                          </a:lnTo>
                          <a:lnTo>
                            <a:pt x="568751" y="1921019"/>
                          </a:lnTo>
                          <a:lnTo>
                            <a:pt x="460737" y="2006199"/>
                          </a:lnTo>
                          <a:lnTo>
                            <a:pt x="391143" y="1947163"/>
                          </a:lnTo>
                          <a:lnTo>
                            <a:pt x="460479" y="1837931"/>
                          </a:lnTo>
                          <a:lnTo>
                            <a:pt x="440398" y="1820911"/>
                          </a:lnTo>
                          <a:lnTo>
                            <a:pt x="399386" y="1774507"/>
                          </a:lnTo>
                          <a:lnTo>
                            <a:pt x="271853" y="1845836"/>
                          </a:lnTo>
                          <a:lnTo>
                            <a:pt x="212401" y="1776597"/>
                          </a:lnTo>
                          <a:lnTo>
                            <a:pt x="308584" y="1667678"/>
                          </a:lnTo>
                          <a:lnTo>
                            <a:pt x="267496" y="1597981"/>
                          </a:lnTo>
                          <a:lnTo>
                            <a:pt x="138018" y="1639614"/>
                          </a:lnTo>
                          <a:lnTo>
                            <a:pt x="93416" y="1559995"/>
                          </a:lnTo>
                          <a:lnTo>
                            <a:pt x="203386" y="1476644"/>
                          </a:lnTo>
                          <a:lnTo>
                            <a:pt x="184432" y="1430371"/>
                          </a:lnTo>
                          <a:lnTo>
                            <a:pt x="174104" y="1395981"/>
                          </a:lnTo>
                          <a:lnTo>
                            <a:pt x="49567" y="1404952"/>
                          </a:lnTo>
                          <a:lnTo>
                            <a:pt x="25098" y="1317032"/>
                          </a:lnTo>
                          <a:lnTo>
                            <a:pt x="142700" y="1266008"/>
                          </a:lnTo>
                          <a:lnTo>
                            <a:pt x="138605" y="1245130"/>
                          </a:lnTo>
                          <a:lnTo>
                            <a:pt x="132128" y="1176804"/>
                          </a:lnTo>
                          <a:lnTo>
                            <a:pt x="4303" y="1157174"/>
                          </a:lnTo>
                          <a:lnTo>
                            <a:pt x="0" y="1066015"/>
                          </a:lnTo>
                          <a:lnTo>
                            <a:pt x="130930" y="1041501"/>
                          </a:lnTo>
                          <a:lnTo>
                            <a:pt x="139747" y="959187"/>
                          </a:lnTo>
                          <a:lnTo>
                            <a:pt x="28484" y="913258"/>
                          </a:lnTo>
                          <a:lnTo>
                            <a:pt x="45894" y="823673"/>
                          </a:lnTo>
                          <a:lnTo>
                            <a:pt x="168327" y="830295"/>
                          </a:lnTo>
                          <a:lnTo>
                            <a:pt x="191302" y="758227"/>
                          </a:lnTo>
                          <a:lnTo>
                            <a:pt x="193604" y="752915"/>
                          </a:lnTo>
                          <a:lnTo>
                            <a:pt x="92960" y="678894"/>
                          </a:lnTo>
                          <a:lnTo>
                            <a:pt x="131385" y="596116"/>
                          </a:lnTo>
                          <a:lnTo>
                            <a:pt x="250320" y="632476"/>
                          </a:lnTo>
                          <a:lnTo>
                            <a:pt x="276533" y="585396"/>
                          </a:lnTo>
                          <a:lnTo>
                            <a:pt x="299843" y="551764"/>
                          </a:lnTo>
                          <a:lnTo>
                            <a:pt x="219201" y="462732"/>
                          </a:lnTo>
                          <a:lnTo>
                            <a:pt x="273355" y="389274"/>
                          </a:lnTo>
                          <a:lnTo>
                            <a:pt x="381105" y="447769"/>
                          </a:lnTo>
                          <a:lnTo>
                            <a:pt x="391882" y="435053"/>
                          </a:lnTo>
                          <a:lnTo>
                            <a:pt x="450557" y="383197"/>
                          </a:lnTo>
                          <a:lnTo>
                            <a:pt x="384015" y="276609"/>
                          </a:lnTo>
                          <a:lnTo>
                            <a:pt x="450314" y="213894"/>
                          </a:lnTo>
                          <a:lnTo>
                            <a:pt x="554771" y="297547"/>
                          </a:lnTo>
                          <a:lnTo>
                            <a:pt x="627859" y="254459"/>
                          </a:lnTo>
                          <a:lnTo>
                            <a:pt x="591034" y="133175"/>
                          </a:lnTo>
                          <a:lnTo>
                            <a:pt x="671371" y="89878"/>
                          </a:lnTo>
                          <a:lnTo>
                            <a:pt x="747269" y="193487"/>
                          </a:lnTo>
                          <a:lnTo>
                            <a:pt x="782422" y="179088"/>
                          </a:lnTo>
                          <a:lnTo>
                            <a:pt x="819122" y="168066"/>
                          </a:lnTo>
                          <a:lnTo>
                            <a:pt x="822443" y="31568"/>
                          </a:lnTo>
                          <a:lnTo>
                            <a:pt x="912307" y="15659"/>
                          </a:lnTo>
                          <a:lnTo>
                            <a:pt x="951416" y="136447"/>
                          </a:lnTo>
                          <a:lnTo>
                            <a:pt x="967662" y="133261"/>
                          </a:lnTo>
                          <a:lnTo>
                            <a:pt x="1041312" y="126279"/>
                          </a:lnTo>
                          <a:lnTo>
                            <a:pt x="1071456" y="0"/>
                          </a:lnTo>
                          <a:close/>
                        </a:path>
                      </a:pathLst>
                    </a:custGeom>
                    <a:solidFill>
                      <a:schemeClr val="accent2">
                        <a:lumMod val="60000"/>
                        <a:lumOff val="40000"/>
                      </a:schemeClr>
                    </a:solidFill>
                    <a:ln>
                      <a:noFill/>
                    </a:ln>
                    <a:effectLst>
                      <a:outerShdw blurRad="63500" sx="102000" sy="102000" algn="ctr" rotWithShape="0">
                        <a:schemeClr val="tx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BD3630FF-7B67-488E-A68B-4AB903CB660C}"/>
                        </a:ext>
                      </a:extLst>
                    </p:cNvPr>
                    <p:cNvSpPr/>
                    <p:nvPr/>
                  </p:nvSpPr>
                  <p:spPr>
                    <a:xfrm rot="6403620">
                      <a:off x="4005189" y="1248044"/>
                      <a:ext cx="1321940" cy="1328608"/>
                    </a:xfrm>
                    <a:custGeom>
                      <a:avLst/>
                      <a:gdLst>
                        <a:gd name="connsiteX0" fmla="*/ 891479 w 1728457"/>
                        <a:gd name="connsiteY0" fmla="*/ 722569 h 1737177"/>
                        <a:gd name="connsiteX1" fmla="*/ 937490 w 1728457"/>
                        <a:gd name="connsiteY1" fmla="*/ 736866 h 1737177"/>
                        <a:gd name="connsiteX2" fmla="*/ 1009379 w 1728457"/>
                        <a:gd name="connsiteY2" fmla="*/ 824926 h 1737177"/>
                        <a:gd name="connsiteX3" fmla="*/ 1010480 w 1728457"/>
                        <a:gd name="connsiteY3" fmla="*/ 836764 h 1737177"/>
                        <a:gd name="connsiteX4" fmla="*/ 1395406 w 1728457"/>
                        <a:gd name="connsiteY4" fmla="*/ 843571 h 1737177"/>
                        <a:gd name="connsiteX5" fmla="*/ 1474399 w 1728457"/>
                        <a:gd name="connsiteY5" fmla="*/ 809665 h 1737177"/>
                        <a:gd name="connsiteX6" fmla="*/ 1503517 w 1728457"/>
                        <a:gd name="connsiteY6" fmla="*/ 785314 h 1737177"/>
                        <a:gd name="connsiteX7" fmla="*/ 1481814 w 1728457"/>
                        <a:gd name="connsiteY7" fmla="*/ 673350 h 1737177"/>
                        <a:gd name="connsiteX8" fmla="*/ 1058152 w 1728457"/>
                        <a:gd name="connsiteY8" fmla="*/ 245622 h 1737177"/>
                        <a:gd name="connsiteX9" fmla="*/ 962144 w 1728457"/>
                        <a:gd name="connsiteY9" fmla="*/ 225625 h 1737177"/>
                        <a:gd name="connsiteX10" fmla="*/ 950996 w 1728457"/>
                        <a:gd name="connsiteY10" fmla="*/ 236471 h 1737177"/>
                        <a:gd name="connsiteX11" fmla="*/ 893387 w 1728457"/>
                        <a:gd name="connsiteY11" fmla="*/ 334922 h 1737177"/>
                        <a:gd name="connsiteX12" fmla="*/ 892002 w 1728457"/>
                        <a:gd name="connsiteY12" fmla="*/ 616253 h 1737177"/>
                        <a:gd name="connsiteX13" fmla="*/ 886900 w 1728457"/>
                        <a:gd name="connsiteY13" fmla="*/ 1398602 h 1737177"/>
                        <a:gd name="connsiteX14" fmla="*/ 920640 w 1728457"/>
                        <a:gd name="connsiteY14" fmla="*/ 1477667 h 1737177"/>
                        <a:gd name="connsiteX15" fmla="*/ 934723 w 1728457"/>
                        <a:gd name="connsiteY15" fmla="*/ 1494579 h 1737177"/>
                        <a:gd name="connsiteX16" fmla="*/ 1052395 w 1728457"/>
                        <a:gd name="connsiteY16" fmla="*/ 1471768 h 1737177"/>
                        <a:gd name="connsiteX17" fmla="*/ 1480121 w 1728457"/>
                        <a:gd name="connsiteY17" fmla="*/ 1048107 h 1737177"/>
                        <a:gd name="connsiteX18" fmla="*/ 1498824 w 1728457"/>
                        <a:gd name="connsiteY18" fmla="*/ 958308 h 1737177"/>
                        <a:gd name="connsiteX19" fmla="*/ 1491382 w 1728457"/>
                        <a:gd name="connsiteY19" fmla="*/ 950375 h 1737177"/>
                        <a:gd name="connsiteX20" fmla="*/ 1393989 w 1728457"/>
                        <a:gd name="connsiteY20" fmla="*/ 890993 h 1737177"/>
                        <a:gd name="connsiteX21" fmla="*/ 1014314 w 1728457"/>
                        <a:gd name="connsiteY21" fmla="*/ 885346 h 1737177"/>
                        <a:gd name="connsiteX22" fmla="*/ 997945 w 1728457"/>
                        <a:gd name="connsiteY22" fmla="*/ 938026 h 1737177"/>
                        <a:gd name="connsiteX23" fmla="*/ 909885 w 1728457"/>
                        <a:gd name="connsiteY23" fmla="*/ 1009916 h 1737177"/>
                        <a:gd name="connsiteX24" fmla="*/ 894563 w 1728457"/>
                        <a:gd name="connsiteY24" fmla="*/ 1011341 h 1737177"/>
                        <a:gd name="connsiteX25" fmla="*/ 231106 w 1728457"/>
                        <a:gd name="connsiteY25" fmla="*/ 785515 h 1737177"/>
                        <a:gd name="connsiteX26" fmla="*/ 255738 w 1728457"/>
                        <a:gd name="connsiteY26" fmla="*/ 806378 h 1737177"/>
                        <a:gd name="connsiteX27" fmla="*/ 323809 w 1728457"/>
                        <a:gd name="connsiteY27" fmla="*/ 838573 h 1737177"/>
                        <a:gd name="connsiteX28" fmla="*/ 604804 w 1728457"/>
                        <a:gd name="connsiteY28" fmla="*/ 839426 h 1737177"/>
                        <a:gd name="connsiteX29" fmla="*/ 723134 w 1728457"/>
                        <a:gd name="connsiteY29" fmla="*/ 839784 h 1737177"/>
                        <a:gd name="connsiteX30" fmla="*/ 736329 w 1728457"/>
                        <a:gd name="connsiteY30" fmla="*/ 797321 h 1737177"/>
                        <a:gd name="connsiteX31" fmla="*/ 824389 w 1728457"/>
                        <a:gd name="connsiteY31" fmla="*/ 725431 h 1737177"/>
                        <a:gd name="connsiteX32" fmla="*/ 845517 w 1728457"/>
                        <a:gd name="connsiteY32" fmla="*/ 723466 h 1737177"/>
                        <a:gd name="connsiteX33" fmla="*/ 845946 w 1728457"/>
                        <a:gd name="connsiteY33" fmla="*/ 334364 h 1737177"/>
                        <a:gd name="connsiteX34" fmla="*/ 810616 w 1728457"/>
                        <a:gd name="connsiteY34" fmla="*/ 255997 h 1737177"/>
                        <a:gd name="connsiteX35" fmla="*/ 783339 w 1728457"/>
                        <a:gd name="connsiteY35" fmla="*/ 224555 h 1737177"/>
                        <a:gd name="connsiteX36" fmla="*/ 683394 w 1728457"/>
                        <a:gd name="connsiteY36" fmla="*/ 243929 h 1737177"/>
                        <a:gd name="connsiteX37" fmla="*/ 255668 w 1728457"/>
                        <a:gd name="connsiteY37" fmla="*/ 667591 h 1737177"/>
                        <a:gd name="connsiteX38" fmla="*/ 253976 w 1728457"/>
                        <a:gd name="connsiteY38" fmla="*/ 1042349 h 1737177"/>
                        <a:gd name="connsiteX39" fmla="*/ 677637 w 1728457"/>
                        <a:gd name="connsiteY39" fmla="*/ 1470076 h 1737177"/>
                        <a:gd name="connsiteX40" fmla="*/ 782106 w 1728457"/>
                        <a:gd name="connsiteY40" fmla="*/ 1491835 h 1737177"/>
                        <a:gd name="connsiteX41" fmla="*/ 806061 w 1728457"/>
                        <a:gd name="connsiteY41" fmla="*/ 1464564 h 1737177"/>
                        <a:gd name="connsiteX42" fmla="*/ 839480 w 1728457"/>
                        <a:gd name="connsiteY42" fmla="*/ 1397085 h 1737177"/>
                        <a:gd name="connsiteX43" fmla="*/ 845988 w 1728457"/>
                        <a:gd name="connsiteY43" fmla="*/ 1013770 h 1737177"/>
                        <a:gd name="connsiteX44" fmla="*/ 796784 w 1728457"/>
                        <a:gd name="connsiteY44" fmla="*/ 998481 h 1737177"/>
                        <a:gd name="connsiteX45" fmla="*/ 724895 w 1728457"/>
                        <a:gd name="connsiteY45" fmla="*/ 910421 h 1737177"/>
                        <a:gd name="connsiteX46" fmla="*/ 722580 w 1728457"/>
                        <a:gd name="connsiteY46" fmla="*/ 885530 h 1737177"/>
                        <a:gd name="connsiteX47" fmla="*/ 323148 w 1728457"/>
                        <a:gd name="connsiteY47" fmla="*/ 886013 h 1737177"/>
                        <a:gd name="connsiteX48" fmla="*/ 244706 w 1728457"/>
                        <a:gd name="connsiteY48" fmla="*/ 921173 h 1737177"/>
                        <a:gd name="connsiteX49" fmla="*/ 232526 w 1728457"/>
                        <a:gd name="connsiteY49" fmla="*/ 931694 h 1737177"/>
                        <a:gd name="connsiteX50" fmla="*/ 28205 w 1728457"/>
                        <a:gd name="connsiteY50" fmla="*/ 1150383 h 1737177"/>
                        <a:gd name="connsiteX51" fmla="*/ 132194 w 1728457"/>
                        <a:gd name="connsiteY51" fmla="*/ 1070241 h 1737177"/>
                        <a:gd name="connsiteX52" fmla="*/ 115435 w 1728457"/>
                        <a:gd name="connsiteY52" fmla="*/ 1002193 h 1737177"/>
                        <a:gd name="connsiteX53" fmla="*/ 113863 w 1728457"/>
                        <a:gd name="connsiteY53" fmla="*/ 991078 h 1737177"/>
                        <a:gd name="connsiteX54" fmla="*/ 9178 w 1728457"/>
                        <a:gd name="connsiteY54" fmla="*/ 984720 h 1737177"/>
                        <a:gd name="connsiteX55" fmla="*/ 164 w 1728457"/>
                        <a:gd name="connsiteY55" fmla="*/ 923783 h 1737177"/>
                        <a:gd name="connsiteX56" fmla="*/ 105079 w 1728457"/>
                        <a:gd name="connsiteY56" fmla="*/ 879638 h 1737177"/>
                        <a:gd name="connsiteX57" fmla="*/ 105806 w 1728457"/>
                        <a:gd name="connsiteY57" fmla="*/ 799226 h 1737177"/>
                        <a:gd name="connsiteX58" fmla="*/ 0 w 1728457"/>
                        <a:gd name="connsiteY58" fmla="*/ 756177 h 1737177"/>
                        <a:gd name="connsiteX59" fmla="*/ 10961 w 1728457"/>
                        <a:gd name="connsiteY59" fmla="*/ 695559 h 1737177"/>
                        <a:gd name="connsiteX60" fmla="*/ 124373 w 1728457"/>
                        <a:gd name="connsiteY60" fmla="*/ 687318 h 1737177"/>
                        <a:gd name="connsiteX61" fmla="*/ 136213 w 1728457"/>
                        <a:gd name="connsiteY61" fmla="*/ 630468 h 1737177"/>
                        <a:gd name="connsiteX62" fmla="*/ 149872 w 1728457"/>
                        <a:gd name="connsiteY62" fmla="*/ 597974 h 1737177"/>
                        <a:gd name="connsiteX63" fmla="*/ 62311 w 1728457"/>
                        <a:gd name="connsiteY63" fmla="*/ 532626 h 1737177"/>
                        <a:gd name="connsiteX64" fmla="*/ 88194 w 1728457"/>
                        <a:gd name="connsiteY64" fmla="*/ 476726 h 1737177"/>
                        <a:gd name="connsiteX65" fmla="*/ 192739 w 1728457"/>
                        <a:gd name="connsiteY65" fmla="*/ 495988 h 1737177"/>
                        <a:gd name="connsiteX66" fmla="*/ 193172 w 1728457"/>
                        <a:gd name="connsiteY66" fmla="*/ 494958 h 1737177"/>
                        <a:gd name="connsiteX67" fmla="*/ 238444 w 1728457"/>
                        <a:gd name="connsiteY67" fmla="*/ 427197 h 1737177"/>
                        <a:gd name="connsiteX68" fmla="*/ 167109 w 1728457"/>
                        <a:gd name="connsiteY68" fmla="*/ 333118 h 1737177"/>
                        <a:gd name="connsiteX69" fmla="*/ 207473 w 1728457"/>
                        <a:gd name="connsiteY69" fmla="*/ 286584 h 1737177"/>
                        <a:gd name="connsiteX70" fmla="*/ 309681 w 1728457"/>
                        <a:gd name="connsiteY70" fmla="*/ 337617 h 1737177"/>
                        <a:gd name="connsiteX71" fmla="*/ 367847 w 1728457"/>
                        <a:gd name="connsiteY71" fmla="*/ 279004 h 1737177"/>
                        <a:gd name="connsiteX72" fmla="*/ 324611 w 1728457"/>
                        <a:gd name="connsiteY72" fmla="*/ 176342 h 1737177"/>
                        <a:gd name="connsiteX73" fmla="*/ 375239 w 1728457"/>
                        <a:gd name="connsiteY73" fmla="*/ 141248 h 1737177"/>
                        <a:gd name="connsiteX74" fmla="*/ 459064 w 1728457"/>
                        <a:gd name="connsiteY74" fmla="*/ 213774 h 1737177"/>
                        <a:gd name="connsiteX75" fmla="*/ 504008 w 1728457"/>
                        <a:gd name="connsiteY75" fmla="*/ 183489 h 1737177"/>
                        <a:gd name="connsiteX76" fmla="*/ 538810 w 1728457"/>
                        <a:gd name="connsiteY76" fmla="*/ 166961 h 1737177"/>
                        <a:gd name="connsiteX77" fmla="*/ 521032 w 1728457"/>
                        <a:gd name="connsiteY77" fmla="*/ 59232 h 1737177"/>
                        <a:gd name="connsiteX78" fmla="*/ 578440 w 1728457"/>
                        <a:gd name="connsiteY78" fmla="*/ 36894 h 1737177"/>
                        <a:gd name="connsiteX79" fmla="*/ 642350 w 1728457"/>
                        <a:gd name="connsiteY79" fmla="*/ 125943 h 1737177"/>
                        <a:gd name="connsiteX80" fmla="*/ 647396 w 1728457"/>
                        <a:gd name="connsiteY80" fmla="*/ 124145 h 1737177"/>
                        <a:gd name="connsiteX81" fmla="*/ 723550 w 1728457"/>
                        <a:gd name="connsiteY81" fmla="*/ 105388 h 1737177"/>
                        <a:gd name="connsiteX82" fmla="*/ 728025 w 1728457"/>
                        <a:gd name="connsiteY82" fmla="*/ 104755 h 1737177"/>
                        <a:gd name="connsiteX83" fmla="*/ 741539 w 1728457"/>
                        <a:gd name="connsiteY83" fmla="*/ 4525 h 1737177"/>
                        <a:gd name="connsiteX84" fmla="*/ 802973 w 1728457"/>
                        <a:gd name="connsiteY84" fmla="*/ 0 h 1737177"/>
                        <a:gd name="connsiteX85" fmla="*/ 834954 w 1728457"/>
                        <a:gd name="connsiteY85" fmla="*/ 94931 h 1737177"/>
                        <a:gd name="connsiteX86" fmla="*/ 933361 w 1728457"/>
                        <a:gd name="connsiteY86" fmla="*/ 95822 h 1737177"/>
                        <a:gd name="connsiteX87" fmla="*/ 979357 w 1728457"/>
                        <a:gd name="connsiteY87" fmla="*/ 4618 h 1737177"/>
                        <a:gd name="connsiteX88" fmla="*/ 1038894 w 1728457"/>
                        <a:gd name="connsiteY88" fmla="*/ 20429 h 1737177"/>
                        <a:gd name="connsiteX89" fmla="*/ 1038128 w 1728457"/>
                        <a:gd name="connsiteY89" fmla="*/ 114265 h 1737177"/>
                        <a:gd name="connsiteX90" fmla="*/ 1095273 w 1728457"/>
                        <a:gd name="connsiteY90" fmla="*/ 126167 h 1737177"/>
                        <a:gd name="connsiteX91" fmla="*/ 1131859 w 1728457"/>
                        <a:gd name="connsiteY91" fmla="*/ 141545 h 1737177"/>
                        <a:gd name="connsiteX92" fmla="*/ 1192456 w 1728457"/>
                        <a:gd name="connsiteY92" fmla="*/ 58842 h 1737177"/>
                        <a:gd name="connsiteX93" fmla="*/ 1248581 w 1728457"/>
                        <a:gd name="connsiteY93" fmla="*/ 84230 h 1737177"/>
                        <a:gd name="connsiteX94" fmla="*/ 1231211 w 1728457"/>
                        <a:gd name="connsiteY94" fmla="*/ 183411 h 1737177"/>
                        <a:gd name="connsiteX95" fmla="*/ 1307102 w 1728457"/>
                        <a:gd name="connsiteY95" fmla="*/ 234116 h 1737177"/>
                        <a:gd name="connsiteX96" fmla="*/ 1392038 w 1728457"/>
                        <a:gd name="connsiteY96" fmla="*/ 176411 h 1737177"/>
                        <a:gd name="connsiteX97" fmla="*/ 1436410 w 1728457"/>
                        <a:gd name="connsiteY97" fmla="*/ 219140 h 1737177"/>
                        <a:gd name="connsiteX98" fmla="*/ 1389866 w 1728457"/>
                        <a:gd name="connsiteY98" fmla="*/ 301363 h 1737177"/>
                        <a:gd name="connsiteX99" fmla="*/ 1458112 w 1728457"/>
                        <a:gd name="connsiteY99" fmla="*/ 369087 h 1737177"/>
                        <a:gd name="connsiteX100" fmla="*/ 1463543 w 1728457"/>
                        <a:gd name="connsiteY100" fmla="*/ 377149 h 1737177"/>
                        <a:gd name="connsiteX101" fmla="*/ 1554769 w 1728457"/>
                        <a:gd name="connsiteY101" fmla="*/ 341350 h 1737177"/>
                        <a:gd name="connsiteX102" fmla="*/ 1588604 w 1728457"/>
                        <a:gd name="connsiteY102" fmla="*/ 392827 h 1737177"/>
                        <a:gd name="connsiteX103" fmla="*/ 1522841 w 1728457"/>
                        <a:gd name="connsiteY103" fmla="*/ 465154 h 1737177"/>
                        <a:gd name="connsiteX104" fmla="*/ 1542253 w 1728457"/>
                        <a:gd name="connsiteY104" fmla="*/ 493963 h 1737177"/>
                        <a:gd name="connsiteX105" fmla="*/ 1566808 w 1728457"/>
                        <a:gd name="connsiteY105" fmla="*/ 545667 h 1737177"/>
                        <a:gd name="connsiteX106" fmla="*/ 1668847 w 1728457"/>
                        <a:gd name="connsiteY106" fmla="*/ 537032 h 1737177"/>
                        <a:gd name="connsiteX107" fmla="*/ 1686576 w 1728457"/>
                        <a:gd name="connsiteY107" fmla="*/ 596026 h 1737177"/>
                        <a:gd name="connsiteX108" fmla="*/ 1603742 w 1728457"/>
                        <a:gd name="connsiteY108" fmla="*/ 646060 h 1737177"/>
                        <a:gd name="connsiteX109" fmla="*/ 1620353 w 1728457"/>
                        <a:gd name="connsiteY109" fmla="*/ 713506 h 1737177"/>
                        <a:gd name="connsiteX110" fmla="*/ 1624841 w 1728457"/>
                        <a:gd name="connsiteY110" fmla="*/ 745236 h 1737177"/>
                        <a:gd name="connsiteX111" fmla="*/ 1720370 w 1728457"/>
                        <a:gd name="connsiteY111" fmla="*/ 752496 h 1737177"/>
                        <a:gd name="connsiteX112" fmla="*/ 1728457 w 1728457"/>
                        <a:gd name="connsiteY112" fmla="*/ 813564 h 1737177"/>
                        <a:gd name="connsiteX113" fmla="*/ 1630557 w 1728457"/>
                        <a:gd name="connsiteY113" fmla="*/ 853017 h 1737177"/>
                        <a:gd name="connsiteX114" fmla="*/ 1629835 w 1728457"/>
                        <a:gd name="connsiteY114" fmla="*/ 932831 h 1737177"/>
                        <a:gd name="connsiteX115" fmla="*/ 1726430 w 1728457"/>
                        <a:gd name="connsiteY115" fmla="*/ 979011 h 1737177"/>
                        <a:gd name="connsiteX116" fmla="*/ 1711881 w 1728457"/>
                        <a:gd name="connsiteY116" fmla="*/ 1038870 h 1737177"/>
                        <a:gd name="connsiteX117" fmla="*/ 1608952 w 1728457"/>
                        <a:gd name="connsiteY117" fmla="*/ 1040207 h 1737177"/>
                        <a:gd name="connsiteX118" fmla="*/ 1599575 w 1728457"/>
                        <a:gd name="connsiteY118" fmla="*/ 1085230 h 1737177"/>
                        <a:gd name="connsiteX119" fmla="*/ 1581728 w 1728457"/>
                        <a:gd name="connsiteY119" fmla="*/ 1127692 h 1737177"/>
                        <a:gd name="connsiteX120" fmla="*/ 1673066 w 1728457"/>
                        <a:gd name="connsiteY120" fmla="*/ 1198447 h 1737177"/>
                        <a:gd name="connsiteX121" fmla="*/ 1646184 w 1728457"/>
                        <a:gd name="connsiteY121" fmla="*/ 1253873 h 1737177"/>
                        <a:gd name="connsiteX122" fmla="*/ 1535484 w 1728457"/>
                        <a:gd name="connsiteY122" fmla="*/ 1231416 h 1737177"/>
                        <a:gd name="connsiteX123" fmla="*/ 1488059 w 1728457"/>
                        <a:gd name="connsiteY123" fmla="*/ 1302398 h 1737177"/>
                        <a:gd name="connsiteX124" fmla="*/ 1561518 w 1728457"/>
                        <a:gd name="connsiteY124" fmla="*/ 1395619 h 1737177"/>
                        <a:gd name="connsiteX125" fmla="*/ 1522027 w 1728457"/>
                        <a:gd name="connsiteY125" fmla="*/ 1442897 h 1737177"/>
                        <a:gd name="connsiteX126" fmla="*/ 1413213 w 1728457"/>
                        <a:gd name="connsiteY126" fmla="*/ 1391074 h 1737177"/>
                        <a:gd name="connsiteX127" fmla="*/ 1356656 w 1728457"/>
                        <a:gd name="connsiteY127" fmla="*/ 1448067 h 1737177"/>
                        <a:gd name="connsiteX128" fmla="*/ 1351894 w 1728457"/>
                        <a:gd name="connsiteY128" fmla="*/ 1451275 h 1737177"/>
                        <a:gd name="connsiteX129" fmla="*/ 1396803 w 1728457"/>
                        <a:gd name="connsiteY129" fmla="*/ 1569333 h 1737177"/>
                        <a:gd name="connsiteX130" fmla="*/ 1344974 w 1728457"/>
                        <a:gd name="connsiteY130" fmla="*/ 1602627 h 1737177"/>
                        <a:gd name="connsiteX131" fmla="*/ 1253427 w 1728457"/>
                        <a:gd name="connsiteY131" fmla="*/ 1517622 h 1737177"/>
                        <a:gd name="connsiteX132" fmla="*/ 1231781 w 1728457"/>
                        <a:gd name="connsiteY132" fmla="*/ 1532208 h 1737177"/>
                        <a:gd name="connsiteX133" fmla="*/ 1189789 w 1728457"/>
                        <a:gd name="connsiteY133" fmla="*/ 1552152 h 1737177"/>
                        <a:gd name="connsiteX134" fmla="*/ 1200658 w 1728457"/>
                        <a:gd name="connsiteY134" fmla="*/ 1680573 h 1737177"/>
                        <a:gd name="connsiteX135" fmla="*/ 1141662 w 1728457"/>
                        <a:gd name="connsiteY135" fmla="*/ 1698302 h 1737177"/>
                        <a:gd name="connsiteX136" fmla="*/ 1078636 w 1728457"/>
                        <a:gd name="connsiteY136" fmla="*/ 1593956 h 1737177"/>
                        <a:gd name="connsiteX137" fmla="*/ 1012238 w 1728457"/>
                        <a:gd name="connsiteY137" fmla="*/ 1610310 h 1737177"/>
                        <a:gd name="connsiteX138" fmla="*/ 994767 w 1728457"/>
                        <a:gd name="connsiteY138" fmla="*/ 1612780 h 1737177"/>
                        <a:gd name="connsiteX139" fmla="*/ 983114 w 1728457"/>
                        <a:gd name="connsiteY139" fmla="*/ 1729821 h 1737177"/>
                        <a:gd name="connsiteX140" fmla="*/ 921873 w 1728457"/>
                        <a:gd name="connsiteY140" fmla="*/ 1736477 h 1737177"/>
                        <a:gd name="connsiteX141" fmla="*/ 878282 w 1728457"/>
                        <a:gd name="connsiteY141" fmla="*/ 1620562 h 1737177"/>
                        <a:gd name="connsiteX142" fmla="*/ 798126 w 1728457"/>
                        <a:gd name="connsiteY142" fmla="*/ 1619838 h 1737177"/>
                        <a:gd name="connsiteX143" fmla="*/ 758138 w 1728457"/>
                        <a:gd name="connsiteY143" fmla="*/ 1737177 h 1737177"/>
                        <a:gd name="connsiteX144" fmla="*/ 696987 w 1728457"/>
                        <a:gd name="connsiteY144" fmla="*/ 1729746 h 1737177"/>
                        <a:gd name="connsiteX145" fmla="*/ 679654 w 1728457"/>
                        <a:gd name="connsiteY145" fmla="*/ 1597682 h 1737177"/>
                        <a:gd name="connsiteX146" fmla="*/ 640515 w 1728457"/>
                        <a:gd name="connsiteY146" fmla="*/ 1589531 h 1737177"/>
                        <a:gd name="connsiteX147" fmla="*/ 607260 w 1728457"/>
                        <a:gd name="connsiteY147" fmla="*/ 1575553 h 1737177"/>
                        <a:gd name="connsiteX148" fmla="*/ 536696 w 1728457"/>
                        <a:gd name="connsiteY148" fmla="*/ 1674781 h 1737177"/>
                        <a:gd name="connsiteX149" fmla="*/ 480216 w 1728457"/>
                        <a:gd name="connsiteY149" fmla="*/ 1650190 h 1737177"/>
                        <a:gd name="connsiteX150" fmla="*/ 499673 w 1728457"/>
                        <a:gd name="connsiteY150" fmla="*/ 1529011 h 1737177"/>
                        <a:gd name="connsiteX151" fmla="*/ 427751 w 1728457"/>
                        <a:gd name="connsiteY151" fmla="*/ 1480957 h 1737177"/>
                        <a:gd name="connsiteX152" fmla="*/ 345620 w 1728457"/>
                        <a:gd name="connsiteY152" fmla="*/ 1560640 h 1737177"/>
                        <a:gd name="connsiteX153" fmla="*/ 294537 w 1728457"/>
                        <a:gd name="connsiteY153" fmla="*/ 1526214 h 1737177"/>
                        <a:gd name="connsiteX154" fmla="*/ 337340 w 1728457"/>
                        <a:gd name="connsiteY154" fmla="*/ 1405818 h 1737177"/>
                        <a:gd name="connsiteX155" fmla="*/ 285190 w 1728457"/>
                        <a:gd name="connsiteY155" fmla="*/ 1354066 h 1737177"/>
                        <a:gd name="connsiteX156" fmla="*/ 177803 w 1728457"/>
                        <a:gd name="connsiteY156" fmla="*/ 1399504 h 1737177"/>
                        <a:gd name="connsiteX157" fmla="*/ 142626 w 1728457"/>
                        <a:gd name="connsiteY157" fmla="*/ 1348935 h 1737177"/>
                        <a:gd name="connsiteX158" fmla="*/ 219316 w 1728457"/>
                        <a:gd name="connsiteY158" fmla="*/ 1259996 h 1737177"/>
                        <a:gd name="connsiteX159" fmla="*/ 193536 w 1728457"/>
                        <a:gd name="connsiteY159" fmla="*/ 1221734 h 1737177"/>
                        <a:gd name="connsiteX160" fmla="*/ 174893 w 1728457"/>
                        <a:gd name="connsiteY160" fmla="*/ 1182482 h 1737177"/>
                        <a:gd name="connsiteX161" fmla="*/ 52488 w 1728457"/>
                        <a:gd name="connsiteY161" fmla="*/ 1206997 h 173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728457" h="1737177">
                          <a:moveTo>
                            <a:pt x="891479" y="722569"/>
                          </a:moveTo>
                          <a:lnTo>
                            <a:pt x="937490" y="736866"/>
                          </a:lnTo>
                          <a:cubicBezTo>
                            <a:pt x="970967" y="754871"/>
                            <a:pt x="997575" y="785646"/>
                            <a:pt x="1009379" y="824926"/>
                          </a:cubicBezTo>
                          <a:lnTo>
                            <a:pt x="1010480" y="836764"/>
                          </a:lnTo>
                          <a:lnTo>
                            <a:pt x="1395406" y="843571"/>
                          </a:lnTo>
                          <a:cubicBezTo>
                            <a:pt x="1429049" y="835147"/>
                            <a:pt x="1453213" y="823840"/>
                            <a:pt x="1474399" y="809665"/>
                          </a:cubicBezTo>
                          <a:lnTo>
                            <a:pt x="1503517" y="785314"/>
                          </a:lnTo>
                          <a:lnTo>
                            <a:pt x="1481814" y="673350"/>
                          </a:lnTo>
                          <a:cubicBezTo>
                            <a:pt x="1418128" y="461439"/>
                            <a:pt x="1254611" y="306871"/>
                            <a:pt x="1058152" y="245622"/>
                          </a:cubicBezTo>
                          <a:lnTo>
                            <a:pt x="962144" y="225625"/>
                          </a:lnTo>
                          <a:lnTo>
                            <a:pt x="950996" y="236471"/>
                          </a:lnTo>
                          <a:cubicBezTo>
                            <a:pt x="921460" y="267519"/>
                            <a:pt x="904647" y="294364"/>
                            <a:pt x="893387" y="334922"/>
                          </a:cubicBezTo>
                          <a:cubicBezTo>
                            <a:pt x="894446" y="428242"/>
                            <a:pt x="893224" y="522247"/>
                            <a:pt x="892002" y="616253"/>
                          </a:cubicBezTo>
                          <a:close/>
                          <a:moveTo>
                            <a:pt x="886900" y="1398602"/>
                          </a:moveTo>
                          <a:cubicBezTo>
                            <a:pt x="895252" y="1432262"/>
                            <a:pt x="906508" y="1456451"/>
                            <a:pt x="920640" y="1477667"/>
                          </a:cubicBezTo>
                          <a:lnTo>
                            <a:pt x="934723" y="1494579"/>
                          </a:lnTo>
                          <a:lnTo>
                            <a:pt x="1052395" y="1471768"/>
                          </a:lnTo>
                          <a:cubicBezTo>
                            <a:pt x="1264306" y="1408083"/>
                            <a:pt x="1418873" y="1244567"/>
                            <a:pt x="1480121" y="1048107"/>
                          </a:cubicBezTo>
                          <a:lnTo>
                            <a:pt x="1498824" y="958308"/>
                          </a:lnTo>
                          <a:lnTo>
                            <a:pt x="1491382" y="950375"/>
                          </a:lnTo>
                          <a:cubicBezTo>
                            <a:pt x="1460873" y="920282"/>
                            <a:pt x="1434337" y="902986"/>
                            <a:pt x="1393989" y="890993"/>
                          </a:cubicBezTo>
                          <a:lnTo>
                            <a:pt x="1014314" y="885346"/>
                          </a:lnTo>
                          <a:lnTo>
                            <a:pt x="997945" y="938026"/>
                          </a:lnTo>
                          <a:cubicBezTo>
                            <a:pt x="979939" y="971503"/>
                            <a:pt x="949164" y="998111"/>
                            <a:pt x="909885" y="1009916"/>
                          </a:cubicBezTo>
                          <a:lnTo>
                            <a:pt x="894563" y="1011341"/>
                          </a:lnTo>
                          <a:close/>
                          <a:moveTo>
                            <a:pt x="231106" y="785515"/>
                          </a:moveTo>
                          <a:lnTo>
                            <a:pt x="255738" y="806378"/>
                          </a:lnTo>
                          <a:cubicBezTo>
                            <a:pt x="275865" y="820988"/>
                            <a:pt x="296787" y="831009"/>
                            <a:pt x="323809" y="838573"/>
                          </a:cubicBezTo>
                          <a:cubicBezTo>
                            <a:pt x="417131" y="837717"/>
                            <a:pt x="510968" y="838572"/>
                            <a:pt x="604804" y="839426"/>
                          </a:cubicBezTo>
                          <a:lnTo>
                            <a:pt x="723134" y="839784"/>
                          </a:lnTo>
                          <a:lnTo>
                            <a:pt x="736329" y="797321"/>
                          </a:lnTo>
                          <a:cubicBezTo>
                            <a:pt x="754334" y="763843"/>
                            <a:pt x="785110" y="737236"/>
                            <a:pt x="824389" y="725431"/>
                          </a:cubicBezTo>
                          <a:lnTo>
                            <a:pt x="845517" y="723466"/>
                          </a:lnTo>
                          <a:lnTo>
                            <a:pt x="845946" y="334364"/>
                          </a:lnTo>
                          <a:cubicBezTo>
                            <a:pt x="836915" y="300879"/>
                            <a:pt x="825172" y="276923"/>
                            <a:pt x="810616" y="255997"/>
                          </a:cubicBezTo>
                          <a:lnTo>
                            <a:pt x="783339" y="224555"/>
                          </a:lnTo>
                          <a:lnTo>
                            <a:pt x="683394" y="243929"/>
                          </a:lnTo>
                          <a:cubicBezTo>
                            <a:pt x="471483" y="307615"/>
                            <a:pt x="316916" y="471131"/>
                            <a:pt x="255668" y="667591"/>
                          </a:cubicBezTo>
                          <a:close/>
                          <a:moveTo>
                            <a:pt x="253976" y="1042349"/>
                          </a:moveTo>
                          <a:cubicBezTo>
                            <a:pt x="317661" y="1254261"/>
                            <a:pt x="481178" y="1408828"/>
                            <a:pt x="677637" y="1470076"/>
                          </a:cubicBezTo>
                          <a:lnTo>
                            <a:pt x="782106" y="1491835"/>
                          </a:lnTo>
                          <a:lnTo>
                            <a:pt x="806061" y="1464564"/>
                          </a:lnTo>
                          <a:cubicBezTo>
                            <a:pt x="821033" y="1444705"/>
                            <a:pt x="831429" y="1423966"/>
                            <a:pt x="839480" y="1397085"/>
                          </a:cubicBezTo>
                          <a:lnTo>
                            <a:pt x="845988" y="1013770"/>
                          </a:lnTo>
                          <a:lnTo>
                            <a:pt x="796784" y="998481"/>
                          </a:lnTo>
                          <a:cubicBezTo>
                            <a:pt x="763307" y="980476"/>
                            <a:pt x="736699" y="949700"/>
                            <a:pt x="724895" y="910421"/>
                          </a:cubicBezTo>
                          <a:lnTo>
                            <a:pt x="722580" y="885530"/>
                          </a:lnTo>
                          <a:lnTo>
                            <a:pt x="323148" y="886013"/>
                          </a:lnTo>
                          <a:cubicBezTo>
                            <a:pt x="289644" y="894971"/>
                            <a:pt x="265663" y="906663"/>
                            <a:pt x="244706" y="921173"/>
                          </a:cubicBezTo>
                          <a:lnTo>
                            <a:pt x="232526" y="931694"/>
                          </a:lnTo>
                          <a:close/>
                          <a:moveTo>
                            <a:pt x="28205" y="1150383"/>
                          </a:moveTo>
                          <a:lnTo>
                            <a:pt x="132194" y="1070241"/>
                          </a:lnTo>
                          <a:lnTo>
                            <a:pt x="115435" y="1002193"/>
                          </a:lnTo>
                          <a:lnTo>
                            <a:pt x="113863" y="991078"/>
                          </a:lnTo>
                          <a:lnTo>
                            <a:pt x="9178" y="984720"/>
                          </a:lnTo>
                          <a:lnTo>
                            <a:pt x="164" y="923783"/>
                          </a:lnTo>
                          <a:lnTo>
                            <a:pt x="105079" y="879638"/>
                          </a:lnTo>
                          <a:lnTo>
                            <a:pt x="105806" y="799226"/>
                          </a:lnTo>
                          <a:lnTo>
                            <a:pt x="0" y="756177"/>
                          </a:lnTo>
                          <a:lnTo>
                            <a:pt x="10961" y="695559"/>
                          </a:lnTo>
                          <a:lnTo>
                            <a:pt x="124373" y="687318"/>
                          </a:lnTo>
                          <a:lnTo>
                            <a:pt x="136213" y="630468"/>
                          </a:lnTo>
                          <a:lnTo>
                            <a:pt x="149872" y="597974"/>
                          </a:lnTo>
                          <a:lnTo>
                            <a:pt x="62311" y="532626"/>
                          </a:lnTo>
                          <a:lnTo>
                            <a:pt x="88194" y="476726"/>
                          </a:lnTo>
                          <a:lnTo>
                            <a:pt x="192739" y="495988"/>
                          </a:lnTo>
                          <a:lnTo>
                            <a:pt x="193172" y="494958"/>
                          </a:lnTo>
                          <a:lnTo>
                            <a:pt x="238444" y="427197"/>
                          </a:lnTo>
                          <a:lnTo>
                            <a:pt x="167109" y="333118"/>
                          </a:lnTo>
                          <a:lnTo>
                            <a:pt x="207473" y="286584"/>
                          </a:lnTo>
                          <a:lnTo>
                            <a:pt x="309681" y="337617"/>
                          </a:lnTo>
                          <a:lnTo>
                            <a:pt x="367847" y="279004"/>
                          </a:lnTo>
                          <a:lnTo>
                            <a:pt x="324611" y="176342"/>
                          </a:lnTo>
                          <a:lnTo>
                            <a:pt x="375239" y="141248"/>
                          </a:lnTo>
                          <a:lnTo>
                            <a:pt x="459064" y="213774"/>
                          </a:lnTo>
                          <a:lnTo>
                            <a:pt x="504008" y="183489"/>
                          </a:lnTo>
                          <a:lnTo>
                            <a:pt x="538810" y="166961"/>
                          </a:lnTo>
                          <a:lnTo>
                            <a:pt x="521032" y="59232"/>
                          </a:lnTo>
                          <a:lnTo>
                            <a:pt x="578440" y="36894"/>
                          </a:lnTo>
                          <a:lnTo>
                            <a:pt x="642350" y="125943"/>
                          </a:lnTo>
                          <a:lnTo>
                            <a:pt x="647396" y="124145"/>
                          </a:lnTo>
                          <a:cubicBezTo>
                            <a:pt x="672721" y="116535"/>
                            <a:pt x="698133" y="110297"/>
                            <a:pt x="723550" y="105388"/>
                          </a:cubicBezTo>
                          <a:lnTo>
                            <a:pt x="728025" y="104755"/>
                          </a:lnTo>
                          <a:lnTo>
                            <a:pt x="741539" y="4525"/>
                          </a:lnTo>
                          <a:lnTo>
                            <a:pt x="802973" y="0"/>
                          </a:lnTo>
                          <a:lnTo>
                            <a:pt x="834954" y="94931"/>
                          </a:lnTo>
                          <a:lnTo>
                            <a:pt x="933361" y="95822"/>
                          </a:lnTo>
                          <a:lnTo>
                            <a:pt x="979357" y="4618"/>
                          </a:lnTo>
                          <a:lnTo>
                            <a:pt x="1038894" y="20429"/>
                          </a:lnTo>
                          <a:lnTo>
                            <a:pt x="1038128" y="114265"/>
                          </a:lnTo>
                          <a:lnTo>
                            <a:pt x="1095273" y="126167"/>
                          </a:lnTo>
                          <a:lnTo>
                            <a:pt x="1131859" y="141545"/>
                          </a:lnTo>
                          <a:lnTo>
                            <a:pt x="1192456" y="58842"/>
                          </a:lnTo>
                          <a:lnTo>
                            <a:pt x="1248581" y="84230"/>
                          </a:lnTo>
                          <a:lnTo>
                            <a:pt x="1231211" y="183411"/>
                          </a:lnTo>
                          <a:lnTo>
                            <a:pt x="1307102" y="234116"/>
                          </a:lnTo>
                          <a:lnTo>
                            <a:pt x="1392038" y="176411"/>
                          </a:lnTo>
                          <a:lnTo>
                            <a:pt x="1436410" y="219140"/>
                          </a:lnTo>
                          <a:lnTo>
                            <a:pt x="1389866" y="301363"/>
                          </a:lnTo>
                          <a:lnTo>
                            <a:pt x="1458112" y="369087"/>
                          </a:lnTo>
                          <a:lnTo>
                            <a:pt x="1463543" y="377149"/>
                          </a:lnTo>
                          <a:lnTo>
                            <a:pt x="1554769" y="341350"/>
                          </a:lnTo>
                          <a:lnTo>
                            <a:pt x="1588604" y="392827"/>
                          </a:lnTo>
                          <a:lnTo>
                            <a:pt x="1522841" y="465154"/>
                          </a:lnTo>
                          <a:lnTo>
                            <a:pt x="1542253" y="493963"/>
                          </a:lnTo>
                          <a:lnTo>
                            <a:pt x="1566808" y="545667"/>
                          </a:lnTo>
                          <a:lnTo>
                            <a:pt x="1668847" y="537032"/>
                          </a:lnTo>
                          <a:lnTo>
                            <a:pt x="1686576" y="596026"/>
                          </a:lnTo>
                          <a:lnTo>
                            <a:pt x="1603742" y="646060"/>
                          </a:lnTo>
                          <a:lnTo>
                            <a:pt x="1620353" y="713506"/>
                          </a:lnTo>
                          <a:lnTo>
                            <a:pt x="1624841" y="745236"/>
                          </a:lnTo>
                          <a:lnTo>
                            <a:pt x="1720370" y="752496"/>
                          </a:lnTo>
                          <a:lnTo>
                            <a:pt x="1728457" y="813564"/>
                          </a:lnTo>
                          <a:lnTo>
                            <a:pt x="1630557" y="853017"/>
                          </a:lnTo>
                          <a:lnTo>
                            <a:pt x="1629835" y="932831"/>
                          </a:lnTo>
                          <a:lnTo>
                            <a:pt x="1726430" y="979011"/>
                          </a:lnTo>
                          <a:lnTo>
                            <a:pt x="1711881" y="1038870"/>
                          </a:lnTo>
                          <a:lnTo>
                            <a:pt x="1608952" y="1040207"/>
                          </a:lnTo>
                          <a:lnTo>
                            <a:pt x="1599575" y="1085230"/>
                          </a:lnTo>
                          <a:lnTo>
                            <a:pt x="1581728" y="1127692"/>
                          </a:lnTo>
                          <a:lnTo>
                            <a:pt x="1673066" y="1198447"/>
                          </a:lnTo>
                          <a:lnTo>
                            <a:pt x="1646184" y="1253873"/>
                          </a:lnTo>
                          <a:lnTo>
                            <a:pt x="1535484" y="1231416"/>
                          </a:lnTo>
                          <a:lnTo>
                            <a:pt x="1488059" y="1302398"/>
                          </a:lnTo>
                          <a:lnTo>
                            <a:pt x="1561518" y="1395619"/>
                          </a:lnTo>
                          <a:lnTo>
                            <a:pt x="1522027" y="1442897"/>
                          </a:lnTo>
                          <a:lnTo>
                            <a:pt x="1413213" y="1391074"/>
                          </a:lnTo>
                          <a:lnTo>
                            <a:pt x="1356656" y="1448067"/>
                          </a:lnTo>
                          <a:lnTo>
                            <a:pt x="1351894" y="1451275"/>
                          </a:lnTo>
                          <a:lnTo>
                            <a:pt x="1396803" y="1569333"/>
                          </a:lnTo>
                          <a:lnTo>
                            <a:pt x="1344974" y="1602627"/>
                          </a:lnTo>
                          <a:lnTo>
                            <a:pt x="1253427" y="1517622"/>
                          </a:lnTo>
                          <a:lnTo>
                            <a:pt x="1231781" y="1532208"/>
                          </a:lnTo>
                          <a:lnTo>
                            <a:pt x="1189789" y="1552152"/>
                          </a:lnTo>
                          <a:lnTo>
                            <a:pt x="1200658" y="1680573"/>
                          </a:lnTo>
                          <a:lnTo>
                            <a:pt x="1141662" y="1698302"/>
                          </a:lnTo>
                          <a:lnTo>
                            <a:pt x="1078636" y="1593956"/>
                          </a:lnTo>
                          <a:lnTo>
                            <a:pt x="1012238" y="1610310"/>
                          </a:lnTo>
                          <a:lnTo>
                            <a:pt x="994767" y="1612780"/>
                          </a:lnTo>
                          <a:lnTo>
                            <a:pt x="983114" y="1729821"/>
                          </a:lnTo>
                          <a:lnTo>
                            <a:pt x="921873" y="1736477"/>
                          </a:lnTo>
                          <a:lnTo>
                            <a:pt x="878282" y="1620562"/>
                          </a:lnTo>
                          <a:lnTo>
                            <a:pt x="798126" y="1619838"/>
                          </a:lnTo>
                          <a:lnTo>
                            <a:pt x="758138" y="1737177"/>
                          </a:lnTo>
                          <a:lnTo>
                            <a:pt x="696987" y="1729746"/>
                          </a:lnTo>
                          <a:lnTo>
                            <a:pt x="679654" y="1597682"/>
                          </a:lnTo>
                          <a:lnTo>
                            <a:pt x="640515" y="1589531"/>
                          </a:lnTo>
                          <a:lnTo>
                            <a:pt x="607260" y="1575553"/>
                          </a:lnTo>
                          <a:lnTo>
                            <a:pt x="536696" y="1674781"/>
                          </a:lnTo>
                          <a:lnTo>
                            <a:pt x="480216" y="1650190"/>
                          </a:lnTo>
                          <a:lnTo>
                            <a:pt x="499673" y="1529011"/>
                          </a:lnTo>
                          <a:lnTo>
                            <a:pt x="427751" y="1480957"/>
                          </a:lnTo>
                          <a:lnTo>
                            <a:pt x="345620" y="1560640"/>
                          </a:lnTo>
                          <a:lnTo>
                            <a:pt x="294537" y="1526214"/>
                          </a:lnTo>
                          <a:lnTo>
                            <a:pt x="337340" y="1405818"/>
                          </a:lnTo>
                          <a:lnTo>
                            <a:pt x="285190" y="1354066"/>
                          </a:lnTo>
                          <a:lnTo>
                            <a:pt x="177803" y="1399504"/>
                          </a:lnTo>
                          <a:lnTo>
                            <a:pt x="142626" y="1348935"/>
                          </a:lnTo>
                          <a:lnTo>
                            <a:pt x="219316" y="1259996"/>
                          </a:lnTo>
                          <a:lnTo>
                            <a:pt x="193536" y="1221734"/>
                          </a:lnTo>
                          <a:lnTo>
                            <a:pt x="174893" y="1182482"/>
                          </a:lnTo>
                          <a:lnTo>
                            <a:pt x="52488" y="1206997"/>
                          </a:lnTo>
                          <a:close/>
                        </a:path>
                      </a:pathLst>
                    </a:custGeom>
                    <a:solidFill>
                      <a:schemeClr val="accent2"/>
                    </a:solidFill>
                    <a:ln>
                      <a:noFill/>
                    </a:ln>
                    <a:effectLst>
                      <a:outerShdw blurRad="63500" sx="102000" sy="102000" algn="ctr" rotWithShape="0">
                        <a:schemeClr val="tx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8201D30-F216-438B-9B71-28EAB4388C4F}"/>
                        </a:ext>
                      </a:extLst>
                    </p:cNvPr>
                    <p:cNvSpPr/>
                    <p:nvPr/>
                  </p:nvSpPr>
                  <p:spPr>
                    <a:xfrm rot="797709">
                      <a:off x="3037924" y="2321297"/>
                      <a:ext cx="1599710" cy="1612684"/>
                    </a:xfrm>
                    <a:custGeom>
                      <a:avLst/>
                      <a:gdLst>
                        <a:gd name="connsiteX0" fmla="*/ 1443050 w 2091645"/>
                        <a:gd name="connsiteY0" fmla="*/ 1526866 h 2108608"/>
                        <a:gd name="connsiteX1" fmla="*/ 1409663 w 2091645"/>
                        <a:gd name="connsiteY1" fmla="*/ 1556704 h 2108608"/>
                        <a:gd name="connsiteX2" fmla="*/ 1188680 w 2091645"/>
                        <a:gd name="connsiteY2" fmla="*/ 1658388 h 2108608"/>
                        <a:gd name="connsiteX3" fmla="*/ 1094834 w 2091645"/>
                        <a:gd name="connsiteY3" fmla="*/ 1670807 h 2108608"/>
                        <a:gd name="connsiteX4" fmla="*/ 1090900 w 2091645"/>
                        <a:gd name="connsiteY4" fmla="*/ 1835395 h 2108608"/>
                        <a:gd name="connsiteX5" fmla="*/ 1153732 w 2091645"/>
                        <a:gd name="connsiteY5" fmla="*/ 1830319 h 2108608"/>
                        <a:gd name="connsiteX6" fmla="*/ 1232609 w 2091645"/>
                        <a:gd name="connsiteY6" fmla="*/ 1815836 h 2108608"/>
                        <a:gd name="connsiteX7" fmla="*/ 1515199 w 2091645"/>
                        <a:gd name="connsiteY7" fmla="*/ 1685805 h 2108608"/>
                        <a:gd name="connsiteX8" fmla="*/ 1563406 w 2091645"/>
                        <a:gd name="connsiteY8" fmla="*/ 1642722 h 2108608"/>
                        <a:gd name="connsiteX9" fmla="*/ 656947 w 2091645"/>
                        <a:gd name="connsiteY9" fmla="*/ 1531113 h 2108608"/>
                        <a:gd name="connsiteX10" fmla="*/ 544389 w 2091645"/>
                        <a:gd name="connsiteY10" fmla="*/ 1646822 h 2108608"/>
                        <a:gd name="connsiteX11" fmla="*/ 640773 w 2091645"/>
                        <a:gd name="connsiteY11" fmla="*/ 1719929 h 2108608"/>
                        <a:gd name="connsiteX12" fmla="*/ 921706 w 2091645"/>
                        <a:gd name="connsiteY12" fmla="*/ 1826048 h 2108608"/>
                        <a:gd name="connsiteX13" fmla="*/ 1009867 w 2091645"/>
                        <a:gd name="connsiteY13" fmla="*/ 1832135 h 2108608"/>
                        <a:gd name="connsiteX14" fmla="*/ 1013716 w 2091645"/>
                        <a:gd name="connsiteY14" fmla="*/ 1671080 h 2108608"/>
                        <a:gd name="connsiteX15" fmla="*/ 945556 w 2091645"/>
                        <a:gd name="connsiteY15" fmla="*/ 1666373 h 2108608"/>
                        <a:gd name="connsiteX16" fmla="*/ 725868 w 2091645"/>
                        <a:gd name="connsiteY16" fmla="*/ 1583388 h 2108608"/>
                        <a:gd name="connsiteX17" fmla="*/ 1263407 w 2091645"/>
                        <a:gd name="connsiteY17" fmla="*/ 1353937 h 2108608"/>
                        <a:gd name="connsiteX18" fmla="*/ 1221288 w 2091645"/>
                        <a:gd name="connsiteY18" fmla="*/ 1383681 h 2108608"/>
                        <a:gd name="connsiteX19" fmla="*/ 1158640 w 2091645"/>
                        <a:gd name="connsiteY19" fmla="*/ 1411943 h 2108608"/>
                        <a:gd name="connsiteX20" fmla="*/ 1100694 w 2091645"/>
                        <a:gd name="connsiteY20" fmla="*/ 1425585 h 2108608"/>
                        <a:gd name="connsiteX21" fmla="*/ 1096757 w 2091645"/>
                        <a:gd name="connsiteY21" fmla="*/ 1590333 h 2108608"/>
                        <a:gd name="connsiteX22" fmla="*/ 1170299 w 2091645"/>
                        <a:gd name="connsiteY22" fmla="*/ 1580600 h 2108608"/>
                        <a:gd name="connsiteX23" fmla="*/ 1362448 w 2091645"/>
                        <a:gd name="connsiteY23" fmla="*/ 1492184 h 2108608"/>
                        <a:gd name="connsiteX24" fmla="*/ 1385562 w 2091645"/>
                        <a:gd name="connsiteY24" fmla="*/ 1471526 h 2108608"/>
                        <a:gd name="connsiteX25" fmla="*/ 826257 w 2091645"/>
                        <a:gd name="connsiteY25" fmla="*/ 1357062 h 2108608"/>
                        <a:gd name="connsiteX26" fmla="*/ 712846 w 2091645"/>
                        <a:gd name="connsiteY26" fmla="*/ 1473648 h 2108608"/>
                        <a:gd name="connsiteX27" fmla="*/ 767875 w 2091645"/>
                        <a:gd name="connsiteY27" fmla="*/ 1515387 h 2108608"/>
                        <a:gd name="connsiteX28" fmla="*/ 958897 w 2091645"/>
                        <a:gd name="connsiteY28" fmla="*/ 1587543 h 2108608"/>
                        <a:gd name="connsiteX29" fmla="*/ 1015619 w 2091645"/>
                        <a:gd name="connsiteY29" fmla="*/ 1591460 h 2108608"/>
                        <a:gd name="connsiteX30" fmla="*/ 1019477 w 2091645"/>
                        <a:gd name="connsiteY30" fmla="*/ 1430029 h 2108608"/>
                        <a:gd name="connsiteX31" fmla="*/ 949329 w 2091645"/>
                        <a:gd name="connsiteY31" fmla="*/ 1418305 h 2108608"/>
                        <a:gd name="connsiteX32" fmla="*/ 881593 w 2091645"/>
                        <a:gd name="connsiteY32" fmla="*/ 1392302 h 2108608"/>
                        <a:gd name="connsiteX33" fmla="*/ 1654814 w 2091645"/>
                        <a:gd name="connsiteY33" fmla="*/ 1123064 h 2108608"/>
                        <a:gd name="connsiteX34" fmla="*/ 1651954 w 2091645"/>
                        <a:gd name="connsiteY34" fmla="*/ 1164475 h 2108608"/>
                        <a:gd name="connsiteX35" fmla="*/ 1568969 w 2091645"/>
                        <a:gd name="connsiteY35" fmla="*/ 1384163 h 2108608"/>
                        <a:gd name="connsiteX36" fmla="*/ 1502613 w 2091645"/>
                        <a:gd name="connsiteY36" fmla="*/ 1471649 h 2108608"/>
                        <a:gd name="connsiteX37" fmla="*/ 1624038 w 2091645"/>
                        <a:gd name="connsiteY37" fmla="*/ 1588535 h 2108608"/>
                        <a:gd name="connsiteX38" fmla="*/ 1628087 w 2091645"/>
                        <a:gd name="connsiteY38" fmla="*/ 1584915 h 2108608"/>
                        <a:gd name="connsiteX39" fmla="*/ 1825036 w 2091645"/>
                        <a:gd name="connsiteY39" fmla="*/ 1184230 h 2108608"/>
                        <a:gd name="connsiteX40" fmla="*/ 1829441 w 2091645"/>
                        <a:gd name="connsiteY40" fmla="*/ 1120443 h 2108608"/>
                        <a:gd name="connsiteX41" fmla="*/ 1395786 w 2091645"/>
                        <a:gd name="connsiteY41" fmla="*/ 1126953 h 2108608"/>
                        <a:gd name="connsiteX42" fmla="*/ 1389110 w 2091645"/>
                        <a:gd name="connsiteY42" fmla="*/ 1166895 h 2108608"/>
                        <a:gd name="connsiteX43" fmla="*/ 1325290 w 2091645"/>
                        <a:gd name="connsiteY43" fmla="*/ 1294015 h 2108608"/>
                        <a:gd name="connsiteX44" fmla="*/ 1321834 w 2091645"/>
                        <a:gd name="connsiteY44" fmla="*/ 1297627 h 2108608"/>
                        <a:gd name="connsiteX45" fmla="*/ 1444893 w 2091645"/>
                        <a:gd name="connsiteY45" fmla="*/ 1416087 h 2108608"/>
                        <a:gd name="connsiteX46" fmla="*/ 1500968 w 2091645"/>
                        <a:gd name="connsiteY46" fmla="*/ 1342156 h 2108608"/>
                        <a:gd name="connsiteX47" fmla="*/ 1573124 w 2091645"/>
                        <a:gd name="connsiteY47" fmla="*/ 1151134 h 2108608"/>
                        <a:gd name="connsiteX48" fmla="*/ 1574980 w 2091645"/>
                        <a:gd name="connsiteY48" fmla="*/ 1124263 h 2108608"/>
                        <a:gd name="connsiteX49" fmla="*/ 522869 w 2091645"/>
                        <a:gd name="connsiteY49" fmla="*/ 1135130 h 2108608"/>
                        <a:gd name="connsiteX50" fmla="*/ 529431 w 2091645"/>
                        <a:gd name="connsiteY50" fmla="*/ 1184717 h 2108608"/>
                        <a:gd name="connsiteX51" fmla="*/ 617847 w 2091645"/>
                        <a:gd name="connsiteY51" fmla="*/ 1376867 h 2108608"/>
                        <a:gd name="connsiteX52" fmla="*/ 654247 w 2091645"/>
                        <a:gd name="connsiteY52" fmla="*/ 1417595 h 2108608"/>
                        <a:gd name="connsiteX53" fmla="*/ 767986 w 2091645"/>
                        <a:gd name="connsiteY53" fmla="*/ 1300672 h 2108608"/>
                        <a:gd name="connsiteX54" fmla="*/ 732543 w 2091645"/>
                        <a:gd name="connsiteY54" fmla="*/ 1250483 h 2108608"/>
                        <a:gd name="connsiteX55" fmla="*/ 704282 w 2091645"/>
                        <a:gd name="connsiteY55" fmla="*/ 1187835 h 2108608"/>
                        <a:gd name="connsiteX56" fmla="*/ 692281 w 2091645"/>
                        <a:gd name="connsiteY56" fmla="*/ 1136862 h 2108608"/>
                        <a:gd name="connsiteX57" fmla="*/ 273827 w 2091645"/>
                        <a:gd name="connsiteY57" fmla="*/ 1132583 h 2108608"/>
                        <a:gd name="connsiteX58" fmla="*/ 275617 w 2091645"/>
                        <a:gd name="connsiteY58" fmla="*/ 1154743 h 2108608"/>
                        <a:gd name="connsiteX59" fmla="*/ 290100 w 2091645"/>
                        <a:gd name="connsiteY59" fmla="*/ 1233621 h 2108608"/>
                        <a:gd name="connsiteX60" fmla="*/ 420131 w 2091645"/>
                        <a:gd name="connsiteY60" fmla="*/ 1516210 h 2108608"/>
                        <a:gd name="connsiteX61" fmla="*/ 486298 w 2091645"/>
                        <a:gd name="connsiteY61" fmla="*/ 1590246 h 2108608"/>
                        <a:gd name="connsiteX62" fmla="*/ 598629 w 2091645"/>
                        <a:gd name="connsiteY62" fmla="*/ 1474771 h 2108608"/>
                        <a:gd name="connsiteX63" fmla="*/ 553327 w 2091645"/>
                        <a:gd name="connsiteY63" fmla="*/ 1424082 h 2108608"/>
                        <a:gd name="connsiteX64" fmla="*/ 451643 w 2091645"/>
                        <a:gd name="connsiteY64" fmla="*/ 1203099 h 2108608"/>
                        <a:gd name="connsiteX65" fmla="*/ 442540 w 2091645"/>
                        <a:gd name="connsiteY65" fmla="*/ 1134308 h 2108608"/>
                        <a:gd name="connsiteX66" fmla="*/ 1459545 w 2091645"/>
                        <a:gd name="connsiteY66" fmla="*/ 727197 h 2108608"/>
                        <a:gd name="connsiteX67" fmla="*/ 1327915 w 2091645"/>
                        <a:gd name="connsiteY67" fmla="*/ 857311 h 2108608"/>
                        <a:gd name="connsiteX68" fmla="*/ 1354487 w 2091645"/>
                        <a:gd name="connsiteY68" fmla="*/ 894936 h 2108608"/>
                        <a:gd name="connsiteX69" fmla="*/ 1398613 w 2091645"/>
                        <a:gd name="connsiteY69" fmla="*/ 1024972 h 2108608"/>
                        <a:gd name="connsiteX70" fmla="*/ 1399341 w 2091645"/>
                        <a:gd name="connsiteY70" fmla="*/ 1045802 h 2108608"/>
                        <a:gd name="connsiteX71" fmla="*/ 1579860 w 2091645"/>
                        <a:gd name="connsiteY71" fmla="*/ 1043092 h 2108608"/>
                        <a:gd name="connsiteX72" fmla="*/ 1566181 w 2091645"/>
                        <a:gd name="connsiteY72" fmla="*/ 939733 h 2108608"/>
                        <a:gd name="connsiteX73" fmla="*/ 1477765 w 2091645"/>
                        <a:gd name="connsiteY73" fmla="*/ 747584 h 2108608"/>
                        <a:gd name="connsiteX74" fmla="*/ 957417 w 2091645"/>
                        <a:gd name="connsiteY74" fmla="*/ 819011 h 2108608"/>
                        <a:gd name="connsiteX75" fmla="*/ 785058 w 2091645"/>
                        <a:gd name="connsiteY75" fmla="*/ 1002272 h 2108608"/>
                        <a:gd name="connsiteX76" fmla="*/ 973077 w 2091645"/>
                        <a:gd name="connsiteY76" fmla="*/ 1331166 h 2108608"/>
                        <a:gd name="connsiteX77" fmla="*/ 1301971 w 2091645"/>
                        <a:gd name="connsiteY77" fmla="*/ 1143147 h 2108608"/>
                        <a:gd name="connsiteX78" fmla="*/ 1113952 w 2091645"/>
                        <a:gd name="connsiteY78" fmla="*/ 814253 h 2108608"/>
                        <a:gd name="connsiteX79" fmla="*/ 957417 w 2091645"/>
                        <a:gd name="connsiteY79" fmla="*/ 819011 h 2108608"/>
                        <a:gd name="connsiteX80" fmla="*/ 1643893 w 2091645"/>
                        <a:gd name="connsiteY80" fmla="*/ 544973 h 2108608"/>
                        <a:gd name="connsiteX81" fmla="*/ 1516206 w 2091645"/>
                        <a:gd name="connsiteY81" fmla="*/ 671188 h 2108608"/>
                        <a:gd name="connsiteX82" fmla="*/ 1542285 w 2091645"/>
                        <a:gd name="connsiteY82" fmla="*/ 700369 h 2108608"/>
                        <a:gd name="connsiteX83" fmla="*/ 1643969 w 2091645"/>
                        <a:gd name="connsiteY83" fmla="*/ 921351 h 2108608"/>
                        <a:gd name="connsiteX84" fmla="*/ 1659921 w 2091645"/>
                        <a:gd name="connsiteY84" fmla="*/ 1041891 h 2108608"/>
                        <a:gd name="connsiteX85" fmla="*/ 1835046 w 2091645"/>
                        <a:gd name="connsiteY85" fmla="*/ 1039262 h 2108608"/>
                        <a:gd name="connsiteX86" fmla="*/ 1835643 w 2091645"/>
                        <a:gd name="connsiteY86" fmla="*/ 1030630 h 2108608"/>
                        <a:gd name="connsiteX87" fmla="*/ 1814825 w 2091645"/>
                        <a:gd name="connsiteY87" fmla="*/ 873327 h 2108608"/>
                        <a:gd name="connsiteX88" fmla="*/ 1684794 w 2091645"/>
                        <a:gd name="connsiteY88" fmla="*/ 590738 h 2108608"/>
                        <a:gd name="connsiteX89" fmla="*/ 629191 w 2091645"/>
                        <a:gd name="connsiteY89" fmla="*/ 736747 h 2108608"/>
                        <a:gd name="connsiteX90" fmla="*/ 594645 w 2091645"/>
                        <a:gd name="connsiteY90" fmla="*/ 782294 h 2108608"/>
                        <a:gd name="connsiteX91" fmla="*/ 522488 w 2091645"/>
                        <a:gd name="connsiteY91" fmla="*/ 973316 h 2108608"/>
                        <a:gd name="connsiteX92" fmla="*/ 516918 w 2091645"/>
                        <a:gd name="connsiteY92" fmla="*/ 1053977 h 2108608"/>
                        <a:gd name="connsiteX93" fmla="*/ 686155 w 2091645"/>
                        <a:gd name="connsiteY93" fmla="*/ 1055708 h 2108608"/>
                        <a:gd name="connsiteX94" fmla="*/ 685959 w 2091645"/>
                        <a:gd name="connsiteY94" fmla="*/ 1050087 h 2108608"/>
                        <a:gd name="connsiteX95" fmla="*/ 697919 w 2091645"/>
                        <a:gd name="connsiteY95" fmla="*/ 978524 h 2108608"/>
                        <a:gd name="connsiteX96" fmla="*/ 723922 w 2091645"/>
                        <a:gd name="connsiteY96" fmla="*/ 910788 h 2108608"/>
                        <a:gd name="connsiteX97" fmla="*/ 756371 w 2091645"/>
                        <a:gd name="connsiteY97" fmla="*/ 859833 h 2108608"/>
                        <a:gd name="connsiteX98" fmla="*/ 1084458 w 2091645"/>
                        <a:gd name="connsiteY98" fmla="*/ 533299 h 2108608"/>
                        <a:gd name="connsiteX99" fmla="*/ 1084458 w 2091645"/>
                        <a:gd name="connsiteY99" fmla="*/ 718216 h 2108608"/>
                        <a:gd name="connsiteX100" fmla="*/ 1137700 w 2091645"/>
                        <a:gd name="connsiteY100" fmla="*/ 727114 h 2108608"/>
                        <a:gd name="connsiteX101" fmla="*/ 1264820 w 2091645"/>
                        <a:gd name="connsiteY101" fmla="*/ 790934 h 2108608"/>
                        <a:gd name="connsiteX102" fmla="*/ 1272391 w 2091645"/>
                        <a:gd name="connsiteY102" fmla="*/ 798179 h 2108608"/>
                        <a:gd name="connsiteX103" fmla="*/ 1404675 w 2091645"/>
                        <a:gd name="connsiteY103" fmla="*/ 667419 h 2108608"/>
                        <a:gd name="connsiteX104" fmla="*/ 1327737 w 2091645"/>
                        <a:gd name="connsiteY104" fmla="*/ 609064 h 2108608"/>
                        <a:gd name="connsiteX105" fmla="*/ 1136715 w 2091645"/>
                        <a:gd name="connsiteY105" fmla="*/ 536907 h 2108608"/>
                        <a:gd name="connsiteX106" fmla="*/ 925314 w 2091645"/>
                        <a:gd name="connsiteY106" fmla="*/ 543850 h 2108608"/>
                        <a:gd name="connsiteX107" fmla="*/ 733165 w 2091645"/>
                        <a:gd name="connsiteY107" fmla="*/ 632266 h 2108608"/>
                        <a:gd name="connsiteX108" fmla="*/ 683601 w 2091645"/>
                        <a:gd name="connsiteY108" fmla="*/ 676561 h 2108608"/>
                        <a:gd name="connsiteX109" fmla="*/ 811321 w 2091645"/>
                        <a:gd name="connsiteY109" fmla="*/ 800169 h 2108608"/>
                        <a:gd name="connsiteX110" fmla="*/ 865741 w 2091645"/>
                        <a:gd name="connsiteY110" fmla="*/ 761738 h 2108608"/>
                        <a:gd name="connsiteX111" fmla="*/ 995778 w 2091645"/>
                        <a:gd name="connsiteY111" fmla="*/ 717611 h 2108608"/>
                        <a:gd name="connsiteX112" fmla="*/ 1003370 w 2091645"/>
                        <a:gd name="connsiteY112" fmla="*/ 717346 h 2108608"/>
                        <a:gd name="connsiteX113" fmla="*/ 1003370 w 2091645"/>
                        <a:gd name="connsiteY113" fmla="*/ 533520 h 2108608"/>
                        <a:gd name="connsiteX114" fmla="*/ 447415 w 2091645"/>
                        <a:gd name="connsiteY114" fmla="*/ 560824 h 2108608"/>
                        <a:gd name="connsiteX115" fmla="*/ 386007 w 2091645"/>
                        <a:gd name="connsiteY115" fmla="*/ 641785 h 2108608"/>
                        <a:gd name="connsiteX116" fmla="*/ 279889 w 2091645"/>
                        <a:gd name="connsiteY116" fmla="*/ 922718 h 2108608"/>
                        <a:gd name="connsiteX117" fmla="*/ 270999 w 2091645"/>
                        <a:gd name="connsiteY117" fmla="*/ 1051462 h 2108608"/>
                        <a:gd name="connsiteX118" fmla="*/ 437224 w 2091645"/>
                        <a:gd name="connsiteY118" fmla="*/ 1053162 h 2108608"/>
                        <a:gd name="connsiteX119" fmla="*/ 443658 w 2091645"/>
                        <a:gd name="connsiteY119" fmla="*/ 959975 h 2108608"/>
                        <a:gd name="connsiteX120" fmla="*/ 526643 w 2091645"/>
                        <a:gd name="connsiteY120" fmla="*/ 740287 h 2108608"/>
                        <a:gd name="connsiteX121" fmla="*/ 571602 w 2091645"/>
                        <a:gd name="connsiteY121" fmla="*/ 681012 h 2108608"/>
                        <a:gd name="connsiteX122" fmla="*/ 1084458 w 2091645"/>
                        <a:gd name="connsiteY122" fmla="*/ 274081 h 2108608"/>
                        <a:gd name="connsiteX123" fmla="*/ 1084458 w 2091645"/>
                        <a:gd name="connsiteY123" fmla="*/ 453548 h 2108608"/>
                        <a:gd name="connsiteX124" fmla="*/ 1150056 w 2091645"/>
                        <a:gd name="connsiteY124" fmla="*/ 458078 h 2108608"/>
                        <a:gd name="connsiteX125" fmla="*/ 1369744 w 2091645"/>
                        <a:gd name="connsiteY125" fmla="*/ 541062 h 2108608"/>
                        <a:gd name="connsiteX126" fmla="*/ 1461839 w 2091645"/>
                        <a:gd name="connsiteY126" fmla="*/ 610914 h 2108608"/>
                        <a:gd name="connsiteX127" fmla="*/ 1589790 w 2091645"/>
                        <a:gd name="connsiteY127" fmla="*/ 484435 h 2108608"/>
                        <a:gd name="connsiteX128" fmla="*/ 1583904 w 2091645"/>
                        <a:gd name="connsiteY128" fmla="*/ 477849 h 2108608"/>
                        <a:gd name="connsiteX129" fmla="*/ 1183219 w 2091645"/>
                        <a:gd name="connsiteY129" fmla="*/ 280900 h 2108608"/>
                        <a:gd name="connsiteX130" fmla="*/ 872316 w 2091645"/>
                        <a:gd name="connsiteY130" fmla="*/ 291111 h 2108608"/>
                        <a:gd name="connsiteX131" fmla="*/ 589726 w 2091645"/>
                        <a:gd name="connsiteY131" fmla="*/ 421143 h 2108608"/>
                        <a:gd name="connsiteX132" fmla="*/ 501322 w 2091645"/>
                        <a:gd name="connsiteY132" fmla="*/ 500150 h 2108608"/>
                        <a:gd name="connsiteX133" fmla="*/ 626274 w 2091645"/>
                        <a:gd name="connsiteY133" fmla="*/ 621079 h 2108608"/>
                        <a:gd name="connsiteX134" fmla="*/ 685950 w 2091645"/>
                        <a:gd name="connsiteY134" fmla="*/ 567746 h 2108608"/>
                        <a:gd name="connsiteX135" fmla="*/ 906933 w 2091645"/>
                        <a:gd name="connsiteY135" fmla="*/ 466062 h 2108608"/>
                        <a:gd name="connsiteX136" fmla="*/ 1003370 w 2091645"/>
                        <a:gd name="connsiteY136" fmla="*/ 453300 h 2108608"/>
                        <a:gd name="connsiteX137" fmla="*/ 1003370 w 2091645"/>
                        <a:gd name="connsiteY137" fmla="*/ 272414 h 2108608"/>
                        <a:gd name="connsiteX138" fmla="*/ 951193 w 2091645"/>
                        <a:gd name="connsiteY138" fmla="*/ 276628 h 2108608"/>
                        <a:gd name="connsiteX139" fmla="*/ 872316 w 2091645"/>
                        <a:gd name="connsiteY139" fmla="*/ 291111 h 2108608"/>
                        <a:gd name="connsiteX140" fmla="*/ 761610 w 2091645"/>
                        <a:gd name="connsiteY140" fmla="*/ 50202 h 2108608"/>
                        <a:gd name="connsiteX141" fmla="*/ 842389 w 2091645"/>
                        <a:gd name="connsiteY141" fmla="*/ 31114 h 2108608"/>
                        <a:gd name="connsiteX142" fmla="*/ 886633 w 2091645"/>
                        <a:gd name="connsiteY142" fmla="*/ 133282 h 2108608"/>
                        <a:gd name="connsiteX143" fmla="*/ 931434 w 2091645"/>
                        <a:gd name="connsiteY143" fmla="*/ 125055 h 2108608"/>
                        <a:gd name="connsiteX144" fmla="*/ 980008 w 2091645"/>
                        <a:gd name="connsiteY144" fmla="*/ 120979 h 2108608"/>
                        <a:gd name="connsiteX145" fmla="*/ 992232 w 2091645"/>
                        <a:gd name="connsiteY145" fmla="*/ 2637 h 2108608"/>
                        <a:gd name="connsiteX146" fmla="*/ 1075193 w 2091645"/>
                        <a:gd name="connsiteY146" fmla="*/ 0 h 2108608"/>
                        <a:gd name="connsiteX147" fmla="*/ 1100255 w 2091645"/>
                        <a:gd name="connsiteY147" fmla="*/ 118512 h 2108608"/>
                        <a:gd name="connsiteX148" fmla="*/ 1106285 w 2091645"/>
                        <a:gd name="connsiteY148" fmla="*/ 118575 h 2108608"/>
                        <a:gd name="connsiteX149" fmla="*/ 1183204 w 2091645"/>
                        <a:gd name="connsiteY149" fmla="*/ 129246 h 2108608"/>
                        <a:gd name="connsiteX150" fmla="*/ 1237151 w 2091645"/>
                        <a:gd name="connsiteY150" fmla="*/ 15583 h 2108608"/>
                        <a:gd name="connsiteX151" fmla="*/ 1316237 w 2091645"/>
                        <a:gd name="connsiteY151" fmla="*/ 40781 h 2108608"/>
                        <a:gd name="connsiteX152" fmla="*/ 1301298 w 2091645"/>
                        <a:gd name="connsiteY152" fmla="*/ 153457 h 2108608"/>
                        <a:gd name="connsiteX153" fmla="*/ 1386872 w 2091645"/>
                        <a:gd name="connsiteY153" fmla="*/ 179732 h 2108608"/>
                        <a:gd name="connsiteX154" fmla="*/ 1471526 w 2091645"/>
                        <a:gd name="connsiteY154" fmla="*/ 82160 h 2108608"/>
                        <a:gd name="connsiteX155" fmla="*/ 1540958 w 2091645"/>
                        <a:gd name="connsiteY155" fmla="*/ 127643 h 2108608"/>
                        <a:gd name="connsiteX156" fmla="*/ 1497376 w 2091645"/>
                        <a:gd name="connsiteY156" fmla="*/ 229783 h 2108608"/>
                        <a:gd name="connsiteX157" fmla="*/ 1590775 w 2091645"/>
                        <a:gd name="connsiteY157" fmla="*/ 287502 h 2108608"/>
                        <a:gd name="connsiteX158" fmla="*/ 1591397 w 2091645"/>
                        <a:gd name="connsiteY158" fmla="*/ 288027 h 2108608"/>
                        <a:gd name="connsiteX159" fmla="*/ 1673294 w 2091645"/>
                        <a:gd name="connsiteY159" fmla="*/ 208761 h 2108608"/>
                        <a:gd name="connsiteX160" fmla="*/ 1738508 w 2091645"/>
                        <a:gd name="connsiteY160" fmla="*/ 260109 h 2108608"/>
                        <a:gd name="connsiteX161" fmla="*/ 1682558 w 2091645"/>
                        <a:gd name="connsiteY161" fmla="*/ 364907 h 2108608"/>
                        <a:gd name="connsiteX162" fmla="*/ 1717672 w 2091645"/>
                        <a:gd name="connsiteY162" fmla="*/ 394520 h 2108608"/>
                        <a:gd name="connsiteX163" fmla="*/ 1738726 w 2091645"/>
                        <a:gd name="connsiteY163" fmla="*/ 418795 h 2108608"/>
                        <a:gd name="connsiteX164" fmla="*/ 1846880 w 2091645"/>
                        <a:gd name="connsiteY164" fmla="*/ 358129 h 2108608"/>
                        <a:gd name="connsiteX165" fmla="*/ 1896841 w 2091645"/>
                        <a:gd name="connsiteY165" fmla="*/ 424412 h 2108608"/>
                        <a:gd name="connsiteX166" fmla="*/ 1815046 w 2091645"/>
                        <a:gd name="connsiteY166" fmla="*/ 512517 h 2108608"/>
                        <a:gd name="connsiteX167" fmla="*/ 1867891 w 2091645"/>
                        <a:gd name="connsiteY167" fmla="*/ 593369 h 2108608"/>
                        <a:gd name="connsiteX168" fmla="*/ 1983238 w 2091645"/>
                        <a:gd name="connsiteY168" fmla="*/ 555648 h 2108608"/>
                        <a:gd name="connsiteX169" fmla="*/ 2019398 w 2091645"/>
                        <a:gd name="connsiteY169" fmla="*/ 630361 h 2108608"/>
                        <a:gd name="connsiteX170" fmla="*/ 1919832 w 2091645"/>
                        <a:gd name="connsiteY170" fmla="*/ 702557 h 2108608"/>
                        <a:gd name="connsiteX171" fmla="*/ 1924307 w 2091645"/>
                        <a:gd name="connsiteY171" fmla="*/ 712032 h 2108608"/>
                        <a:gd name="connsiteX172" fmla="*/ 1945888 w 2091645"/>
                        <a:gd name="connsiteY172" fmla="*/ 781364 h 2108608"/>
                        <a:gd name="connsiteX173" fmla="*/ 2060571 w 2091645"/>
                        <a:gd name="connsiteY173" fmla="*/ 770166 h 2108608"/>
                        <a:gd name="connsiteX174" fmla="*/ 2079659 w 2091645"/>
                        <a:gd name="connsiteY174" fmla="*/ 850944 h 2108608"/>
                        <a:gd name="connsiteX175" fmla="*/ 1974295 w 2091645"/>
                        <a:gd name="connsiteY175" fmla="*/ 896571 h 2108608"/>
                        <a:gd name="connsiteX176" fmla="*/ 1980882 w 2091645"/>
                        <a:gd name="connsiteY176" fmla="*/ 932445 h 2108608"/>
                        <a:gd name="connsiteX177" fmla="*/ 1985837 w 2091645"/>
                        <a:gd name="connsiteY177" fmla="*/ 991488 h 2108608"/>
                        <a:gd name="connsiteX178" fmla="*/ 2085580 w 2091645"/>
                        <a:gd name="connsiteY178" fmla="*/ 997636 h 2108608"/>
                        <a:gd name="connsiteX179" fmla="*/ 2091645 w 2091645"/>
                        <a:gd name="connsiteY179" fmla="*/ 1080417 h 2108608"/>
                        <a:gd name="connsiteX180" fmla="*/ 1987366 w 2091645"/>
                        <a:gd name="connsiteY180" fmla="*/ 1107018 h 2108608"/>
                        <a:gd name="connsiteX181" fmla="*/ 1987363 w 2091645"/>
                        <a:gd name="connsiteY181" fmla="*/ 1107296 h 2108608"/>
                        <a:gd name="connsiteX182" fmla="*/ 1974943 w 2091645"/>
                        <a:gd name="connsiteY182" fmla="*/ 1196815 h 2108608"/>
                        <a:gd name="connsiteX183" fmla="*/ 2083075 w 2091645"/>
                        <a:gd name="connsiteY183" fmla="*/ 1232205 h 2108608"/>
                        <a:gd name="connsiteX184" fmla="*/ 2068085 w 2091645"/>
                        <a:gd name="connsiteY184" fmla="*/ 1313843 h 2108608"/>
                        <a:gd name="connsiteX185" fmla="*/ 1949121 w 2091645"/>
                        <a:gd name="connsiteY185" fmla="*/ 1313251 h 2108608"/>
                        <a:gd name="connsiteX186" fmla="*/ 1923256 w 2091645"/>
                        <a:gd name="connsiteY186" fmla="*/ 1397490 h 2108608"/>
                        <a:gd name="connsiteX187" fmla="*/ 1921899 w 2091645"/>
                        <a:gd name="connsiteY187" fmla="*/ 1400402 h 2108608"/>
                        <a:gd name="connsiteX188" fmla="*/ 2016611 w 2091645"/>
                        <a:gd name="connsiteY188" fmla="*/ 1464067 h 2108608"/>
                        <a:gd name="connsiteX189" fmla="*/ 1979977 w 2091645"/>
                        <a:gd name="connsiteY189" fmla="*/ 1538547 h 2108608"/>
                        <a:gd name="connsiteX190" fmla="*/ 1870776 w 2091645"/>
                        <a:gd name="connsiteY190" fmla="*/ 1507089 h 2108608"/>
                        <a:gd name="connsiteX191" fmla="*/ 1824525 w 2091645"/>
                        <a:gd name="connsiteY191" fmla="*/ 1581931 h 2108608"/>
                        <a:gd name="connsiteX192" fmla="*/ 1902877 w 2091645"/>
                        <a:gd name="connsiteY192" fmla="*/ 1670185 h 2108608"/>
                        <a:gd name="connsiteX193" fmla="*/ 1848770 w 2091645"/>
                        <a:gd name="connsiteY193" fmla="*/ 1733128 h 2108608"/>
                        <a:gd name="connsiteX194" fmla="*/ 1748949 w 2091645"/>
                        <a:gd name="connsiteY194" fmla="*/ 1674180 h 2108608"/>
                        <a:gd name="connsiteX195" fmla="*/ 1711417 w 2091645"/>
                        <a:gd name="connsiteY195" fmla="*/ 1718683 h 2108608"/>
                        <a:gd name="connsiteX196" fmla="*/ 1687964 w 2091645"/>
                        <a:gd name="connsiteY196" fmla="*/ 1739024 h 2108608"/>
                        <a:gd name="connsiteX197" fmla="*/ 1752157 w 2091645"/>
                        <a:gd name="connsiteY197" fmla="*/ 1844973 h 2108608"/>
                        <a:gd name="connsiteX198" fmla="*/ 1687587 w 2091645"/>
                        <a:gd name="connsiteY198" fmla="*/ 1897128 h 2108608"/>
                        <a:gd name="connsiteX199" fmla="*/ 1593845 w 2091645"/>
                        <a:gd name="connsiteY199" fmla="*/ 1815779 h 2108608"/>
                        <a:gd name="connsiteX200" fmla="*/ 1525972 w 2091645"/>
                        <a:gd name="connsiteY200" fmla="*/ 1860141 h 2108608"/>
                        <a:gd name="connsiteX201" fmla="*/ 1558423 w 2091645"/>
                        <a:gd name="connsiteY201" fmla="*/ 1985922 h 2108608"/>
                        <a:gd name="connsiteX202" fmla="*/ 1481563 w 2091645"/>
                        <a:gd name="connsiteY202" fmla="*/ 2017262 h 2108608"/>
                        <a:gd name="connsiteX203" fmla="*/ 1416641 w 2091645"/>
                        <a:gd name="connsiteY203" fmla="*/ 1914580 h 2108608"/>
                        <a:gd name="connsiteX204" fmla="*/ 1393904 w 2091645"/>
                        <a:gd name="connsiteY204" fmla="*/ 1925318 h 2108608"/>
                        <a:gd name="connsiteX205" fmla="*/ 1327217 w 2091645"/>
                        <a:gd name="connsiteY205" fmla="*/ 1946076 h 2108608"/>
                        <a:gd name="connsiteX206" fmla="*/ 1339604 w 2091645"/>
                        <a:gd name="connsiteY206" fmla="*/ 2072925 h 2108608"/>
                        <a:gd name="connsiteX207" fmla="*/ 1258825 w 2091645"/>
                        <a:gd name="connsiteY207" fmla="*/ 2092013 h 2108608"/>
                        <a:gd name="connsiteX208" fmla="*/ 1208365 w 2091645"/>
                        <a:gd name="connsiteY208" fmla="*/ 1975490 h 2108608"/>
                        <a:gd name="connsiteX209" fmla="*/ 1173491 w 2091645"/>
                        <a:gd name="connsiteY209" fmla="*/ 1981893 h 2108608"/>
                        <a:gd name="connsiteX210" fmla="*/ 1129434 w 2091645"/>
                        <a:gd name="connsiteY210" fmla="*/ 1985590 h 2108608"/>
                        <a:gd name="connsiteX211" fmla="*/ 1117390 w 2091645"/>
                        <a:gd name="connsiteY211" fmla="*/ 2105722 h 2108608"/>
                        <a:gd name="connsiteX212" fmla="*/ 1034438 w 2091645"/>
                        <a:gd name="connsiteY212" fmla="*/ 2108608 h 2108608"/>
                        <a:gd name="connsiteX213" fmla="*/ 1008655 w 2091645"/>
                        <a:gd name="connsiteY213" fmla="*/ 1988477 h 2108608"/>
                        <a:gd name="connsiteX214" fmla="*/ 998641 w 2091645"/>
                        <a:gd name="connsiteY214" fmla="*/ 1988374 h 2108608"/>
                        <a:gd name="connsiteX215" fmla="*/ 921221 w 2091645"/>
                        <a:gd name="connsiteY215" fmla="*/ 1977633 h 2108608"/>
                        <a:gd name="connsiteX216" fmla="*/ 874665 w 2091645"/>
                        <a:gd name="connsiteY216" fmla="*/ 2095787 h 2108608"/>
                        <a:gd name="connsiteX217" fmla="*/ 794054 w 2091645"/>
                        <a:gd name="connsiteY217" fmla="*/ 2076005 h 2108608"/>
                        <a:gd name="connsiteX218" fmla="*/ 801943 w 2091645"/>
                        <a:gd name="connsiteY218" fmla="*/ 1952973 h 2108608"/>
                        <a:gd name="connsiteX219" fmla="*/ 719910 w 2091645"/>
                        <a:gd name="connsiteY219" fmla="*/ 1927786 h 2108608"/>
                        <a:gd name="connsiteX220" fmla="*/ 644676 w 2091645"/>
                        <a:gd name="connsiteY220" fmla="*/ 2026880 h 2108608"/>
                        <a:gd name="connsiteX221" fmla="*/ 572425 w 2091645"/>
                        <a:gd name="connsiteY221" fmla="*/ 1986022 h 2108608"/>
                        <a:gd name="connsiteX222" fmla="*/ 610223 w 2091645"/>
                        <a:gd name="connsiteY222" fmla="*/ 1878502 h 2108608"/>
                        <a:gd name="connsiteX223" fmla="*/ 608152 w 2091645"/>
                        <a:gd name="connsiteY223" fmla="*/ 1877538 h 2108608"/>
                        <a:gd name="connsiteX224" fmla="*/ 528410 w 2091645"/>
                        <a:gd name="connsiteY224" fmla="*/ 1829063 h 2108608"/>
                        <a:gd name="connsiteX225" fmla="*/ 431730 w 2091645"/>
                        <a:gd name="connsiteY225" fmla="*/ 1911489 h 2108608"/>
                        <a:gd name="connsiteX226" fmla="*/ 369885 w 2091645"/>
                        <a:gd name="connsiteY226" fmla="*/ 1856130 h 2108608"/>
                        <a:gd name="connsiteX227" fmla="*/ 432842 w 2091645"/>
                        <a:gd name="connsiteY227" fmla="*/ 1754242 h 2108608"/>
                        <a:gd name="connsiteX228" fmla="*/ 377536 w 2091645"/>
                        <a:gd name="connsiteY228" fmla="*/ 1702492 h 2108608"/>
                        <a:gd name="connsiteX229" fmla="*/ 373479 w 2091645"/>
                        <a:gd name="connsiteY229" fmla="*/ 1697687 h 2108608"/>
                        <a:gd name="connsiteX230" fmla="*/ 261128 w 2091645"/>
                        <a:gd name="connsiteY230" fmla="*/ 1763329 h 2108608"/>
                        <a:gd name="connsiteX231" fmla="*/ 210010 w 2091645"/>
                        <a:gd name="connsiteY231" fmla="*/ 1697934 h 2108608"/>
                        <a:gd name="connsiteX232" fmla="*/ 294908 w 2091645"/>
                        <a:gd name="connsiteY232" fmla="*/ 1603202 h 2108608"/>
                        <a:gd name="connsiteX233" fmla="*/ 245443 w 2091645"/>
                        <a:gd name="connsiteY233" fmla="*/ 1525932 h 2108608"/>
                        <a:gd name="connsiteX234" fmla="*/ 124839 w 2091645"/>
                        <a:gd name="connsiteY234" fmla="*/ 1565427 h 2108608"/>
                        <a:gd name="connsiteX235" fmla="*/ 88648 w 2091645"/>
                        <a:gd name="connsiteY235" fmla="*/ 1490730 h 2108608"/>
                        <a:gd name="connsiteX236" fmla="*/ 190924 w 2091645"/>
                        <a:gd name="connsiteY236" fmla="*/ 1416503 h 2108608"/>
                        <a:gd name="connsiteX237" fmla="*/ 179308 w 2091645"/>
                        <a:gd name="connsiteY237" fmla="*/ 1391536 h 2108608"/>
                        <a:gd name="connsiteX238" fmla="*/ 162270 w 2091645"/>
                        <a:gd name="connsiteY238" fmla="*/ 1336428 h 2108608"/>
                        <a:gd name="connsiteX239" fmla="*/ 32258 w 2091645"/>
                        <a:gd name="connsiteY239" fmla="*/ 1342506 h 2108608"/>
                        <a:gd name="connsiteX240" fmla="*/ 17282 w 2091645"/>
                        <a:gd name="connsiteY240" fmla="*/ 1260865 h 2108608"/>
                        <a:gd name="connsiteX241" fmla="*/ 131864 w 2091645"/>
                        <a:gd name="connsiteY241" fmla="*/ 1217992 h 2108608"/>
                        <a:gd name="connsiteX242" fmla="*/ 124837 w 2091645"/>
                        <a:gd name="connsiteY242" fmla="*/ 1180384 h 2108608"/>
                        <a:gd name="connsiteX243" fmla="*/ 122117 w 2091645"/>
                        <a:gd name="connsiteY243" fmla="*/ 1125085 h 2108608"/>
                        <a:gd name="connsiteX244" fmla="*/ 4930 w 2091645"/>
                        <a:gd name="connsiteY244" fmla="*/ 1116248 h 2108608"/>
                        <a:gd name="connsiteX245" fmla="*/ 0 w 2091645"/>
                        <a:gd name="connsiteY245" fmla="*/ 1033391 h 2108608"/>
                        <a:gd name="connsiteX246" fmla="*/ 118189 w 2091645"/>
                        <a:gd name="connsiteY246" fmla="*/ 1004962 h 2108608"/>
                        <a:gd name="connsiteX247" fmla="*/ 128938 w 2091645"/>
                        <a:gd name="connsiteY247" fmla="*/ 920018 h 2108608"/>
                        <a:gd name="connsiteX248" fmla="*/ 13080 w 2091645"/>
                        <a:gd name="connsiteY248" fmla="*/ 882320 h 2108608"/>
                        <a:gd name="connsiteX249" fmla="*/ 27931 w 2091645"/>
                        <a:gd name="connsiteY249" fmla="*/ 800656 h 2108608"/>
                        <a:gd name="connsiteX250" fmla="*/ 152728 w 2091645"/>
                        <a:gd name="connsiteY250" fmla="*/ 801062 h 2108608"/>
                        <a:gd name="connsiteX251" fmla="*/ 169493 w 2091645"/>
                        <a:gd name="connsiteY251" fmla="*/ 741944 h 2108608"/>
                        <a:gd name="connsiteX252" fmla="*/ 178997 w 2091645"/>
                        <a:gd name="connsiteY252" fmla="*/ 719179 h 2108608"/>
                        <a:gd name="connsiteX253" fmla="*/ 76617 w 2091645"/>
                        <a:gd name="connsiteY253" fmla="*/ 656055 h 2108608"/>
                        <a:gd name="connsiteX254" fmla="*/ 110296 w 2091645"/>
                        <a:gd name="connsiteY254" fmla="*/ 580191 h 2108608"/>
                        <a:gd name="connsiteX255" fmla="*/ 229739 w 2091645"/>
                        <a:gd name="connsiteY255" fmla="*/ 609571 h 2108608"/>
                        <a:gd name="connsiteX256" fmla="*/ 259708 w 2091645"/>
                        <a:gd name="connsiteY256" fmla="*/ 555464 h 2108608"/>
                        <a:gd name="connsiteX257" fmla="*/ 273989 w 2091645"/>
                        <a:gd name="connsiteY257" fmla="*/ 536422 h 2108608"/>
                        <a:gd name="connsiteX258" fmla="*/ 188699 w 2091645"/>
                        <a:gd name="connsiteY258" fmla="*/ 445909 h 2108608"/>
                        <a:gd name="connsiteX259" fmla="*/ 240917 w 2091645"/>
                        <a:gd name="connsiteY259" fmla="*/ 381390 h 2108608"/>
                        <a:gd name="connsiteX260" fmla="*/ 346580 w 2091645"/>
                        <a:gd name="connsiteY260" fmla="*/ 439634 h 2108608"/>
                        <a:gd name="connsiteX261" fmla="*/ 352973 w 2091645"/>
                        <a:gd name="connsiteY261" fmla="*/ 431109 h 2108608"/>
                        <a:gd name="connsiteX262" fmla="*/ 405452 w 2091645"/>
                        <a:gd name="connsiteY262" fmla="*/ 378988 h 2108608"/>
                        <a:gd name="connsiteX263" fmla="*/ 348455 w 2091645"/>
                        <a:gd name="connsiteY263" fmla="*/ 268165 h 2108608"/>
                        <a:gd name="connsiteX264" fmla="*/ 416503 w 2091645"/>
                        <a:gd name="connsiteY264" fmla="*/ 220633 h 2108608"/>
                        <a:gd name="connsiteX265" fmla="*/ 497395 w 2091645"/>
                        <a:gd name="connsiteY265" fmla="*/ 301374 h 2108608"/>
                        <a:gd name="connsiteX266" fmla="*/ 529681 w 2091645"/>
                        <a:gd name="connsiteY266" fmla="*/ 276526 h 2108608"/>
                        <a:gd name="connsiteX267" fmla="*/ 573717 w 2091645"/>
                        <a:gd name="connsiteY267" fmla="*/ 250839 h 2108608"/>
                        <a:gd name="connsiteX268" fmla="*/ 541998 w 2091645"/>
                        <a:gd name="connsiteY268" fmla="*/ 136297 h 2108608"/>
                        <a:gd name="connsiteX269" fmla="*/ 618292 w 2091645"/>
                        <a:gd name="connsiteY269" fmla="*/ 103604 h 2108608"/>
                        <a:gd name="connsiteX270" fmla="*/ 679485 w 2091645"/>
                        <a:gd name="connsiteY270" fmla="*/ 196705 h 2108608"/>
                        <a:gd name="connsiteX271" fmla="*/ 745123 w 2091645"/>
                        <a:gd name="connsiteY271" fmla="*/ 169081 h 2108608"/>
                        <a:gd name="connsiteX272" fmla="*/ 772445 w 2091645"/>
                        <a:gd name="connsiteY272" fmla="*/ 161150 h 2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2091645" h="2108608">
                          <a:moveTo>
                            <a:pt x="1443050" y="1526866"/>
                          </a:moveTo>
                          <a:lnTo>
                            <a:pt x="1409663" y="1556704"/>
                          </a:lnTo>
                          <a:cubicBezTo>
                            <a:pt x="1345467" y="1603725"/>
                            <a:pt x="1270993" y="1638937"/>
                            <a:pt x="1188680" y="1658388"/>
                          </a:cubicBezTo>
                          <a:lnTo>
                            <a:pt x="1094834" y="1670807"/>
                          </a:lnTo>
                          <a:lnTo>
                            <a:pt x="1090900" y="1835395"/>
                          </a:lnTo>
                          <a:lnTo>
                            <a:pt x="1153732" y="1830319"/>
                          </a:lnTo>
                          <a:cubicBezTo>
                            <a:pt x="1179976" y="1826866"/>
                            <a:pt x="1206294" y="1822055"/>
                            <a:pt x="1232609" y="1815836"/>
                          </a:cubicBezTo>
                          <a:cubicBezTo>
                            <a:pt x="1337870" y="1790963"/>
                            <a:pt x="1433106" y="1745935"/>
                            <a:pt x="1515199" y="1685805"/>
                          </a:cubicBezTo>
                          <a:lnTo>
                            <a:pt x="1563406" y="1642722"/>
                          </a:lnTo>
                          <a:close/>
                          <a:moveTo>
                            <a:pt x="656947" y="1531113"/>
                          </a:moveTo>
                          <a:lnTo>
                            <a:pt x="544389" y="1646822"/>
                          </a:lnTo>
                          <a:lnTo>
                            <a:pt x="640773" y="1719929"/>
                          </a:lnTo>
                          <a:cubicBezTo>
                            <a:pt x="726054" y="1772609"/>
                            <a:pt x="821383" y="1809023"/>
                            <a:pt x="921706" y="1826048"/>
                          </a:cubicBezTo>
                          <a:lnTo>
                            <a:pt x="1009867" y="1832135"/>
                          </a:lnTo>
                          <a:lnTo>
                            <a:pt x="1013716" y="1671080"/>
                          </a:lnTo>
                          <a:lnTo>
                            <a:pt x="945556" y="1666373"/>
                          </a:lnTo>
                          <a:cubicBezTo>
                            <a:pt x="867103" y="1653059"/>
                            <a:pt x="792557" y="1624584"/>
                            <a:pt x="725868" y="1583388"/>
                          </a:cubicBezTo>
                          <a:close/>
                          <a:moveTo>
                            <a:pt x="1263407" y="1353937"/>
                          </a:moveTo>
                          <a:lnTo>
                            <a:pt x="1221288" y="1383681"/>
                          </a:lnTo>
                          <a:cubicBezTo>
                            <a:pt x="1201392" y="1395056"/>
                            <a:pt x="1180411" y="1404532"/>
                            <a:pt x="1158640" y="1411943"/>
                          </a:cubicBezTo>
                          <a:lnTo>
                            <a:pt x="1100694" y="1425585"/>
                          </a:lnTo>
                          <a:lnTo>
                            <a:pt x="1096757" y="1590333"/>
                          </a:lnTo>
                          <a:lnTo>
                            <a:pt x="1170299" y="1580600"/>
                          </a:lnTo>
                          <a:cubicBezTo>
                            <a:pt x="1241871" y="1563687"/>
                            <a:pt x="1306629" y="1533070"/>
                            <a:pt x="1362448" y="1492184"/>
                          </a:cubicBezTo>
                          <a:lnTo>
                            <a:pt x="1385562" y="1471526"/>
                          </a:lnTo>
                          <a:close/>
                          <a:moveTo>
                            <a:pt x="826257" y="1357062"/>
                          </a:moveTo>
                          <a:lnTo>
                            <a:pt x="712846" y="1473648"/>
                          </a:lnTo>
                          <a:lnTo>
                            <a:pt x="767875" y="1515387"/>
                          </a:lnTo>
                          <a:cubicBezTo>
                            <a:pt x="825862" y="1551207"/>
                            <a:pt x="890681" y="1575967"/>
                            <a:pt x="958897" y="1587543"/>
                          </a:cubicBezTo>
                          <a:lnTo>
                            <a:pt x="1015619" y="1591460"/>
                          </a:lnTo>
                          <a:lnTo>
                            <a:pt x="1019477" y="1430029"/>
                          </a:lnTo>
                          <a:lnTo>
                            <a:pt x="949329" y="1418305"/>
                          </a:lnTo>
                          <a:cubicBezTo>
                            <a:pt x="925471" y="1411803"/>
                            <a:pt x="902836" y="1403037"/>
                            <a:pt x="881593" y="1392302"/>
                          </a:cubicBezTo>
                          <a:close/>
                          <a:moveTo>
                            <a:pt x="1654814" y="1123064"/>
                          </a:moveTo>
                          <a:lnTo>
                            <a:pt x="1651954" y="1164475"/>
                          </a:lnTo>
                          <a:cubicBezTo>
                            <a:pt x="1638640" y="1242928"/>
                            <a:pt x="1610165" y="1317474"/>
                            <a:pt x="1568969" y="1384163"/>
                          </a:cubicBezTo>
                          <a:lnTo>
                            <a:pt x="1502613" y="1471649"/>
                          </a:lnTo>
                          <a:lnTo>
                            <a:pt x="1624038" y="1588535"/>
                          </a:lnTo>
                          <a:lnTo>
                            <a:pt x="1628087" y="1584915"/>
                          </a:lnTo>
                          <a:cubicBezTo>
                            <a:pt x="1730337" y="1473962"/>
                            <a:pt x="1799499" y="1334716"/>
                            <a:pt x="1825036" y="1184230"/>
                          </a:cubicBezTo>
                          <a:lnTo>
                            <a:pt x="1829441" y="1120443"/>
                          </a:lnTo>
                          <a:close/>
                          <a:moveTo>
                            <a:pt x="1395786" y="1126953"/>
                          </a:moveTo>
                          <a:lnTo>
                            <a:pt x="1389110" y="1166895"/>
                          </a:lnTo>
                          <a:cubicBezTo>
                            <a:pt x="1376106" y="1214612"/>
                            <a:pt x="1354047" y="1257434"/>
                            <a:pt x="1325290" y="1294015"/>
                          </a:cubicBezTo>
                          <a:lnTo>
                            <a:pt x="1321834" y="1297627"/>
                          </a:lnTo>
                          <a:lnTo>
                            <a:pt x="1444893" y="1416087"/>
                          </a:lnTo>
                          <a:lnTo>
                            <a:pt x="1500968" y="1342156"/>
                          </a:lnTo>
                          <a:cubicBezTo>
                            <a:pt x="1536788" y="1284169"/>
                            <a:pt x="1561548" y="1219350"/>
                            <a:pt x="1573124" y="1151134"/>
                          </a:cubicBezTo>
                          <a:lnTo>
                            <a:pt x="1574980" y="1124263"/>
                          </a:lnTo>
                          <a:close/>
                          <a:moveTo>
                            <a:pt x="522869" y="1135130"/>
                          </a:moveTo>
                          <a:lnTo>
                            <a:pt x="529431" y="1184717"/>
                          </a:lnTo>
                          <a:cubicBezTo>
                            <a:pt x="546344" y="1256290"/>
                            <a:pt x="576961" y="1321047"/>
                            <a:pt x="617847" y="1376867"/>
                          </a:cubicBezTo>
                          <a:lnTo>
                            <a:pt x="654247" y="1417595"/>
                          </a:lnTo>
                          <a:lnTo>
                            <a:pt x="767986" y="1300672"/>
                          </a:lnTo>
                          <a:lnTo>
                            <a:pt x="732543" y="1250483"/>
                          </a:lnTo>
                          <a:cubicBezTo>
                            <a:pt x="721168" y="1230587"/>
                            <a:pt x="711692" y="1209606"/>
                            <a:pt x="704282" y="1187835"/>
                          </a:cubicBezTo>
                          <a:lnTo>
                            <a:pt x="692281" y="1136862"/>
                          </a:lnTo>
                          <a:close/>
                          <a:moveTo>
                            <a:pt x="273827" y="1132583"/>
                          </a:moveTo>
                          <a:lnTo>
                            <a:pt x="275617" y="1154743"/>
                          </a:lnTo>
                          <a:cubicBezTo>
                            <a:pt x="279070" y="1180987"/>
                            <a:pt x="283881" y="1207306"/>
                            <a:pt x="290100" y="1233621"/>
                          </a:cubicBezTo>
                          <a:cubicBezTo>
                            <a:pt x="314973" y="1338881"/>
                            <a:pt x="360001" y="1434118"/>
                            <a:pt x="420131" y="1516210"/>
                          </a:cubicBezTo>
                          <a:lnTo>
                            <a:pt x="486298" y="1590246"/>
                          </a:lnTo>
                          <a:lnTo>
                            <a:pt x="598629" y="1474771"/>
                          </a:lnTo>
                          <a:lnTo>
                            <a:pt x="553327" y="1424082"/>
                          </a:lnTo>
                          <a:cubicBezTo>
                            <a:pt x="506306" y="1359886"/>
                            <a:pt x="471094" y="1285412"/>
                            <a:pt x="451643" y="1203099"/>
                          </a:cubicBezTo>
                          <a:lnTo>
                            <a:pt x="442540" y="1134308"/>
                          </a:lnTo>
                          <a:close/>
                          <a:moveTo>
                            <a:pt x="1459545" y="727197"/>
                          </a:moveTo>
                          <a:lnTo>
                            <a:pt x="1327915" y="857311"/>
                          </a:lnTo>
                          <a:lnTo>
                            <a:pt x="1354487" y="894936"/>
                          </a:lnTo>
                          <a:cubicBezTo>
                            <a:pt x="1377235" y="934728"/>
                            <a:pt x="1392393" y="978860"/>
                            <a:pt x="1398613" y="1024972"/>
                          </a:cubicBezTo>
                          <a:lnTo>
                            <a:pt x="1399341" y="1045802"/>
                          </a:lnTo>
                          <a:lnTo>
                            <a:pt x="1579860" y="1043092"/>
                          </a:lnTo>
                          <a:lnTo>
                            <a:pt x="1566181" y="939733"/>
                          </a:lnTo>
                          <a:cubicBezTo>
                            <a:pt x="1549269" y="868160"/>
                            <a:pt x="1518651" y="803403"/>
                            <a:pt x="1477765" y="747584"/>
                          </a:cubicBezTo>
                          <a:close/>
                          <a:moveTo>
                            <a:pt x="957417" y="819011"/>
                          </a:moveTo>
                          <a:cubicBezTo>
                            <a:pt x="876009" y="846721"/>
                            <a:pt x="809372" y="913058"/>
                            <a:pt x="785058" y="1002272"/>
                          </a:cubicBezTo>
                          <a:cubicBezTo>
                            <a:pt x="746156" y="1145014"/>
                            <a:pt x="830335" y="1292264"/>
                            <a:pt x="973077" y="1331166"/>
                          </a:cubicBezTo>
                          <a:cubicBezTo>
                            <a:pt x="1115819" y="1370068"/>
                            <a:pt x="1263069" y="1285889"/>
                            <a:pt x="1301971" y="1143147"/>
                          </a:cubicBezTo>
                          <a:cubicBezTo>
                            <a:pt x="1340873" y="1000405"/>
                            <a:pt x="1256694" y="853154"/>
                            <a:pt x="1113952" y="814253"/>
                          </a:cubicBezTo>
                          <a:cubicBezTo>
                            <a:pt x="1060424" y="799665"/>
                            <a:pt x="1006262" y="802385"/>
                            <a:pt x="957417" y="819011"/>
                          </a:cubicBezTo>
                          <a:close/>
                          <a:moveTo>
                            <a:pt x="1643893" y="544973"/>
                          </a:moveTo>
                          <a:lnTo>
                            <a:pt x="1516206" y="671188"/>
                          </a:lnTo>
                          <a:lnTo>
                            <a:pt x="1542285" y="700369"/>
                          </a:lnTo>
                          <a:cubicBezTo>
                            <a:pt x="1589306" y="764564"/>
                            <a:pt x="1624518" y="839039"/>
                            <a:pt x="1643969" y="921351"/>
                          </a:cubicBezTo>
                          <a:lnTo>
                            <a:pt x="1659921" y="1041891"/>
                          </a:lnTo>
                          <a:lnTo>
                            <a:pt x="1835046" y="1039262"/>
                          </a:lnTo>
                          <a:lnTo>
                            <a:pt x="1835643" y="1030630"/>
                          </a:lnTo>
                          <a:cubicBezTo>
                            <a:pt x="1834071" y="978602"/>
                            <a:pt x="1827262" y="925957"/>
                            <a:pt x="1814825" y="873327"/>
                          </a:cubicBezTo>
                          <a:cubicBezTo>
                            <a:pt x="1789952" y="768067"/>
                            <a:pt x="1744924" y="672830"/>
                            <a:pt x="1684794" y="590738"/>
                          </a:cubicBezTo>
                          <a:close/>
                          <a:moveTo>
                            <a:pt x="629191" y="736747"/>
                          </a:moveTo>
                          <a:lnTo>
                            <a:pt x="594645" y="782294"/>
                          </a:lnTo>
                          <a:cubicBezTo>
                            <a:pt x="558824" y="840281"/>
                            <a:pt x="534065" y="905100"/>
                            <a:pt x="522488" y="973316"/>
                          </a:cubicBezTo>
                          <a:lnTo>
                            <a:pt x="516918" y="1053977"/>
                          </a:lnTo>
                          <a:lnTo>
                            <a:pt x="686155" y="1055708"/>
                          </a:lnTo>
                          <a:lnTo>
                            <a:pt x="685959" y="1050087"/>
                          </a:lnTo>
                          <a:cubicBezTo>
                            <a:pt x="687486" y="1026335"/>
                            <a:pt x="691417" y="1002382"/>
                            <a:pt x="697919" y="978524"/>
                          </a:cubicBezTo>
                          <a:cubicBezTo>
                            <a:pt x="704421" y="954666"/>
                            <a:pt x="713187" y="932031"/>
                            <a:pt x="723922" y="910788"/>
                          </a:cubicBezTo>
                          <a:lnTo>
                            <a:pt x="756371" y="859833"/>
                          </a:lnTo>
                          <a:close/>
                          <a:moveTo>
                            <a:pt x="1084458" y="533299"/>
                          </a:moveTo>
                          <a:lnTo>
                            <a:pt x="1084458" y="718216"/>
                          </a:lnTo>
                          <a:lnTo>
                            <a:pt x="1137700" y="727114"/>
                          </a:lnTo>
                          <a:cubicBezTo>
                            <a:pt x="1185417" y="740118"/>
                            <a:pt x="1228239" y="762178"/>
                            <a:pt x="1264820" y="790934"/>
                          </a:cubicBezTo>
                          <a:lnTo>
                            <a:pt x="1272391" y="798179"/>
                          </a:lnTo>
                          <a:lnTo>
                            <a:pt x="1404675" y="667419"/>
                          </a:lnTo>
                          <a:lnTo>
                            <a:pt x="1327737" y="609064"/>
                          </a:lnTo>
                          <a:cubicBezTo>
                            <a:pt x="1269750" y="573243"/>
                            <a:pt x="1204931" y="548483"/>
                            <a:pt x="1136715" y="536907"/>
                          </a:cubicBezTo>
                          <a:close/>
                          <a:moveTo>
                            <a:pt x="925314" y="543850"/>
                          </a:moveTo>
                          <a:cubicBezTo>
                            <a:pt x="853741" y="560763"/>
                            <a:pt x="788984" y="591380"/>
                            <a:pt x="733165" y="632266"/>
                          </a:cubicBezTo>
                          <a:lnTo>
                            <a:pt x="683601" y="676561"/>
                          </a:lnTo>
                          <a:lnTo>
                            <a:pt x="811321" y="800169"/>
                          </a:lnTo>
                          <a:lnTo>
                            <a:pt x="865741" y="761738"/>
                          </a:lnTo>
                          <a:cubicBezTo>
                            <a:pt x="905534" y="738989"/>
                            <a:pt x="949665" y="723831"/>
                            <a:pt x="995778" y="717611"/>
                          </a:cubicBezTo>
                          <a:lnTo>
                            <a:pt x="1003370" y="717346"/>
                          </a:lnTo>
                          <a:lnTo>
                            <a:pt x="1003370" y="533520"/>
                          </a:lnTo>
                          <a:close/>
                          <a:moveTo>
                            <a:pt x="447415" y="560824"/>
                          </a:moveTo>
                          <a:lnTo>
                            <a:pt x="386007" y="641785"/>
                          </a:lnTo>
                          <a:cubicBezTo>
                            <a:pt x="333327" y="727065"/>
                            <a:pt x="296914" y="822394"/>
                            <a:pt x="279889" y="922718"/>
                          </a:cubicBezTo>
                          <a:lnTo>
                            <a:pt x="270999" y="1051462"/>
                          </a:lnTo>
                          <a:lnTo>
                            <a:pt x="437224" y="1053162"/>
                          </a:lnTo>
                          <a:lnTo>
                            <a:pt x="443658" y="959975"/>
                          </a:lnTo>
                          <a:cubicBezTo>
                            <a:pt x="456972" y="881522"/>
                            <a:pt x="485447" y="806976"/>
                            <a:pt x="526643" y="740287"/>
                          </a:cubicBezTo>
                          <a:lnTo>
                            <a:pt x="571602" y="681012"/>
                          </a:lnTo>
                          <a:close/>
                          <a:moveTo>
                            <a:pt x="1084458" y="274081"/>
                          </a:moveTo>
                          <a:lnTo>
                            <a:pt x="1084458" y="453548"/>
                          </a:lnTo>
                          <a:lnTo>
                            <a:pt x="1150056" y="458078"/>
                          </a:lnTo>
                          <a:cubicBezTo>
                            <a:pt x="1228509" y="471391"/>
                            <a:pt x="1303056" y="499866"/>
                            <a:pt x="1369744" y="541062"/>
                          </a:cubicBezTo>
                          <a:lnTo>
                            <a:pt x="1461839" y="610914"/>
                          </a:lnTo>
                          <a:lnTo>
                            <a:pt x="1589790" y="484435"/>
                          </a:lnTo>
                          <a:lnTo>
                            <a:pt x="1583904" y="477849"/>
                          </a:lnTo>
                          <a:cubicBezTo>
                            <a:pt x="1472951" y="375599"/>
                            <a:pt x="1333704" y="306438"/>
                            <a:pt x="1183219" y="280900"/>
                          </a:cubicBezTo>
                          <a:close/>
                          <a:moveTo>
                            <a:pt x="872316" y="291111"/>
                          </a:moveTo>
                          <a:cubicBezTo>
                            <a:pt x="767056" y="315984"/>
                            <a:pt x="671819" y="361012"/>
                            <a:pt x="589726" y="421143"/>
                          </a:cubicBezTo>
                          <a:lnTo>
                            <a:pt x="501322" y="500150"/>
                          </a:lnTo>
                          <a:lnTo>
                            <a:pt x="626274" y="621079"/>
                          </a:lnTo>
                          <a:lnTo>
                            <a:pt x="685950" y="567746"/>
                          </a:lnTo>
                          <a:cubicBezTo>
                            <a:pt x="750145" y="520725"/>
                            <a:pt x="824620" y="485513"/>
                            <a:pt x="906933" y="466062"/>
                          </a:cubicBezTo>
                          <a:lnTo>
                            <a:pt x="1003370" y="453300"/>
                          </a:lnTo>
                          <a:lnTo>
                            <a:pt x="1003370" y="272414"/>
                          </a:lnTo>
                          <a:lnTo>
                            <a:pt x="951193" y="276628"/>
                          </a:lnTo>
                          <a:cubicBezTo>
                            <a:pt x="924949" y="280081"/>
                            <a:pt x="898631" y="284893"/>
                            <a:pt x="872316" y="291111"/>
                          </a:cubicBezTo>
                          <a:close/>
                          <a:moveTo>
                            <a:pt x="761610" y="50202"/>
                          </a:moveTo>
                          <a:lnTo>
                            <a:pt x="842389" y="31114"/>
                          </a:lnTo>
                          <a:lnTo>
                            <a:pt x="886633" y="133282"/>
                          </a:lnTo>
                          <a:lnTo>
                            <a:pt x="931434" y="125055"/>
                          </a:lnTo>
                          <a:lnTo>
                            <a:pt x="980008" y="120979"/>
                          </a:lnTo>
                          <a:lnTo>
                            <a:pt x="992232" y="2637"/>
                          </a:lnTo>
                          <a:lnTo>
                            <a:pt x="1075193" y="0"/>
                          </a:lnTo>
                          <a:lnTo>
                            <a:pt x="1100255" y="118512"/>
                          </a:lnTo>
                          <a:lnTo>
                            <a:pt x="1106285" y="118575"/>
                          </a:lnTo>
                          <a:lnTo>
                            <a:pt x="1183204" y="129246"/>
                          </a:lnTo>
                          <a:lnTo>
                            <a:pt x="1237151" y="15583"/>
                          </a:lnTo>
                          <a:lnTo>
                            <a:pt x="1316237" y="40781"/>
                          </a:lnTo>
                          <a:lnTo>
                            <a:pt x="1301298" y="153457"/>
                          </a:lnTo>
                          <a:lnTo>
                            <a:pt x="1386872" y="179732"/>
                          </a:lnTo>
                          <a:lnTo>
                            <a:pt x="1471526" y="82160"/>
                          </a:lnTo>
                          <a:lnTo>
                            <a:pt x="1540958" y="127643"/>
                          </a:lnTo>
                          <a:lnTo>
                            <a:pt x="1497376" y="229783"/>
                          </a:lnTo>
                          <a:lnTo>
                            <a:pt x="1590775" y="287502"/>
                          </a:lnTo>
                          <a:lnTo>
                            <a:pt x="1591397" y="288027"/>
                          </a:lnTo>
                          <a:lnTo>
                            <a:pt x="1673294" y="208761"/>
                          </a:lnTo>
                          <a:lnTo>
                            <a:pt x="1738508" y="260109"/>
                          </a:lnTo>
                          <a:lnTo>
                            <a:pt x="1682558" y="364907"/>
                          </a:lnTo>
                          <a:lnTo>
                            <a:pt x="1717672" y="394520"/>
                          </a:lnTo>
                          <a:lnTo>
                            <a:pt x="1738726" y="418795"/>
                          </a:lnTo>
                          <a:lnTo>
                            <a:pt x="1846880" y="358129"/>
                          </a:lnTo>
                          <a:lnTo>
                            <a:pt x="1896841" y="424412"/>
                          </a:lnTo>
                          <a:lnTo>
                            <a:pt x="1815046" y="512517"/>
                          </a:lnTo>
                          <a:lnTo>
                            <a:pt x="1867891" y="593369"/>
                          </a:lnTo>
                          <a:lnTo>
                            <a:pt x="1983238" y="555648"/>
                          </a:lnTo>
                          <a:lnTo>
                            <a:pt x="2019398" y="630361"/>
                          </a:lnTo>
                          <a:lnTo>
                            <a:pt x="1919832" y="702557"/>
                          </a:lnTo>
                          <a:lnTo>
                            <a:pt x="1924307" y="712032"/>
                          </a:lnTo>
                          <a:lnTo>
                            <a:pt x="1945888" y="781364"/>
                          </a:lnTo>
                          <a:lnTo>
                            <a:pt x="2060571" y="770166"/>
                          </a:lnTo>
                          <a:lnTo>
                            <a:pt x="2079659" y="850944"/>
                          </a:lnTo>
                          <a:lnTo>
                            <a:pt x="1974295" y="896571"/>
                          </a:lnTo>
                          <a:lnTo>
                            <a:pt x="1980882" y="932445"/>
                          </a:lnTo>
                          <a:lnTo>
                            <a:pt x="1985837" y="991488"/>
                          </a:lnTo>
                          <a:lnTo>
                            <a:pt x="2085580" y="997636"/>
                          </a:lnTo>
                          <a:lnTo>
                            <a:pt x="2091645" y="1080417"/>
                          </a:lnTo>
                          <a:lnTo>
                            <a:pt x="1987366" y="1107018"/>
                          </a:lnTo>
                          <a:lnTo>
                            <a:pt x="1987363" y="1107296"/>
                          </a:lnTo>
                          <a:lnTo>
                            <a:pt x="1974943" y="1196815"/>
                          </a:lnTo>
                          <a:lnTo>
                            <a:pt x="2083075" y="1232205"/>
                          </a:lnTo>
                          <a:lnTo>
                            <a:pt x="2068085" y="1313843"/>
                          </a:lnTo>
                          <a:lnTo>
                            <a:pt x="1949121" y="1313251"/>
                          </a:lnTo>
                          <a:lnTo>
                            <a:pt x="1923256" y="1397490"/>
                          </a:lnTo>
                          <a:lnTo>
                            <a:pt x="1921899" y="1400402"/>
                          </a:lnTo>
                          <a:lnTo>
                            <a:pt x="2016611" y="1464067"/>
                          </a:lnTo>
                          <a:lnTo>
                            <a:pt x="1979977" y="1538547"/>
                          </a:lnTo>
                          <a:lnTo>
                            <a:pt x="1870776" y="1507089"/>
                          </a:lnTo>
                          <a:lnTo>
                            <a:pt x="1824525" y="1581931"/>
                          </a:lnTo>
                          <a:lnTo>
                            <a:pt x="1902877" y="1670185"/>
                          </a:lnTo>
                          <a:lnTo>
                            <a:pt x="1848770" y="1733128"/>
                          </a:lnTo>
                          <a:lnTo>
                            <a:pt x="1748949" y="1674180"/>
                          </a:lnTo>
                          <a:lnTo>
                            <a:pt x="1711417" y="1718683"/>
                          </a:lnTo>
                          <a:lnTo>
                            <a:pt x="1687964" y="1739024"/>
                          </a:lnTo>
                          <a:lnTo>
                            <a:pt x="1752157" y="1844973"/>
                          </a:lnTo>
                          <a:lnTo>
                            <a:pt x="1687587" y="1897128"/>
                          </a:lnTo>
                          <a:lnTo>
                            <a:pt x="1593845" y="1815779"/>
                          </a:lnTo>
                          <a:lnTo>
                            <a:pt x="1525972" y="1860141"/>
                          </a:lnTo>
                          <a:lnTo>
                            <a:pt x="1558423" y="1985922"/>
                          </a:lnTo>
                          <a:lnTo>
                            <a:pt x="1481563" y="2017262"/>
                          </a:lnTo>
                          <a:lnTo>
                            <a:pt x="1416641" y="1914580"/>
                          </a:lnTo>
                          <a:lnTo>
                            <a:pt x="1393904" y="1925318"/>
                          </a:lnTo>
                          <a:lnTo>
                            <a:pt x="1327217" y="1946076"/>
                          </a:lnTo>
                          <a:lnTo>
                            <a:pt x="1339604" y="2072925"/>
                          </a:lnTo>
                          <a:lnTo>
                            <a:pt x="1258825" y="2092013"/>
                          </a:lnTo>
                          <a:lnTo>
                            <a:pt x="1208365" y="1975490"/>
                          </a:lnTo>
                          <a:lnTo>
                            <a:pt x="1173491" y="1981893"/>
                          </a:lnTo>
                          <a:lnTo>
                            <a:pt x="1129434" y="1985590"/>
                          </a:lnTo>
                          <a:lnTo>
                            <a:pt x="1117390" y="2105722"/>
                          </a:lnTo>
                          <a:lnTo>
                            <a:pt x="1034438" y="2108608"/>
                          </a:lnTo>
                          <a:lnTo>
                            <a:pt x="1008655" y="1988477"/>
                          </a:lnTo>
                          <a:lnTo>
                            <a:pt x="998641" y="1988374"/>
                          </a:lnTo>
                          <a:lnTo>
                            <a:pt x="921221" y="1977633"/>
                          </a:lnTo>
                          <a:lnTo>
                            <a:pt x="874665" y="2095787"/>
                          </a:lnTo>
                          <a:lnTo>
                            <a:pt x="794054" y="2076005"/>
                          </a:lnTo>
                          <a:lnTo>
                            <a:pt x="801943" y="1952973"/>
                          </a:lnTo>
                          <a:lnTo>
                            <a:pt x="719910" y="1927786"/>
                          </a:lnTo>
                          <a:lnTo>
                            <a:pt x="644676" y="2026880"/>
                          </a:lnTo>
                          <a:lnTo>
                            <a:pt x="572425" y="1986022"/>
                          </a:lnTo>
                          <a:lnTo>
                            <a:pt x="610223" y="1878502"/>
                          </a:lnTo>
                          <a:lnTo>
                            <a:pt x="608152" y="1877538"/>
                          </a:lnTo>
                          <a:lnTo>
                            <a:pt x="528410" y="1829063"/>
                          </a:lnTo>
                          <a:lnTo>
                            <a:pt x="431730" y="1911489"/>
                          </a:lnTo>
                          <a:lnTo>
                            <a:pt x="369885" y="1856130"/>
                          </a:lnTo>
                          <a:lnTo>
                            <a:pt x="432842" y="1754242"/>
                          </a:lnTo>
                          <a:lnTo>
                            <a:pt x="377536" y="1702492"/>
                          </a:lnTo>
                          <a:lnTo>
                            <a:pt x="373479" y="1697687"/>
                          </a:lnTo>
                          <a:lnTo>
                            <a:pt x="261128" y="1763329"/>
                          </a:lnTo>
                          <a:lnTo>
                            <a:pt x="210010" y="1697934"/>
                          </a:lnTo>
                          <a:lnTo>
                            <a:pt x="294908" y="1603202"/>
                          </a:lnTo>
                          <a:lnTo>
                            <a:pt x="245443" y="1525932"/>
                          </a:lnTo>
                          <a:lnTo>
                            <a:pt x="124839" y="1565427"/>
                          </a:lnTo>
                          <a:lnTo>
                            <a:pt x="88648" y="1490730"/>
                          </a:lnTo>
                          <a:lnTo>
                            <a:pt x="190924" y="1416503"/>
                          </a:lnTo>
                          <a:lnTo>
                            <a:pt x="179308" y="1391536"/>
                          </a:lnTo>
                          <a:lnTo>
                            <a:pt x="162270" y="1336428"/>
                          </a:lnTo>
                          <a:lnTo>
                            <a:pt x="32258" y="1342506"/>
                          </a:lnTo>
                          <a:lnTo>
                            <a:pt x="17282" y="1260865"/>
                          </a:lnTo>
                          <a:lnTo>
                            <a:pt x="131864" y="1217992"/>
                          </a:lnTo>
                          <a:lnTo>
                            <a:pt x="124837" y="1180384"/>
                          </a:lnTo>
                          <a:lnTo>
                            <a:pt x="122117" y="1125085"/>
                          </a:lnTo>
                          <a:lnTo>
                            <a:pt x="4930" y="1116248"/>
                          </a:lnTo>
                          <a:lnTo>
                            <a:pt x="0" y="1033391"/>
                          </a:lnTo>
                          <a:lnTo>
                            <a:pt x="118189" y="1004962"/>
                          </a:lnTo>
                          <a:lnTo>
                            <a:pt x="128938" y="920018"/>
                          </a:lnTo>
                          <a:lnTo>
                            <a:pt x="13080" y="882320"/>
                          </a:lnTo>
                          <a:lnTo>
                            <a:pt x="27931" y="800656"/>
                          </a:lnTo>
                          <a:lnTo>
                            <a:pt x="152728" y="801062"/>
                          </a:lnTo>
                          <a:lnTo>
                            <a:pt x="169493" y="741944"/>
                          </a:lnTo>
                          <a:lnTo>
                            <a:pt x="178997" y="719179"/>
                          </a:lnTo>
                          <a:lnTo>
                            <a:pt x="76617" y="656055"/>
                          </a:lnTo>
                          <a:lnTo>
                            <a:pt x="110296" y="580191"/>
                          </a:lnTo>
                          <a:lnTo>
                            <a:pt x="229739" y="609571"/>
                          </a:lnTo>
                          <a:lnTo>
                            <a:pt x="259708" y="555464"/>
                          </a:lnTo>
                          <a:lnTo>
                            <a:pt x="273989" y="536422"/>
                          </a:lnTo>
                          <a:lnTo>
                            <a:pt x="188699" y="445909"/>
                          </a:lnTo>
                          <a:lnTo>
                            <a:pt x="240917" y="381390"/>
                          </a:lnTo>
                          <a:lnTo>
                            <a:pt x="346580" y="439634"/>
                          </a:lnTo>
                          <a:lnTo>
                            <a:pt x="352973" y="431109"/>
                          </a:lnTo>
                          <a:lnTo>
                            <a:pt x="405452" y="378988"/>
                          </a:lnTo>
                          <a:lnTo>
                            <a:pt x="348455" y="268165"/>
                          </a:lnTo>
                          <a:lnTo>
                            <a:pt x="416503" y="220633"/>
                          </a:lnTo>
                          <a:lnTo>
                            <a:pt x="497395" y="301374"/>
                          </a:lnTo>
                          <a:lnTo>
                            <a:pt x="529681" y="276526"/>
                          </a:lnTo>
                          <a:lnTo>
                            <a:pt x="573717" y="250839"/>
                          </a:lnTo>
                          <a:lnTo>
                            <a:pt x="541998" y="136297"/>
                          </a:lnTo>
                          <a:lnTo>
                            <a:pt x="618292" y="103604"/>
                          </a:lnTo>
                          <a:lnTo>
                            <a:pt x="679485" y="196705"/>
                          </a:lnTo>
                          <a:lnTo>
                            <a:pt x="745123" y="169081"/>
                          </a:lnTo>
                          <a:lnTo>
                            <a:pt x="772445" y="161150"/>
                          </a:lnTo>
                          <a:close/>
                        </a:path>
                      </a:pathLst>
                    </a:custGeom>
                    <a:solidFill>
                      <a:schemeClr val="accent1">
                        <a:lumMod val="60000"/>
                        <a:lumOff val="40000"/>
                      </a:schemeClr>
                    </a:solidFill>
                    <a:ln>
                      <a:noFill/>
                    </a:ln>
                    <a:effectLst>
                      <a:outerShdw blurRad="63500" sx="102000" sy="102000" algn="ctr" rotWithShape="0">
                        <a:schemeClr val="tx2">
                          <a:alpha val="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 name="Group 28">
                <a:extLst>
                  <a:ext uri="{FF2B5EF4-FFF2-40B4-BE49-F238E27FC236}">
                    <a16:creationId xmlns:a16="http://schemas.microsoft.com/office/drawing/2014/main" id="{82AF95FB-2033-4BE4-B237-5A173F209133}"/>
                  </a:ext>
                </a:extLst>
              </p:cNvPr>
              <p:cNvGrpSpPr/>
              <p:nvPr/>
            </p:nvGrpSpPr>
            <p:grpSpPr>
              <a:xfrm>
                <a:off x="359284" y="-62751"/>
                <a:ext cx="4589944" cy="5729607"/>
                <a:chOff x="359284" y="-62751"/>
                <a:chExt cx="4589944" cy="5729607"/>
              </a:xfrm>
            </p:grpSpPr>
            <p:sp>
              <p:nvSpPr>
                <p:cNvPr id="30" name="Arrow: Up 29">
                  <a:extLst>
                    <a:ext uri="{FF2B5EF4-FFF2-40B4-BE49-F238E27FC236}">
                      <a16:creationId xmlns:a16="http://schemas.microsoft.com/office/drawing/2014/main" id="{FE541915-8B39-47D3-96E4-4BAE60033141}"/>
                    </a:ext>
                  </a:extLst>
                </p:cNvPr>
                <p:cNvSpPr/>
                <p:nvPr/>
              </p:nvSpPr>
              <p:spPr>
                <a:xfrm rot="2745382">
                  <a:off x="525962" y="4674667"/>
                  <a:ext cx="825511" cy="1158868"/>
                </a:xfrm>
                <a:prstGeom prst="upArrow">
                  <a:avLst/>
                </a:prstGeom>
                <a:solidFill>
                  <a:schemeClr val="accent1"/>
                </a:solidFill>
                <a:ln w="31894" cap="flat">
                  <a:noFill/>
                  <a:prstDash val="solid"/>
                  <a:miter/>
                </a:ln>
              </p:spPr>
              <p:txBody>
                <a:bodyPr rtlCol="0" anchor="ctr"/>
                <a:lstStyle/>
                <a:p>
                  <a:endParaRPr lang="en-US"/>
                </a:p>
              </p:txBody>
            </p:sp>
            <p:sp>
              <p:nvSpPr>
                <p:cNvPr id="31" name="Arrow: Up 30">
                  <a:extLst>
                    <a:ext uri="{FF2B5EF4-FFF2-40B4-BE49-F238E27FC236}">
                      <a16:creationId xmlns:a16="http://schemas.microsoft.com/office/drawing/2014/main" id="{D6E9371D-7BA8-423E-B672-CA0C89C73252}"/>
                    </a:ext>
                  </a:extLst>
                </p:cNvPr>
                <p:cNvSpPr/>
                <p:nvPr/>
              </p:nvSpPr>
              <p:spPr>
                <a:xfrm rot="13462179">
                  <a:off x="4123717" y="-62751"/>
                  <a:ext cx="825511" cy="1158868"/>
                </a:xfrm>
                <a:prstGeom prst="upArrow">
                  <a:avLst/>
                </a:prstGeom>
                <a:solidFill>
                  <a:schemeClr val="accent1"/>
                </a:solidFill>
                <a:ln w="31894" cap="flat">
                  <a:noFill/>
                  <a:prstDash val="solid"/>
                  <a:miter/>
                </a:ln>
              </p:spPr>
              <p:txBody>
                <a:bodyPr rtlCol="0" anchor="ctr"/>
                <a:lstStyle/>
                <a:p>
                  <a:endParaRPr lang="en-US"/>
                </a:p>
              </p:txBody>
            </p:sp>
          </p:grpSp>
        </p:grpSp>
        <p:sp>
          <p:nvSpPr>
            <p:cNvPr id="45" name="Rectangle: Rounded Corners 44">
              <a:extLst>
                <a:ext uri="{FF2B5EF4-FFF2-40B4-BE49-F238E27FC236}">
                  <a16:creationId xmlns:a16="http://schemas.microsoft.com/office/drawing/2014/main" id="{CDC491D9-AC54-4666-92A1-2D00B5B78BF1}"/>
                </a:ext>
              </a:extLst>
            </p:cNvPr>
            <p:cNvSpPr/>
            <p:nvPr/>
          </p:nvSpPr>
          <p:spPr>
            <a:xfrm>
              <a:off x="924910" y="1124607"/>
              <a:ext cx="4897821" cy="4897821"/>
            </a:xfrm>
            <a:prstGeom prst="roundRect">
              <a:avLst>
                <a:gd name="adj" fmla="val 5937"/>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029870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428" y="138853"/>
            <a:ext cx="10972800" cy="660400"/>
          </a:xfrm>
        </p:spPr>
        <p:txBody>
          <a:bodyPr>
            <a:normAutofit fontScale="90000"/>
          </a:bodyPr>
          <a:lstStyle/>
          <a:p>
            <a:r>
              <a:rPr lang="en-US" dirty="0"/>
              <a:t>Knowledge Waste</a:t>
            </a:r>
          </a:p>
        </p:txBody>
      </p:sp>
      <p:sp>
        <p:nvSpPr>
          <p:cNvPr id="4" name="TextBox 3"/>
          <p:cNvSpPr txBox="1"/>
          <p:nvPr/>
        </p:nvSpPr>
        <p:spPr>
          <a:xfrm>
            <a:off x="3014133" y="6129867"/>
            <a:ext cx="5867400" cy="461665"/>
          </a:xfrm>
          <a:prstGeom prst="rect">
            <a:avLst/>
          </a:prstGeom>
          <a:noFill/>
        </p:spPr>
        <p:txBody>
          <a:bodyPr wrap="square" rtlCol="0">
            <a:spAutoFit/>
          </a:bodyPr>
          <a:lstStyle/>
          <a:p>
            <a:r>
              <a:rPr lang="en-US" sz="1200" dirty="0"/>
              <a:t>Dennis, Pascal. 2007. Lean Production Simplified: A Plain-Language Guide to the World’s Most Powerful Production System. 2</a:t>
            </a:r>
            <a:r>
              <a:rPr lang="en-US" sz="1200" baseline="30000" dirty="0"/>
              <a:t>nd</a:t>
            </a:r>
            <a:r>
              <a:rPr lang="en-US" sz="1200" dirty="0"/>
              <a:t> ed. New York: Productivity Press</a:t>
            </a:r>
          </a:p>
        </p:txBody>
      </p:sp>
      <p:graphicFrame>
        <p:nvGraphicFramePr>
          <p:cNvPr id="6" name="Table 5"/>
          <p:cNvGraphicFramePr>
            <a:graphicFrameLocks noGrp="1"/>
          </p:cNvGraphicFramePr>
          <p:nvPr>
            <p:extLst>
              <p:ext uri="{D42A27DB-BD31-4B8C-83A1-F6EECF244321}">
                <p14:modId xmlns:p14="http://schemas.microsoft.com/office/powerpoint/2010/main" val="2299879898"/>
              </p:ext>
            </p:extLst>
          </p:nvPr>
        </p:nvGraphicFramePr>
        <p:xfrm>
          <a:off x="457201" y="799253"/>
          <a:ext cx="10749516" cy="5059680"/>
        </p:xfrm>
        <a:graphic>
          <a:graphicData uri="http://schemas.openxmlformats.org/drawingml/2006/table">
            <a:tbl>
              <a:tblPr>
                <a:tableStyleId>{3C2FFA5D-87B4-456A-9821-1D502468CF0F}</a:tableStyleId>
              </a:tblPr>
              <a:tblGrid>
                <a:gridCol w="3325817">
                  <a:extLst>
                    <a:ext uri="{9D8B030D-6E8A-4147-A177-3AD203B41FA5}">
                      <a16:colId xmlns:a16="http://schemas.microsoft.com/office/drawing/2014/main" val="20000"/>
                    </a:ext>
                  </a:extLst>
                </a:gridCol>
                <a:gridCol w="7423699">
                  <a:extLst>
                    <a:ext uri="{9D8B030D-6E8A-4147-A177-3AD203B41FA5}">
                      <a16:colId xmlns:a16="http://schemas.microsoft.com/office/drawing/2014/main" val="20001"/>
                    </a:ext>
                  </a:extLst>
                </a:gridCol>
              </a:tblGrid>
              <a:tr h="122924">
                <a:tc>
                  <a:txBody>
                    <a:bodyPr/>
                    <a:lstStyle/>
                    <a:p>
                      <a:pPr algn="ctr" fontAlgn="b"/>
                      <a:r>
                        <a:rPr lang="en-US" sz="1800" u="none" strike="noStrike" dirty="0">
                          <a:effectLst/>
                        </a:rPr>
                        <a:t>Knowledge Waste</a:t>
                      </a:r>
                      <a:endParaRPr lang="en-US" sz="1800" b="0" i="0" u="none" strike="noStrike" dirty="0">
                        <a:solidFill>
                          <a:srgbClr val="000000"/>
                        </a:solidFill>
                        <a:effectLst/>
                        <a:latin typeface="Calibri"/>
                      </a:endParaRPr>
                    </a:p>
                  </a:txBody>
                  <a:tcPr marL="7620" marR="7620" marT="7620" marB="0" anchor="b"/>
                </a:tc>
                <a:tc>
                  <a:txBody>
                    <a:bodyPr/>
                    <a:lstStyle/>
                    <a:p>
                      <a:pPr algn="l" fontAlgn="b"/>
                      <a:r>
                        <a:rPr lang="en-US" sz="1800" u="none" strike="noStrike" dirty="0">
                          <a:effectLst/>
                        </a:rPr>
                        <a:t>Examples</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51460">
                <a:tc>
                  <a:txBody>
                    <a:bodyPr/>
                    <a:lstStyle/>
                    <a:p>
                      <a:pPr algn="ctr" fontAlgn="b"/>
                      <a:r>
                        <a:rPr lang="en-US" sz="1800" u="none" strike="noStrike" dirty="0">
                          <a:effectLst/>
                        </a:rPr>
                        <a:t>Handoff</a:t>
                      </a:r>
                      <a:endParaRPr lang="en-US" sz="1800" b="0" i="0" u="none" strike="noStrike" dirty="0">
                        <a:solidFill>
                          <a:srgbClr val="000000"/>
                        </a:solidFill>
                        <a:effectLst/>
                        <a:latin typeface="Calibri"/>
                      </a:endParaRPr>
                    </a:p>
                  </a:txBody>
                  <a:tcPr marL="7620" marR="7620" marT="7620" marB="0" anchor="b"/>
                </a:tc>
                <a:tc>
                  <a:txBody>
                    <a:bodyPr/>
                    <a:lstStyle/>
                    <a:p>
                      <a:pPr marL="285750" indent="-285750" algn="l" fontAlgn="b">
                        <a:buFont typeface="Arial" panose="020B0604020202020204" pitchFamily="34" charset="0"/>
                        <a:buChar char="•"/>
                      </a:pPr>
                      <a:r>
                        <a:rPr lang="en-US" sz="1800" u="none" strike="noStrike" dirty="0">
                          <a:effectLst/>
                        </a:rPr>
                        <a:t>lack of clear learning as part of the change</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51460">
                <a:tc>
                  <a:txBody>
                    <a:bodyPr/>
                    <a:lstStyle/>
                    <a:p>
                      <a:pPr algn="ctr" fontAlgn="b"/>
                      <a:r>
                        <a:rPr lang="en-US" sz="1800" u="none" strike="noStrike" dirty="0">
                          <a:effectLst/>
                        </a:rPr>
                        <a:t>Useless information</a:t>
                      </a:r>
                      <a:endParaRPr lang="en-US" sz="1800" b="0" i="0" u="none" strike="noStrike" dirty="0">
                        <a:solidFill>
                          <a:srgbClr val="000000"/>
                        </a:solidFill>
                        <a:effectLst/>
                        <a:latin typeface="Calibri"/>
                      </a:endParaRPr>
                    </a:p>
                  </a:txBody>
                  <a:tcPr marL="7620" marR="7620" marT="7620" marB="0" anchor="b"/>
                </a:tc>
                <a:tc>
                  <a:txBody>
                    <a:bodyPr/>
                    <a:lstStyle/>
                    <a:p>
                      <a:pPr marL="285750" indent="-285750" algn="l" fontAlgn="b">
                        <a:buFont typeface="Arial" panose="020B0604020202020204" pitchFamily="34" charset="0"/>
                        <a:buChar char="•"/>
                      </a:pPr>
                      <a:r>
                        <a:rPr lang="en-US" sz="1800" u="none" strike="noStrike">
                          <a:effectLst/>
                        </a:rPr>
                        <a:t>Excessive written instructions, procedures, and policies</a:t>
                      </a:r>
                      <a:endParaRPr lang="en-US" sz="18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251460">
                <a:tc>
                  <a:txBody>
                    <a:bodyPr/>
                    <a:lstStyle/>
                    <a:p>
                      <a:pPr algn="ctr" fontAlgn="b"/>
                      <a:r>
                        <a:rPr lang="en-US" sz="1800" u="none" strike="noStrike">
                          <a:effectLst/>
                        </a:rPr>
                        <a:t>Discarded knowledge</a:t>
                      </a:r>
                      <a:endParaRPr lang="en-US" sz="1800" b="0" i="0" u="none" strike="noStrike">
                        <a:solidFill>
                          <a:srgbClr val="000000"/>
                        </a:solidFill>
                        <a:effectLst/>
                        <a:latin typeface="Calibri"/>
                      </a:endParaRPr>
                    </a:p>
                  </a:txBody>
                  <a:tcPr marL="7620" marR="7620" marT="7620" marB="0" anchor="b"/>
                </a:tc>
                <a:tc>
                  <a:txBody>
                    <a:bodyPr/>
                    <a:lstStyle/>
                    <a:p>
                      <a:pPr marL="285750" indent="-285750" algn="l" fontAlgn="b">
                        <a:buFont typeface="Arial" panose="020B0604020202020204" pitchFamily="34" charset="0"/>
                        <a:buChar char="•"/>
                      </a:pPr>
                      <a:r>
                        <a:rPr lang="en-US" sz="1800" u="none" strike="noStrike" dirty="0">
                          <a:effectLst/>
                        </a:rPr>
                        <a:t>Unused explicit knowledge</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251460">
                <a:tc>
                  <a:txBody>
                    <a:bodyPr/>
                    <a:lstStyle/>
                    <a:p>
                      <a:pPr algn="ctr" fontAlgn="b"/>
                      <a:r>
                        <a:rPr lang="en-US" sz="1800" u="none" strike="noStrike" dirty="0">
                          <a:effectLst/>
                        </a:rPr>
                        <a:t>Wishful thinking</a:t>
                      </a:r>
                      <a:endParaRPr lang="en-US" sz="1800" b="0" i="0" u="none" strike="noStrike" dirty="0">
                        <a:solidFill>
                          <a:srgbClr val="000000"/>
                        </a:solidFill>
                        <a:effectLst/>
                        <a:latin typeface="Calibri"/>
                      </a:endParaRPr>
                    </a:p>
                  </a:txBody>
                  <a:tcPr marL="7620" marR="7620" marT="7620" marB="0" anchor="b"/>
                </a:tc>
                <a:tc>
                  <a:txBody>
                    <a:bodyPr/>
                    <a:lstStyle/>
                    <a:p>
                      <a:pPr marL="285750" indent="-285750" algn="l" fontAlgn="b">
                        <a:buFont typeface="Arial" panose="020B0604020202020204" pitchFamily="34" charset="0"/>
                        <a:buChar char="•"/>
                      </a:pPr>
                      <a:r>
                        <a:rPr lang="en-US" sz="1800" u="none" strike="noStrike" dirty="0">
                          <a:effectLst/>
                        </a:rPr>
                        <a:t>Hoping everyone will understand the change</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739140">
                <a:tc>
                  <a:txBody>
                    <a:bodyPr/>
                    <a:lstStyle/>
                    <a:p>
                      <a:pPr algn="ctr" fontAlgn="b"/>
                      <a:r>
                        <a:rPr lang="en-US" sz="1800" u="none" strike="noStrike" dirty="0">
                          <a:effectLst/>
                        </a:rPr>
                        <a:t>Waiting</a:t>
                      </a:r>
                      <a:endParaRPr lang="en-US" sz="1800" b="0" i="0" u="none" strike="noStrike" dirty="0">
                        <a:solidFill>
                          <a:srgbClr val="000000"/>
                        </a:solidFill>
                        <a:effectLst/>
                        <a:latin typeface="Calibri"/>
                      </a:endParaRPr>
                    </a:p>
                  </a:txBody>
                  <a:tcPr marL="7620" marR="7620" marT="7620" marB="0" anchor="b"/>
                </a:tc>
                <a:tc>
                  <a:txBody>
                    <a:bodyPr/>
                    <a:lstStyle/>
                    <a:p>
                      <a:pPr marL="285750" indent="-285750" algn="l" fontAlgn="b">
                        <a:buFont typeface="Arial" panose="020B0604020202020204" pitchFamily="34" charset="0"/>
                        <a:buChar char="•"/>
                      </a:pPr>
                      <a:r>
                        <a:rPr lang="en-US" sz="1800" u="none" strike="noStrike" dirty="0">
                          <a:effectLst/>
                        </a:rPr>
                        <a:t>Lack of empowerment</a:t>
                      </a:r>
                    </a:p>
                    <a:p>
                      <a:pPr marL="285750" indent="-285750" algn="l" fontAlgn="b">
                        <a:buFont typeface="Arial" panose="020B0604020202020204" pitchFamily="34" charset="0"/>
                        <a:buChar char="•"/>
                      </a:pPr>
                      <a:r>
                        <a:rPr lang="en-US" sz="1800" u="none" strike="noStrike" dirty="0">
                          <a:effectLst/>
                        </a:rPr>
                        <a:t>Downtime</a:t>
                      </a:r>
                    </a:p>
                    <a:p>
                      <a:pPr marL="285750" indent="-285750" algn="l" fontAlgn="b">
                        <a:buFont typeface="Arial" panose="020B0604020202020204" pitchFamily="34" charset="0"/>
                        <a:buChar char="•"/>
                      </a:pPr>
                      <a:r>
                        <a:rPr lang="en-US" sz="1800" u="none" strike="noStrike" dirty="0">
                          <a:effectLst/>
                        </a:rPr>
                        <a:t>Delays or rework in executing the change</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640080">
                <a:tc>
                  <a:txBody>
                    <a:bodyPr/>
                    <a:lstStyle/>
                    <a:p>
                      <a:pPr algn="ctr" fontAlgn="b"/>
                      <a:r>
                        <a:rPr lang="en-US" sz="1800" u="none" strike="noStrike" dirty="0">
                          <a:effectLst/>
                        </a:rPr>
                        <a:t>Misalignment</a:t>
                      </a:r>
                      <a:endParaRPr lang="en-US" sz="1800" b="0" i="0" u="none" strike="noStrike" dirty="0">
                        <a:solidFill>
                          <a:srgbClr val="000000"/>
                        </a:solidFill>
                        <a:effectLst/>
                        <a:latin typeface="Calibri"/>
                      </a:endParaRPr>
                    </a:p>
                  </a:txBody>
                  <a:tcPr marL="7620" marR="7620" marT="7620" marB="0" anchor="b"/>
                </a:tc>
                <a:tc>
                  <a:txBody>
                    <a:bodyPr/>
                    <a:lstStyle/>
                    <a:p>
                      <a:pPr marL="285750" indent="-285750" algn="l" fontAlgn="b">
                        <a:buFont typeface="Arial" panose="020B0604020202020204" pitchFamily="34" charset="0"/>
                        <a:buChar char="•"/>
                      </a:pPr>
                      <a:r>
                        <a:rPr lang="en-US" sz="1800" u="none" strike="noStrike" dirty="0">
                          <a:effectLst/>
                        </a:rPr>
                        <a:t>Resistance to change</a:t>
                      </a:r>
                    </a:p>
                    <a:p>
                      <a:pPr marL="285750" indent="-285750" algn="l" fontAlgn="b">
                        <a:buFont typeface="Arial" panose="020B0604020202020204" pitchFamily="34" charset="0"/>
                        <a:buChar char="•"/>
                      </a:pPr>
                      <a:r>
                        <a:rPr lang="en-US" sz="1800" u="none" strike="noStrike" dirty="0">
                          <a:effectLst/>
                        </a:rPr>
                        <a:t>Goals of change not supporting company vision/goals</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r h="495300">
                <a:tc>
                  <a:txBody>
                    <a:bodyPr/>
                    <a:lstStyle/>
                    <a:p>
                      <a:pPr algn="ctr" fontAlgn="b"/>
                      <a:r>
                        <a:rPr lang="en-US" sz="1800" u="none" strike="noStrike" dirty="0">
                          <a:effectLst/>
                        </a:rPr>
                        <a:t>Communication barriers</a:t>
                      </a:r>
                      <a:endParaRPr lang="en-US" sz="1800" b="0" i="0" u="none" strike="noStrike" dirty="0">
                        <a:solidFill>
                          <a:srgbClr val="000000"/>
                        </a:solidFill>
                        <a:effectLst/>
                        <a:latin typeface="Calibri"/>
                      </a:endParaRPr>
                    </a:p>
                  </a:txBody>
                  <a:tcPr marL="7620" marR="7620" marT="7620" marB="0" anchor="b"/>
                </a:tc>
                <a:tc>
                  <a:txBody>
                    <a:bodyPr/>
                    <a:lstStyle/>
                    <a:p>
                      <a:pPr marL="285750" indent="-285750" algn="l" fontAlgn="b">
                        <a:buFont typeface="Arial" panose="020B0604020202020204" pitchFamily="34" charset="0"/>
                        <a:buChar char="•"/>
                      </a:pPr>
                      <a:r>
                        <a:rPr lang="en-US" sz="1800" u="none" strike="noStrike" dirty="0">
                          <a:effectLst/>
                        </a:rPr>
                        <a:t>Personnel availability</a:t>
                      </a:r>
                      <a:br>
                        <a:rPr lang="en-US" sz="1800" u="none" strike="noStrike" dirty="0">
                          <a:effectLst/>
                        </a:rPr>
                      </a:br>
                      <a:r>
                        <a:rPr lang="en-US" sz="1800" u="none" strike="noStrike" dirty="0">
                          <a:effectLst/>
                        </a:rPr>
                        <a:t>Cultural, language or technology failures</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7"/>
                  </a:ext>
                </a:extLst>
              </a:tr>
              <a:tr h="640080">
                <a:tc>
                  <a:txBody>
                    <a:bodyPr/>
                    <a:lstStyle/>
                    <a:p>
                      <a:pPr algn="ctr" fontAlgn="b"/>
                      <a:r>
                        <a:rPr lang="en-US" sz="1800" u="none" strike="noStrike" dirty="0">
                          <a:effectLst/>
                        </a:rPr>
                        <a:t>Inadequate checking</a:t>
                      </a:r>
                      <a:endParaRPr lang="en-US" sz="1800" b="0" i="0" u="none" strike="noStrike" dirty="0">
                        <a:solidFill>
                          <a:srgbClr val="000000"/>
                        </a:solidFill>
                        <a:effectLst/>
                        <a:latin typeface="Calibri"/>
                      </a:endParaRPr>
                    </a:p>
                  </a:txBody>
                  <a:tcPr marL="7620" marR="7620" marT="7620" marB="0" anchor="b"/>
                </a:tc>
                <a:tc>
                  <a:txBody>
                    <a:bodyPr/>
                    <a:lstStyle/>
                    <a:p>
                      <a:pPr marL="285750" indent="-285750" algn="l" fontAlgn="b">
                        <a:buFont typeface="Arial" panose="020B0604020202020204" pitchFamily="34" charset="0"/>
                        <a:buChar char="•"/>
                      </a:pPr>
                      <a:r>
                        <a:rPr lang="en-US" sz="1800" u="none" strike="noStrike" dirty="0">
                          <a:effectLst/>
                        </a:rPr>
                        <a:t>Improper</a:t>
                      </a:r>
                      <a:r>
                        <a:rPr lang="en-US" sz="1800" u="none" strike="noStrike" baseline="0" dirty="0">
                          <a:effectLst/>
                        </a:rPr>
                        <a:t> </a:t>
                      </a:r>
                      <a:r>
                        <a:rPr lang="en-US" sz="1800" u="none" strike="noStrike" dirty="0">
                          <a:effectLst/>
                        </a:rPr>
                        <a:t>quality at the source </a:t>
                      </a:r>
                    </a:p>
                    <a:p>
                      <a:pPr marL="285750" indent="-285750" algn="l" fontAlgn="b">
                        <a:buFont typeface="Arial" panose="020B0604020202020204" pitchFamily="34" charset="0"/>
                        <a:buChar char="•"/>
                      </a:pPr>
                      <a:r>
                        <a:rPr lang="en-US" sz="1800" u="none" strike="noStrike" dirty="0">
                          <a:effectLst/>
                        </a:rPr>
                        <a:t>Inadequate time to perform checks such as pre-job briefings</a:t>
                      </a: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8"/>
                  </a:ext>
                </a:extLst>
              </a:tr>
              <a:tr h="982980">
                <a:tc>
                  <a:txBody>
                    <a:bodyPr/>
                    <a:lstStyle/>
                    <a:p>
                      <a:pPr algn="ctr" fontAlgn="b"/>
                      <a:r>
                        <a:rPr lang="en-US" sz="1800" u="none" strike="noStrike" dirty="0">
                          <a:effectLst/>
                        </a:rPr>
                        <a:t>Wrong tool</a:t>
                      </a:r>
                      <a:endParaRPr lang="en-US" sz="1800" b="0" i="0" u="none" strike="noStrike" dirty="0">
                        <a:solidFill>
                          <a:srgbClr val="000000"/>
                        </a:solidFill>
                        <a:effectLst/>
                        <a:latin typeface="Calibri"/>
                      </a:endParaRPr>
                    </a:p>
                  </a:txBody>
                  <a:tcPr marL="7620" marR="7620" marT="7620" marB="0" anchor="b"/>
                </a:tc>
                <a:tc>
                  <a:txBody>
                    <a:bodyPr/>
                    <a:lstStyle/>
                    <a:p>
                      <a:pPr marL="285750" indent="-285750" algn="l" fontAlgn="b">
                        <a:buFont typeface="Arial" panose="020B0604020202020204" pitchFamily="34" charset="0"/>
                        <a:buChar char="•"/>
                      </a:pPr>
                      <a:r>
                        <a:rPr lang="en-US" sz="1800" u="none" strike="noStrike" dirty="0">
                          <a:effectLst/>
                        </a:rPr>
                        <a:t>Improper documentation</a:t>
                      </a:r>
                    </a:p>
                    <a:p>
                      <a:pPr marL="285750" indent="-285750" algn="l" fontAlgn="b">
                        <a:buFont typeface="Arial" panose="020B0604020202020204" pitchFamily="34" charset="0"/>
                        <a:buChar char="•"/>
                      </a:pPr>
                      <a:r>
                        <a:rPr lang="en-US" sz="1800" u="none" strike="noStrike" dirty="0">
                          <a:effectLst/>
                        </a:rPr>
                        <a:t>Improper training method Inadequate tool available - causing improvisation</a:t>
                      </a:r>
                      <a:br>
                        <a:rPr lang="en-US" sz="1800" u="none" strike="noStrike" dirty="0">
                          <a:effectLst/>
                        </a:rPr>
                      </a:br>
                      <a:endParaRPr lang="en-US" sz="18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1619682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0CC32B0-E240-4828-8229-14BA2A626E9A}"/>
              </a:ext>
            </a:extLst>
          </p:cNvPr>
          <p:cNvSpPr>
            <a:spLocks noGrp="1"/>
          </p:cNvSpPr>
          <p:nvPr>
            <p:ph type="title"/>
          </p:nvPr>
        </p:nvSpPr>
        <p:spPr>
          <a:xfrm>
            <a:off x="661695" y="-114735"/>
            <a:ext cx="10515600" cy="1325563"/>
          </a:xfrm>
        </p:spPr>
        <p:txBody>
          <a:bodyPr/>
          <a:lstStyle/>
          <a:p>
            <a:r>
              <a:rPr lang="en-US" dirty="0"/>
              <a:t>Knowledge Management within Quality</a:t>
            </a:r>
          </a:p>
        </p:txBody>
      </p:sp>
      <p:sp>
        <p:nvSpPr>
          <p:cNvPr id="13" name="Slide Number Placeholder 12">
            <a:extLst>
              <a:ext uri="{FF2B5EF4-FFF2-40B4-BE49-F238E27FC236}">
                <a16:creationId xmlns:a16="http://schemas.microsoft.com/office/drawing/2014/main" id="{4015FE22-084C-4E2C-8B3F-CF1B02E304DD}"/>
              </a:ext>
            </a:extLst>
          </p:cNvPr>
          <p:cNvSpPr>
            <a:spLocks noGrp="1"/>
          </p:cNvSpPr>
          <p:nvPr>
            <p:ph type="sldNum" sz="quarter" idx="12"/>
          </p:nvPr>
        </p:nvSpPr>
        <p:spPr/>
        <p:txBody>
          <a:bodyPr/>
          <a:lstStyle/>
          <a:p>
            <a:fld id="{04A9E15C-CF56-4B8D-B1F7-01715C1EA848}" type="slidenum">
              <a:rPr lang="en-US" smtClean="0"/>
              <a:pPr/>
              <a:t>9</a:t>
            </a:fld>
            <a:endParaRPr lang="en-US" dirty="0"/>
          </a:p>
        </p:txBody>
      </p:sp>
      <p:grpSp>
        <p:nvGrpSpPr>
          <p:cNvPr id="87" name="Group 86">
            <a:extLst>
              <a:ext uri="{FF2B5EF4-FFF2-40B4-BE49-F238E27FC236}">
                <a16:creationId xmlns:a16="http://schemas.microsoft.com/office/drawing/2014/main" id="{B9B7574E-87BF-CE60-2B0C-487ADFFB1141}"/>
              </a:ext>
            </a:extLst>
          </p:cNvPr>
          <p:cNvGrpSpPr/>
          <p:nvPr/>
        </p:nvGrpSpPr>
        <p:grpSpPr>
          <a:xfrm>
            <a:off x="406396" y="920784"/>
            <a:ext cx="11379209" cy="5663043"/>
            <a:chOff x="406395" y="920784"/>
            <a:chExt cx="11379209" cy="5663043"/>
          </a:xfrm>
        </p:grpSpPr>
        <p:sp>
          <p:nvSpPr>
            <p:cNvPr id="55" name="TextBox 54">
              <a:extLst>
                <a:ext uri="{FF2B5EF4-FFF2-40B4-BE49-F238E27FC236}">
                  <a16:creationId xmlns:a16="http://schemas.microsoft.com/office/drawing/2014/main" id="{687A2E90-F99C-4F87-A121-52EE161CB67C}"/>
                </a:ext>
              </a:extLst>
            </p:cNvPr>
            <p:cNvSpPr txBox="1"/>
            <p:nvPr/>
          </p:nvSpPr>
          <p:spPr>
            <a:xfrm>
              <a:off x="2489160" y="3792270"/>
              <a:ext cx="1009014"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Objectives</a:t>
              </a:r>
            </a:p>
          </p:txBody>
        </p:sp>
        <p:sp>
          <p:nvSpPr>
            <p:cNvPr id="151" name="Isosceles Triangle 150">
              <a:extLst>
                <a:ext uri="{FF2B5EF4-FFF2-40B4-BE49-F238E27FC236}">
                  <a16:creationId xmlns:a16="http://schemas.microsoft.com/office/drawing/2014/main" id="{F30D7DEF-E118-41DB-8945-3EFF66362E16}"/>
                </a:ext>
              </a:extLst>
            </p:cNvPr>
            <p:cNvSpPr/>
            <p:nvPr/>
          </p:nvSpPr>
          <p:spPr>
            <a:xfrm rot="5400000">
              <a:off x="2546584" y="3119387"/>
              <a:ext cx="914354" cy="277791"/>
            </a:xfrm>
            <a:prstGeom prst="triangle">
              <a:avLst/>
            </a:prstGeom>
            <a:gradFill>
              <a:gsLst>
                <a:gs pos="47000">
                  <a:schemeClr val="bg1">
                    <a:lumMod val="75000"/>
                    <a:alpha val="46000"/>
                  </a:schemeClr>
                </a:gs>
                <a:gs pos="0">
                  <a:schemeClr val="bg1">
                    <a:lumMod val="7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1E9F4499-E678-4F22-9596-F75B85E70106}"/>
                </a:ext>
              </a:extLst>
            </p:cNvPr>
            <p:cNvSpPr txBox="1"/>
            <p:nvPr/>
          </p:nvSpPr>
          <p:spPr>
            <a:xfrm>
              <a:off x="8684791" y="3792270"/>
              <a:ext cx="1009014"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Outcomes</a:t>
              </a:r>
            </a:p>
          </p:txBody>
        </p:sp>
        <p:sp>
          <p:nvSpPr>
            <p:cNvPr id="153" name="Isosceles Triangle 152">
              <a:extLst>
                <a:ext uri="{FF2B5EF4-FFF2-40B4-BE49-F238E27FC236}">
                  <a16:creationId xmlns:a16="http://schemas.microsoft.com/office/drawing/2014/main" id="{0D36C37C-0B51-42FE-87D5-AA00EE4F0512}"/>
                </a:ext>
              </a:extLst>
            </p:cNvPr>
            <p:cNvSpPr/>
            <p:nvPr/>
          </p:nvSpPr>
          <p:spPr>
            <a:xfrm rot="5400000">
              <a:off x="8742215" y="3119387"/>
              <a:ext cx="914354" cy="277791"/>
            </a:xfrm>
            <a:prstGeom prst="triangle">
              <a:avLst/>
            </a:prstGeom>
            <a:gradFill>
              <a:gsLst>
                <a:gs pos="47000">
                  <a:schemeClr val="bg1">
                    <a:lumMod val="75000"/>
                    <a:alpha val="46000"/>
                  </a:schemeClr>
                </a:gs>
                <a:gs pos="0">
                  <a:schemeClr val="bg1">
                    <a:lumMod val="75000"/>
                  </a:schemeClr>
                </a:gs>
                <a:gs pos="100000">
                  <a:schemeClr val="bg1">
                    <a:lumMod val="75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0" name="Group 189">
              <a:extLst>
                <a:ext uri="{FF2B5EF4-FFF2-40B4-BE49-F238E27FC236}">
                  <a16:creationId xmlns:a16="http://schemas.microsoft.com/office/drawing/2014/main" id="{48FA81CF-122E-4963-9294-9A39CA106F79}"/>
                </a:ext>
              </a:extLst>
            </p:cNvPr>
            <p:cNvGrpSpPr/>
            <p:nvPr/>
          </p:nvGrpSpPr>
          <p:grpSpPr>
            <a:xfrm>
              <a:off x="1249335" y="6216951"/>
              <a:ext cx="9511534" cy="366876"/>
              <a:chOff x="6993228" y="2527883"/>
              <a:chExt cx="9511534" cy="366876"/>
            </a:xfrm>
          </p:grpSpPr>
          <p:cxnSp>
            <p:nvCxnSpPr>
              <p:cNvPr id="191" name="Straight Arrow Connector 190">
                <a:extLst>
                  <a:ext uri="{FF2B5EF4-FFF2-40B4-BE49-F238E27FC236}">
                    <a16:creationId xmlns:a16="http://schemas.microsoft.com/office/drawing/2014/main" id="{D81474B1-63A9-45DC-94F5-F0C6D7E291BB}"/>
                  </a:ext>
                </a:extLst>
              </p:cNvPr>
              <p:cNvCxnSpPr>
                <a:cxnSpLocks/>
              </p:cNvCxnSpPr>
              <p:nvPr/>
            </p:nvCxnSpPr>
            <p:spPr>
              <a:xfrm flipH="1">
                <a:off x="7416803" y="2711321"/>
                <a:ext cx="9087959" cy="0"/>
              </a:xfrm>
              <a:prstGeom prst="straightConnector1">
                <a:avLst/>
              </a:prstGeom>
              <a:ln>
                <a:solidFill>
                  <a:srgbClr val="F17427"/>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DBDC1B4C-B11F-45CC-A594-8156B405C698}"/>
                  </a:ext>
                </a:extLst>
              </p:cNvPr>
              <p:cNvGrpSpPr/>
              <p:nvPr/>
            </p:nvGrpSpPr>
            <p:grpSpPr>
              <a:xfrm>
                <a:off x="6993228" y="2527883"/>
                <a:ext cx="366876" cy="366876"/>
                <a:chOff x="6993228" y="2527883"/>
                <a:chExt cx="366876" cy="366876"/>
              </a:xfrm>
            </p:grpSpPr>
            <p:sp>
              <p:nvSpPr>
                <p:cNvPr id="194" name="Oval 193">
                  <a:extLst>
                    <a:ext uri="{FF2B5EF4-FFF2-40B4-BE49-F238E27FC236}">
                      <a16:creationId xmlns:a16="http://schemas.microsoft.com/office/drawing/2014/main" id="{7D48CC80-BBAD-4976-A7A2-E9474702DBF6}"/>
                    </a:ext>
                  </a:extLst>
                </p:cNvPr>
                <p:cNvSpPr/>
                <p:nvPr/>
              </p:nvSpPr>
              <p:spPr>
                <a:xfrm>
                  <a:off x="6993228" y="2527883"/>
                  <a:ext cx="366876" cy="366876"/>
                </a:xfrm>
                <a:prstGeom prst="ellipse">
                  <a:avLst/>
                </a:prstGeom>
                <a:solidFill>
                  <a:srgbClr val="F1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D7B5C976-6BB6-4FFA-982B-2168D3C44495}"/>
                    </a:ext>
                  </a:extLst>
                </p:cNvPr>
                <p:cNvSpPr/>
                <p:nvPr/>
              </p:nvSpPr>
              <p:spPr>
                <a:xfrm>
                  <a:off x="7018872" y="2553527"/>
                  <a:ext cx="315589" cy="31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TextBox 192">
                <a:extLst>
                  <a:ext uri="{FF2B5EF4-FFF2-40B4-BE49-F238E27FC236}">
                    <a16:creationId xmlns:a16="http://schemas.microsoft.com/office/drawing/2014/main" id="{A43E0ABE-666E-4906-A1A2-627D8C5185F7}"/>
                  </a:ext>
                </a:extLst>
              </p:cNvPr>
              <p:cNvSpPr txBox="1"/>
              <p:nvPr/>
            </p:nvSpPr>
            <p:spPr>
              <a:xfrm>
                <a:off x="7075677" y="2603599"/>
                <a:ext cx="201979" cy="215444"/>
              </a:xfrm>
              <a:prstGeom prst="rect">
                <a:avLst/>
              </a:prstGeom>
              <a:noFill/>
            </p:spPr>
            <p:txBody>
              <a:bodyPr wrap="none" lIns="0" tIns="0" rIns="0" bIns="0" rtlCol="0" anchor="ctr">
                <a:spAutoFit/>
              </a:bodyPr>
              <a:lstStyle/>
              <a:p>
                <a:pPr algn="ctr"/>
                <a:r>
                  <a:rPr lang="en-US" sz="1400" b="1" dirty="0">
                    <a:solidFill>
                      <a:srgbClr val="F17427"/>
                    </a:solidFill>
                    <a:latin typeface="Century Gothic" panose="020B0502020202020204" pitchFamily="34" charset="0"/>
                  </a:rPr>
                  <a:t>03</a:t>
                </a:r>
              </a:p>
            </p:txBody>
          </p:sp>
        </p:grpSp>
        <p:grpSp>
          <p:nvGrpSpPr>
            <p:cNvPr id="198" name="Group 197">
              <a:extLst>
                <a:ext uri="{FF2B5EF4-FFF2-40B4-BE49-F238E27FC236}">
                  <a16:creationId xmlns:a16="http://schemas.microsoft.com/office/drawing/2014/main" id="{FCD5733F-4EE1-4A6E-AD75-FC54A26EE5E3}"/>
                </a:ext>
              </a:extLst>
            </p:cNvPr>
            <p:cNvGrpSpPr/>
            <p:nvPr/>
          </p:nvGrpSpPr>
          <p:grpSpPr>
            <a:xfrm>
              <a:off x="5913121" y="5950017"/>
              <a:ext cx="4847748" cy="366876"/>
              <a:chOff x="6993228" y="2527883"/>
              <a:chExt cx="4905832" cy="366876"/>
            </a:xfrm>
          </p:grpSpPr>
          <p:cxnSp>
            <p:nvCxnSpPr>
              <p:cNvPr id="199" name="Straight Arrow Connector 198">
                <a:extLst>
                  <a:ext uri="{FF2B5EF4-FFF2-40B4-BE49-F238E27FC236}">
                    <a16:creationId xmlns:a16="http://schemas.microsoft.com/office/drawing/2014/main" id="{96CE1BE3-1162-42D1-9390-0D672BF7B072}"/>
                  </a:ext>
                </a:extLst>
              </p:cNvPr>
              <p:cNvCxnSpPr>
                <a:cxnSpLocks/>
              </p:cNvCxnSpPr>
              <p:nvPr/>
            </p:nvCxnSpPr>
            <p:spPr>
              <a:xfrm flipH="1">
                <a:off x="7416803" y="2711321"/>
                <a:ext cx="4482257" cy="0"/>
              </a:xfrm>
              <a:prstGeom prst="straightConnector1">
                <a:avLst/>
              </a:prstGeom>
              <a:ln>
                <a:solidFill>
                  <a:srgbClr val="F17427"/>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0" name="Group 199">
                <a:extLst>
                  <a:ext uri="{FF2B5EF4-FFF2-40B4-BE49-F238E27FC236}">
                    <a16:creationId xmlns:a16="http://schemas.microsoft.com/office/drawing/2014/main" id="{6144D3E0-B852-4985-88CE-70B74C019AC8}"/>
                  </a:ext>
                </a:extLst>
              </p:cNvPr>
              <p:cNvGrpSpPr/>
              <p:nvPr/>
            </p:nvGrpSpPr>
            <p:grpSpPr>
              <a:xfrm>
                <a:off x="6993228" y="2527883"/>
                <a:ext cx="366876" cy="366876"/>
                <a:chOff x="6993228" y="2527883"/>
                <a:chExt cx="366876" cy="366876"/>
              </a:xfrm>
            </p:grpSpPr>
            <p:sp>
              <p:nvSpPr>
                <p:cNvPr id="209" name="Oval 208">
                  <a:extLst>
                    <a:ext uri="{FF2B5EF4-FFF2-40B4-BE49-F238E27FC236}">
                      <a16:creationId xmlns:a16="http://schemas.microsoft.com/office/drawing/2014/main" id="{F8D73656-1AD3-4018-9696-B0341A367867}"/>
                    </a:ext>
                  </a:extLst>
                </p:cNvPr>
                <p:cNvSpPr/>
                <p:nvPr/>
              </p:nvSpPr>
              <p:spPr>
                <a:xfrm>
                  <a:off x="6993228" y="2527883"/>
                  <a:ext cx="366876" cy="366876"/>
                </a:xfrm>
                <a:prstGeom prst="ellipse">
                  <a:avLst/>
                </a:prstGeom>
                <a:solidFill>
                  <a:srgbClr val="F1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D7D4368C-6D21-45A2-B8DE-B6258F34D321}"/>
                    </a:ext>
                  </a:extLst>
                </p:cNvPr>
                <p:cNvSpPr/>
                <p:nvPr/>
              </p:nvSpPr>
              <p:spPr>
                <a:xfrm>
                  <a:off x="7018872" y="2553527"/>
                  <a:ext cx="315589" cy="31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TextBox 204">
                <a:extLst>
                  <a:ext uri="{FF2B5EF4-FFF2-40B4-BE49-F238E27FC236}">
                    <a16:creationId xmlns:a16="http://schemas.microsoft.com/office/drawing/2014/main" id="{11416DD6-A4C1-439A-AE41-4DCB7B2E70F3}"/>
                  </a:ext>
                </a:extLst>
              </p:cNvPr>
              <p:cNvSpPr txBox="1"/>
              <p:nvPr/>
            </p:nvSpPr>
            <p:spPr>
              <a:xfrm>
                <a:off x="7075677" y="2603599"/>
                <a:ext cx="201979" cy="215444"/>
              </a:xfrm>
              <a:prstGeom prst="rect">
                <a:avLst/>
              </a:prstGeom>
              <a:noFill/>
            </p:spPr>
            <p:txBody>
              <a:bodyPr wrap="none" lIns="0" tIns="0" rIns="0" bIns="0" rtlCol="0" anchor="ctr">
                <a:spAutoFit/>
              </a:bodyPr>
              <a:lstStyle/>
              <a:p>
                <a:pPr algn="ctr"/>
                <a:r>
                  <a:rPr lang="en-US" sz="1400" b="1" dirty="0">
                    <a:solidFill>
                      <a:srgbClr val="F17427"/>
                    </a:solidFill>
                    <a:latin typeface="Century Gothic" panose="020B0502020202020204" pitchFamily="34" charset="0"/>
                  </a:rPr>
                  <a:t>02</a:t>
                </a:r>
              </a:p>
            </p:txBody>
          </p:sp>
        </p:grpSp>
        <p:grpSp>
          <p:nvGrpSpPr>
            <p:cNvPr id="279" name="Group 278">
              <a:extLst>
                <a:ext uri="{FF2B5EF4-FFF2-40B4-BE49-F238E27FC236}">
                  <a16:creationId xmlns:a16="http://schemas.microsoft.com/office/drawing/2014/main" id="{8567915D-8A32-447A-8A96-89E643112DE9}"/>
                </a:ext>
              </a:extLst>
            </p:cNvPr>
            <p:cNvGrpSpPr/>
            <p:nvPr/>
          </p:nvGrpSpPr>
          <p:grpSpPr>
            <a:xfrm>
              <a:off x="9293286" y="932843"/>
              <a:ext cx="366876" cy="366876"/>
              <a:chOff x="6993228" y="2527883"/>
              <a:chExt cx="366876" cy="366876"/>
            </a:xfrm>
          </p:grpSpPr>
          <p:grpSp>
            <p:nvGrpSpPr>
              <p:cNvPr id="281" name="Group 280">
                <a:extLst>
                  <a:ext uri="{FF2B5EF4-FFF2-40B4-BE49-F238E27FC236}">
                    <a16:creationId xmlns:a16="http://schemas.microsoft.com/office/drawing/2014/main" id="{B1BB7516-1469-4E97-9011-D8230DF665DC}"/>
                  </a:ext>
                </a:extLst>
              </p:cNvPr>
              <p:cNvGrpSpPr/>
              <p:nvPr/>
            </p:nvGrpSpPr>
            <p:grpSpPr>
              <a:xfrm>
                <a:off x="6993228" y="2527883"/>
                <a:ext cx="366876" cy="366876"/>
                <a:chOff x="6993228" y="2527883"/>
                <a:chExt cx="366876" cy="366876"/>
              </a:xfrm>
            </p:grpSpPr>
            <p:sp>
              <p:nvSpPr>
                <p:cNvPr id="283" name="Oval 282">
                  <a:extLst>
                    <a:ext uri="{FF2B5EF4-FFF2-40B4-BE49-F238E27FC236}">
                      <a16:creationId xmlns:a16="http://schemas.microsoft.com/office/drawing/2014/main" id="{50CDD194-924A-4011-AD91-54A13C834E77}"/>
                    </a:ext>
                  </a:extLst>
                </p:cNvPr>
                <p:cNvSpPr/>
                <p:nvPr/>
              </p:nvSpPr>
              <p:spPr>
                <a:xfrm>
                  <a:off x="6993228" y="2527883"/>
                  <a:ext cx="366876" cy="366876"/>
                </a:xfrm>
                <a:prstGeom prst="ellipse">
                  <a:avLst/>
                </a:prstGeom>
                <a:solidFill>
                  <a:srgbClr val="F1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7432CE97-A313-4D86-872C-0EB5FB70235C}"/>
                    </a:ext>
                  </a:extLst>
                </p:cNvPr>
                <p:cNvSpPr/>
                <p:nvPr/>
              </p:nvSpPr>
              <p:spPr>
                <a:xfrm>
                  <a:off x="7018872" y="2553527"/>
                  <a:ext cx="315589" cy="31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2" name="TextBox 281">
                <a:extLst>
                  <a:ext uri="{FF2B5EF4-FFF2-40B4-BE49-F238E27FC236}">
                    <a16:creationId xmlns:a16="http://schemas.microsoft.com/office/drawing/2014/main" id="{7E50D11E-F320-47C8-A35B-249F23D08734}"/>
                  </a:ext>
                </a:extLst>
              </p:cNvPr>
              <p:cNvSpPr txBox="1"/>
              <p:nvPr/>
            </p:nvSpPr>
            <p:spPr>
              <a:xfrm>
                <a:off x="7075677" y="2603599"/>
                <a:ext cx="201979" cy="215444"/>
              </a:xfrm>
              <a:prstGeom prst="rect">
                <a:avLst/>
              </a:prstGeom>
              <a:noFill/>
            </p:spPr>
            <p:txBody>
              <a:bodyPr wrap="none" lIns="0" tIns="0" rIns="0" bIns="0" rtlCol="0" anchor="ctr">
                <a:spAutoFit/>
              </a:bodyPr>
              <a:lstStyle/>
              <a:p>
                <a:pPr algn="ctr"/>
                <a:r>
                  <a:rPr lang="en-US" sz="1400" b="1" dirty="0">
                    <a:solidFill>
                      <a:srgbClr val="F17427"/>
                    </a:solidFill>
                    <a:latin typeface="Century Gothic" panose="020B0502020202020204" pitchFamily="34" charset="0"/>
                  </a:rPr>
                  <a:t>04</a:t>
                </a:r>
              </a:p>
            </p:txBody>
          </p:sp>
        </p:grpSp>
        <p:grpSp>
          <p:nvGrpSpPr>
            <p:cNvPr id="65" name="Group 64">
              <a:extLst>
                <a:ext uri="{FF2B5EF4-FFF2-40B4-BE49-F238E27FC236}">
                  <a16:creationId xmlns:a16="http://schemas.microsoft.com/office/drawing/2014/main" id="{64F406BE-B550-B16B-0AD3-CF4D66694EEF}"/>
                </a:ext>
              </a:extLst>
            </p:cNvPr>
            <p:cNvGrpSpPr/>
            <p:nvPr/>
          </p:nvGrpSpPr>
          <p:grpSpPr>
            <a:xfrm>
              <a:off x="3552068" y="920784"/>
              <a:ext cx="5087865" cy="4925171"/>
              <a:chOff x="3552068" y="920784"/>
              <a:chExt cx="5087865" cy="4925171"/>
            </a:xfrm>
          </p:grpSpPr>
          <p:sp>
            <p:nvSpPr>
              <p:cNvPr id="77" name="Rectangle: Rounded Corners 76">
                <a:extLst>
                  <a:ext uri="{FF2B5EF4-FFF2-40B4-BE49-F238E27FC236}">
                    <a16:creationId xmlns:a16="http://schemas.microsoft.com/office/drawing/2014/main" id="{C669AB1F-147F-42E6-AFE3-8D90935255E5}"/>
                  </a:ext>
                </a:extLst>
              </p:cNvPr>
              <p:cNvSpPr/>
              <p:nvPr/>
            </p:nvSpPr>
            <p:spPr>
              <a:xfrm>
                <a:off x="3552068" y="1680917"/>
                <a:ext cx="5087865" cy="3396944"/>
              </a:xfrm>
              <a:prstGeom prst="roundRect">
                <a:avLst>
                  <a:gd name="adj" fmla="val 2939"/>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15B614FF-90EC-21D5-3792-CF42B2D72DBF}"/>
                  </a:ext>
                </a:extLst>
              </p:cNvPr>
              <p:cNvGrpSpPr/>
              <p:nvPr/>
            </p:nvGrpSpPr>
            <p:grpSpPr>
              <a:xfrm>
                <a:off x="3552068" y="920784"/>
                <a:ext cx="5087865" cy="390995"/>
                <a:chOff x="3552068" y="920784"/>
                <a:chExt cx="5087865" cy="390995"/>
              </a:xfrm>
            </p:grpSpPr>
            <p:sp>
              <p:nvSpPr>
                <p:cNvPr id="154" name="Rectangle: Rounded Corners 153">
                  <a:extLst>
                    <a:ext uri="{FF2B5EF4-FFF2-40B4-BE49-F238E27FC236}">
                      <a16:creationId xmlns:a16="http://schemas.microsoft.com/office/drawing/2014/main" id="{173BD350-700F-4EA4-BF1F-12BBBC0D0343}"/>
                    </a:ext>
                  </a:extLst>
                </p:cNvPr>
                <p:cNvSpPr/>
                <p:nvPr/>
              </p:nvSpPr>
              <p:spPr>
                <a:xfrm>
                  <a:off x="3552068" y="920784"/>
                  <a:ext cx="5087865" cy="390995"/>
                </a:xfrm>
                <a:prstGeom prst="roundRect">
                  <a:avLst>
                    <a:gd name="adj" fmla="val 18774"/>
                  </a:avLst>
                </a:prstGeom>
                <a:solidFill>
                  <a:srgbClr val="F4AD2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8" name="TextBox 27">
                  <a:extLst>
                    <a:ext uri="{FF2B5EF4-FFF2-40B4-BE49-F238E27FC236}">
                      <a16:creationId xmlns:a16="http://schemas.microsoft.com/office/drawing/2014/main" id="{F0B2BC08-F8C9-4EE2-8394-B1114F46AA99}"/>
                    </a:ext>
                  </a:extLst>
                </p:cNvPr>
                <p:cNvSpPr txBox="1"/>
                <p:nvPr/>
              </p:nvSpPr>
              <p:spPr>
                <a:xfrm>
                  <a:off x="5126625" y="977782"/>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Quality Program</a:t>
                  </a:r>
                </a:p>
              </p:txBody>
            </p:sp>
          </p:grpSp>
          <p:sp>
            <p:nvSpPr>
              <p:cNvPr id="2" name="Arrow: Chevron 1">
                <a:extLst>
                  <a:ext uri="{FF2B5EF4-FFF2-40B4-BE49-F238E27FC236}">
                    <a16:creationId xmlns:a16="http://schemas.microsoft.com/office/drawing/2014/main" id="{FE0506FC-6B21-46A7-AD94-61DBC55F8895}"/>
                  </a:ext>
                </a:extLst>
              </p:cNvPr>
              <p:cNvSpPr/>
              <p:nvPr/>
            </p:nvSpPr>
            <p:spPr>
              <a:xfrm rot="16200000">
                <a:off x="6026976" y="1360896"/>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62" name="Group 61">
                <a:extLst>
                  <a:ext uri="{FF2B5EF4-FFF2-40B4-BE49-F238E27FC236}">
                    <a16:creationId xmlns:a16="http://schemas.microsoft.com/office/drawing/2014/main" id="{962BFD44-57E1-E4B5-3E65-2993F696800F}"/>
                  </a:ext>
                </a:extLst>
              </p:cNvPr>
              <p:cNvGrpSpPr/>
              <p:nvPr/>
            </p:nvGrpSpPr>
            <p:grpSpPr>
              <a:xfrm>
                <a:off x="3552068" y="5454960"/>
                <a:ext cx="5087865" cy="390995"/>
                <a:chOff x="3552068" y="5454960"/>
                <a:chExt cx="5087865" cy="390995"/>
              </a:xfrm>
            </p:grpSpPr>
            <p:sp>
              <p:nvSpPr>
                <p:cNvPr id="168" name="Rectangle: Rounded Corners 167">
                  <a:extLst>
                    <a:ext uri="{FF2B5EF4-FFF2-40B4-BE49-F238E27FC236}">
                      <a16:creationId xmlns:a16="http://schemas.microsoft.com/office/drawing/2014/main" id="{ACAC068A-07CC-458A-8BB3-97CDDAB0AA69}"/>
                    </a:ext>
                  </a:extLst>
                </p:cNvPr>
                <p:cNvSpPr/>
                <p:nvPr/>
              </p:nvSpPr>
              <p:spPr>
                <a:xfrm flipV="1">
                  <a:off x="3552068" y="5454960"/>
                  <a:ext cx="5087865" cy="390995"/>
                </a:xfrm>
                <a:prstGeom prst="roundRect">
                  <a:avLst>
                    <a:gd name="adj" fmla="val 18774"/>
                  </a:avLst>
                </a:prstGeom>
                <a:solidFill>
                  <a:srgbClr val="F4AD2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69" name="TextBox 168">
                  <a:extLst>
                    <a:ext uri="{FF2B5EF4-FFF2-40B4-BE49-F238E27FC236}">
                      <a16:creationId xmlns:a16="http://schemas.microsoft.com/office/drawing/2014/main" id="{3AE62409-114D-4786-91F3-DFFAE33B2A0B}"/>
                    </a:ext>
                  </a:extLst>
                </p:cNvPr>
                <p:cNvSpPr txBox="1"/>
                <p:nvPr/>
              </p:nvSpPr>
              <p:spPr>
                <a:xfrm>
                  <a:off x="5126625" y="5511958"/>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Change Directives</a:t>
                  </a:r>
                </a:p>
              </p:txBody>
            </p:sp>
          </p:grpSp>
          <p:sp>
            <p:nvSpPr>
              <p:cNvPr id="170" name="Arrow: Chevron 169">
                <a:extLst>
                  <a:ext uri="{FF2B5EF4-FFF2-40B4-BE49-F238E27FC236}">
                    <a16:creationId xmlns:a16="http://schemas.microsoft.com/office/drawing/2014/main" id="{12832CFB-15BE-4553-A554-649C45D26204}"/>
                  </a:ext>
                </a:extLst>
              </p:cNvPr>
              <p:cNvSpPr/>
              <p:nvPr/>
            </p:nvSpPr>
            <p:spPr>
              <a:xfrm rot="5400000" flipV="1">
                <a:off x="6026976" y="5134941"/>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21" name="Group 20">
                <a:extLst>
                  <a:ext uri="{FF2B5EF4-FFF2-40B4-BE49-F238E27FC236}">
                    <a16:creationId xmlns:a16="http://schemas.microsoft.com/office/drawing/2014/main" id="{835B0120-BE50-10FE-070B-42F0BE81DF75}"/>
                  </a:ext>
                </a:extLst>
              </p:cNvPr>
              <p:cNvGrpSpPr/>
              <p:nvPr/>
            </p:nvGrpSpPr>
            <p:grpSpPr>
              <a:xfrm>
                <a:off x="3698772" y="1943529"/>
                <a:ext cx="4794457" cy="2871721"/>
                <a:chOff x="3916702" y="2088312"/>
                <a:chExt cx="4358597" cy="2610655"/>
              </a:xfrm>
            </p:grpSpPr>
            <p:sp>
              <p:nvSpPr>
                <p:cNvPr id="22" name="Graphic 80">
                  <a:extLst>
                    <a:ext uri="{FF2B5EF4-FFF2-40B4-BE49-F238E27FC236}">
                      <a16:creationId xmlns:a16="http://schemas.microsoft.com/office/drawing/2014/main" id="{3FE34B2D-2B81-01B6-F3D0-EF6E96941F67}"/>
                    </a:ext>
                  </a:extLst>
                </p:cNvPr>
                <p:cNvSpPr/>
                <p:nvPr/>
              </p:nvSpPr>
              <p:spPr>
                <a:xfrm>
                  <a:off x="5127625" y="2606479"/>
                  <a:ext cx="968374" cy="361526"/>
                </a:xfrm>
                <a:custGeom>
                  <a:avLst/>
                  <a:gdLst>
                    <a:gd name="connsiteX0" fmla="*/ 9060 w 943760"/>
                    <a:gd name="connsiteY0" fmla="*/ 9060 h 352337"/>
                    <a:gd name="connsiteX1" fmla="*/ 894936 w 943760"/>
                    <a:gd name="connsiteY1" fmla="*/ 9060 h 352337"/>
                    <a:gd name="connsiteX2" fmla="*/ 945270 w 943760"/>
                    <a:gd name="connsiteY2" fmla="*/ 59394 h 352337"/>
                    <a:gd name="connsiteX3" fmla="*/ 945270 w 943760"/>
                    <a:gd name="connsiteY3" fmla="*/ 348814 h 352337"/>
                  </a:gdLst>
                  <a:ahLst/>
                  <a:cxnLst>
                    <a:cxn ang="0">
                      <a:pos x="connsiteX0" y="connsiteY0"/>
                    </a:cxn>
                    <a:cxn ang="0">
                      <a:pos x="connsiteX1" y="connsiteY1"/>
                    </a:cxn>
                    <a:cxn ang="0">
                      <a:pos x="connsiteX2" y="connsiteY2"/>
                    </a:cxn>
                    <a:cxn ang="0">
                      <a:pos x="connsiteX3" y="connsiteY3"/>
                    </a:cxn>
                  </a:cxnLst>
                  <a:rect l="l" t="t" r="r" b="b"/>
                  <a:pathLst>
                    <a:path w="943760" h="352337">
                      <a:moveTo>
                        <a:pt x="9060" y="9060"/>
                      </a:moveTo>
                      <a:lnTo>
                        <a:pt x="894936" y="9060"/>
                      </a:lnTo>
                      <a:cubicBezTo>
                        <a:pt x="922620" y="9060"/>
                        <a:pt x="945270" y="31710"/>
                        <a:pt x="945270" y="59394"/>
                      </a:cubicBezTo>
                      <a:lnTo>
                        <a:pt x="945270" y="348814"/>
                      </a:lnTo>
                    </a:path>
                  </a:pathLst>
                </a:custGeom>
                <a:noFill/>
                <a:ln w="9144" cap="flat">
                  <a:solidFill>
                    <a:srgbClr val="BFBFBF"/>
                  </a:solidFill>
                  <a:prstDash val="solid"/>
                  <a:miter/>
                  <a:tailEnd type="triangle"/>
                </a:ln>
              </p:spPr>
              <p:txBody>
                <a:bodyPr rtlCol="0" anchor="ctr"/>
                <a:lstStyle/>
                <a:p>
                  <a:endParaRPr lang="en-US" dirty="0"/>
                </a:p>
              </p:txBody>
            </p:sp>
            <p:sp>
              <p:nvSpPr>
                <p:cNvPr id="23" name="Graphic 84">
                  <a:extLst>
                    <a:ext uri="{FF2B5EF4-FFF2-40B4-BE49-F238E27FC236}">
                      <a16:creationId xmlns:a16="http://schemas.microsoft.com/office/drawing/2014/main" id="{74E5BD60-E8C9-677D-1967-D6AA6A2BCE38}"/>
                    </a:ext>
                  </a:extLst>
                </p:cNvPr>
                <p:cNvSpPr/>
                <p:nvPr/>
              </p:nvSpPr>
              <p:spPr>
                <a:xfrm>
                  <a:off x="4541821" y="2954461"/>
                  <a:ext cx="968889" cy="494291"/>
                </a:xfrm>
                <a:custGeom>
                  <a:avLst/>
                  <a:gdLst>
                    <a:gd name="connsiteX0" fmla="*/ 9254 w 951118"/>
                    <a:gd name="connsiteY0" fmla="*/ 9254 h 526971"/>
                    <a:gd name="connsiteX1" fmla="*/ 9254 w 951118"/>
                    <a:gd name="connsiteY1" fmla="*/ 483528 h 526971"/>
                    <a:gd name="connsiteX2" fmla="*/ 55525 w 951118"/>
                    <a:gd name="connsiteY2" fmla="*/ 529799 h 526971"/>
                    <a:gd name="connsiteX3" fmla="*/ 953946 w 951118"/>
                    <a:gd name="connsiteY3" fmla="*/ 529799 h 526971"/>
                  </a:gdLst>
                  <a:ahLst/>
                  <a:cxnLst>
                    <a:cxn ang="0">
                      <a:pos x="connsiteX0" y="connsiteY0"/>
                    </a:cxn>
                    <a:cxn ang="0">
                      <a:pos x="connsiteX1" y="connsiteY1"/>
                    </a:cxn>
                    <a:cxn ang="0">
                      <a:pos x="connsiteX2" y="connsiteY2"/>
                    </a:cxn>
                    <a:cxn ang="0">
                      <a:pos x="connsiteX3" y="connsiteY3"/>
                    </a:cxn>
                  </a:cxnLst>
                  <a:rect l="l" t="t" r="r" b="b"/>
                  <a:pathLst>
                    <a:path w="951118" h="526971">
                      <a:moveTo>
                        <a:pt x="9254" y="9254"/>
                      </a:moveTo>
                      <a:lnTo>
                        <a:pt x="9254" y="483528"/>
                      </a:lnTo>
                      <a:cubicBezTo>
                        <a:pt x="9254" y="509234"/>
                        <a:pt x="29819" y="529799"/>
                        <a:pt x="55525" y="529799"/>
                      </a:cubicBezTo>
                      <a:lnTo>
                        <a:pt x="953946" y="529799"/>
                      </a:lnTo>
                    </a:path>
                  </a:pathLst>
                </a:custGeom>
                <a:noFill/>
                <a:ln w="9144" cap="flat">
                  <a:solidFill>
                    <a:srgbClr val="BFBFBF"/>
                  </a:solidFill>
                  <a:prstDash val="solid"/>
                  <a:miter/>
                  <a:headEnd type="triangle"/>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Graphic 80">
                  <a:extLst>
                    <a:ext uri="{FF2B5EF4-FFF2-40B4-BE49-F238E27FC236}">
                      <a16:creationId xmlns:a16="http://schemas.microsoft.com/office/drawing/2014/main" id="{3BCF9AE5-DA4F-39FF-EC35-56FC99852048}"/>
                    </a:ext>
                  </a:extLst>
                </p:cNvPr>
                <p:cNvSpPr/>
                <p:nvPr/>
              </p:nvSpPr>
              <p:spPr>
                <a:xfrm>
                  <a:off x="6669881" y="3476578"/>
                  <a:ext cx="965330" cy="360390"/>
                </a:xfrm>
                <a:custGeom>
                  <a:avLst/>
                  <a:gdLst>
                    <a:gd name="connsiteX0" fmla="*/ 9060 w 943760"/>
                    <a:gd name="connsiteY0" fmla="*/ 9060 h 352337"/>
                    <a:gd name="connsiteX1" fmla="*/ 894936 w 943760"/>
                    <a:gd name="connsiteY1" fmla="*/ 9060 h 352337"/>
                    <a:gd name="connsiteX2" fmla="*/ 945270 w 943760"/>
                    <a:gd name="connsiteY2" fmla="*/ 59394 h 352337"/>
                    <a:gd name="connsiteX3" fmla="*/ 945270 w 943760"/>
                    <a:gd name="connsiteY3" fmla="*/ 348814 h 352337"/>
                  </a:gdLst>
                  <a:ahLst/>
                  <a:cxnLst>
                    <a:cxn ang="0">
                      <a:pos x="connsiteX0" y="connsiteY0"/>
                    </a:cxn>
                    <a:cxn ang="0">
                      <a:pos x="connsiteX1" y="connsiteY1"/>
                    </a:cxn>
                    <a:cxn ang="0">
                      <a:pos x="connsiteX2" y="connsiteY2"/>
                    </a:cxn>
                    <a:cxn ang="0">
                      <a:pos x="connsiteX3" y="connsiteY3"/>
                    </a:cxn>
                  </a:cxnLst>
                  <a:rect l="l" t="t" r="r" b="b"/>
                  <a:pathLst>
                    <a:path w="943760" h="352337">
                      <a:moveTo>
                        <a:pt x="9060" y="9060"/>
                      </a:moveTo>
                      <a:lnTo>
                        <a:pt x="894936" y="9060"/>
                      </a:lnTo>
                      <a:cubicBezTo>
                        <a:pt x="922620" y="9060"/>
                        <a:pt x="945270" y="31710"/>
                        <a:pt x="945270" y="59394"/>
                      </a:cubicBezTo>
                      <a:lnTo>
                        <a:pt x="945270" y="348814"/>
                      </a:lnTo>
                    </a:path>
                  </a:pathLst>
                </a:custGeom>
                <a:noFill/>
                <a:ln w="9144" cap="flat">
                  <a:solidFill>
                    <a:srgbClr val="BFBFBF"/>
                  </a:solidFill>
                  <a:prstDash val="solid"/>
                  <a:miter/>
                  <a:tailEnd type="triangle"/>
                </a:ln>
              </p:spPr>
              <p:txBody>
                <a:bodyPr rtlCol="0" anchor="ctr"/>
                <a:lstStyle/>
                <a:p>
                  <a:endParaRPr lang="en-US" dirty="0"/>
                </a:p>
              </p:txBody>
            </p:sp>
            <p:sp>
              <p:nvSpPr>
                <p:cNvPr id="26" name="Graphic 84">
                  <a:extLst>
                    <a:ext uri="{FF2B5EF4-FFF2-40B4-BE49-F238E27FC236}">
                      <a16:creationId xmlns:a16="http://schemas.microsoft.com/office/drawing/2014/main" id="{E561995F-0608-9B34-DC10-C05C50CECB70}"/>
                    </a:ext>
                  </a:extLst>
                </p:cNvPr>
                <p:cNvSpPr/>
                <p:nvPr/>
              </p:nvSpPr>
              <p:spPr>
                <a:xfrm>
                  <a:off x="6079785" y="3826733"/>
                  <a:ext cx="966627" cy="497618"/>
                </a:xfrm>
                <a:custGeom>
                  <a:avLst/>
                  <a:gdLst>
                    <a:gd name="connsiteX0" fmla="*/ 9254 w 951118"/>
                    <a:gd name="connsiteY0" fmla="*/ 9254 h 526971"/>
                    <a:gd name="connsiteX1" fmla="*/ 9254 w 951118"/>
                    <a:gd name="connsiteY1" fmla="*/ 483528 h 526971"/>
                    <a:gd name="connsiteX2" fmla="*/ 55525 w 951118"/>
                    <a:gd name="connsiteY2" fmla="*/ 529799 h 526971"/>
                    <a:gd name="connsiteX3" fmla="*/ 953946 w 951118"/>
                    <a:gd name="connsiteY3" fmla="*/ 529799 h 526971"/>
                  </a:gdLst>
                  <a:ahLst/>
                  <a:cxnLst>
                    <a:cxn ang="0">
                      <a:pos x="connsiteX0" y="connsiteY0"/>
                    </a:cxn>
                    <a:cxn ang="0">
                      <a:pos x="connsiteX1" y="connsiteY1"/>
                    </a:cxn>
                    <a:cxn ang="0">
                      <a:pos x="connsiteX2" y="connsiteY2"/>
                    </a:cxn>
                    <a:cxn ang="0">
                      <a:pos x="connsiteX3" y="connsiteY3"/>
                    </a:cxn>
                  </a:cxnLst>
                  <a:rect l="l" t="t" r="r" b="b"/>
                  <a:pathLst>
                    <a:path w="951118" h="526971">
                      <a:moveTo>
                        <a:pt x="9254" y="9254"/>
                      </a:moveTo>
                      <a:lnTo>
                        <a:pt x="9254" y="483528"/>
                      </a:lnTo>
                      <a:cubicBezTo>
                        <a:pt x="9254" y="509234"/>
                        <a:pt x="29819" y="529799"/>
                        <a:pt x="55525" y="529799"/>
                      </a:cubicBezTo>
                      <a:lnTo>
                        <a:pt x="953946" y="529799"/>
                      </a:lnTo>
                    </a:path>
                  </a:pathLst>
                </a:custGeom>
                <a:noFill/>
                <a:ln w="9144" cap="flat">
                  <a:solidFill>
                    <a:srgbClr val="BFBFBF"/>
                  </a:solidFill>
                  <a:prstDash val="solid"/>
                  <a:miter/>
                  <a:headEnd type="triangle"/>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7" name="TextBox 26">
                  <a:extLst>
                    <a:ext uri="{FF2B5EF4-FFF2-40B4-BE49-F238E27FC236}">
                      <a16:creationId xmlns:a16="http://schemas.microsoft.com/office/drawing/2014/main" id="{2D393E9B-F558-1E85-343B-77AB75555069}"/>
                    </a:ext>
                  </a:extLst>
                </p:cNvPr>
                <p:cNvSpPr txBox="1"/>
                <p:nvPr/>
              </p:nvSpPr>
              <p:spPr>
                <a:xfrm>
                  <a:off x="5272805" y="2381838"/>
                  <a:ext cx="667169" cy="246221"/>
                </a:xfrm>
                <a:prstGeom prst="rect">
                  <a:avLst/>
                </a:prstGeom>
                <a:noFill/>
              </p:spPr>
              <p:txBody>
                <a:bodyPr wrap="none" rtlCol="0" anchor="ctr">
                  <a:spAutoFit/>
                </a:bodyP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Governs</a:t>
                  </a:r>
                </a:p>
              </p:txBody>
            </p:sp>
            <p:sp>
              <p:nvSpPr>
                <p:cNvPr id="29" name="TextBox 28">
                  <a:extLst>
                    <a:ext uri="{FF2B5EF4-FFF2-40B4-BE49-F238E27FC236}">
                      <a16:creationId xmlns:a16="http://schemas.microsoft.com/office/drawing/2014/main" id="{6176C79B-6A1E-BEAE-5ADC-D8B08FA29D9B}"/>
                    </a:ext>
                  </a:extLst>
                </p:cNvPr>
                <p:cNvSpPr txBox="1"/>
                <p:nvPr/>
              </p:nvSpPr>
              <p:spPr>
                <a:xfrm>
                  <a:off x="4666739" y="3448752"/>
                  <a:ext cx="708848" cy="246221"/>
                </a:xfrm>
                <a:prstGeom prst="rect">
                  <a:avLst/>
                </a:prstGeom>
                <a:noFill/>
              </p:spPr>
              <p:txBody>
                <a:bodyPr wrap="none" rtlCol="0" anchor="ctr">
                  <a:spAutoFit/>
                </a:bodyP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Validates</a:t>
                  </a:r>
                </a:p>
              </p:txBody>
            </p:sp>
            <p:sp>
              <p:nvSpPr>
                <p:cNvPr id="30" name="TextBox 29">
                  <a:extLst>
                    <a:ext uri="{FF2B5EF4-FFF2-40B4-BE49-F238E27FC236}">
                      <a16:creationId xmlns:a16="http://schemas.microsoft.com/office/drawing/2014/main" id="{77EEC9F8-980D-10BC-3E83-2AF0A6921BDD}"/>
                    </a:ext>
                  </a:extLst>
                </p:cNvPr>
                <p:cNvSpPr txBox="1"/>
                <p:nvPr/>
              </p:nvSpPr>
              <p:spPr>
                <a:xfrm>
                  <a:off x="6798122" y="3258282"/>
                  <a:ext cx="708848" cy="246221"/>
                </a:xfrm>
                <a:prstGeom prst="rect">
                  <a:avLst/>
                </a:prstGeom>
                <a:noFill/>
              </p:spPr>
              <p:txBody>
                <a:bodyPr wrap="none" rtlCol="0" anchor="ctr">
                  <a:spAutoFit/>
                </a:bodyP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Manages</a:t>
                  </a:r>
                </a:p>
              </p:txBody>
            </p:sp>
            <p:sp>
              <p:nvSpPr>
                <p:cNvPr id="31" name="TextBox 30">
                  <a:extLst>
                    <a:ext uri="{FF2B5EF4-FFF2-40B4-BE49-F238E27FC236}">
                      <a16:creationId xmlns:a16="http://schemas.microsoft.com/office/drawing/2014/main" id="{233EAAB0-A611-E7DF-68B7-094292F4B8EB}"/>
                    </a:ext>
                  </a:extLst>
                </p:cNvPr>
                <p:cNvSpPr txBox="1"/>
                <p:nvPr/>
              </p:nvSpPr>
              <p:spPr>
                <a:xfrm>
                  <a:off x="6251142" y="4314916"/>
                  <a:ext cx="611065" cy="246221"/>
                </a:xfrm>
                <a:prstGeom prst="rect">
                  <a:avLst/>
                </a:prstGeom>
                <a:noFill/>
              </p:spPr>
              <p:txBody>
                <a:bodyPr wrap="none" rtlCol="0" anchor="ctr">
                  <a:spAutoFit/>
                </a:bodyPr>
                <a:lstStyle/>
                <a:p>
                  <a:pPr algn="ctr"/>
                  <a:r>
                    <a:rPr lang="en-US" sz="1000" dirty="0">
                      <a:solidFill>
                        <a:schemeClr val="tx1">
                          <a:lumMod val="75000"/>
                          <a:lumOff val="25000"/>
                        </a:schemeClr>
                      </a:solidFill>
                      <a:latin typeface="Arial" panose="020B0604020202020204" pitchFamily="34" charset="0"/>
                      <a:cs typeface="Arial" panose="020B0604020202020204" pitchFamily="34" charset="0"/>
                    </a:rPr>
                    <a:t>Verifies</a:t>
                  </a:r>
                </a:p>
              </p:txBody>
            </p:sp>
            <p:grpSp>
              <p:nvGrpSpPr>
                <p:cNvPr id="35" name="Group 34">
                  <a:extLst>
                    <a:ext uri="{FF2B5EF4-FFF2-40B4-BE49-F238E27FC236}">
                      <a16:creationId xmlns:a16="http://schemas.microsoft.com/office/drawing/2014/main" id="{8D508BE5-F46A-6479-245E-49DAC00B74E8}"/>
                    </a:ext>
                  </a:extLst>
                </p:cNvPr>
                <p:cNvGrpSpPr/>
                <p:nvPr/>
              </p:nvGrpSpPr>
              <p:grpSpPr>
                <a:xfrm>
                  <a:off x="5454778" y="2960547"/>
                  <a:ext cx="1282446" cy="866186"/>
                  <a:chOff x="5454778" y="2960547"/>
                  <a:chExt cx="1282446" cy="866186"/>
                </a:xfrm>
              </p:grpSpPr>
              <p:grpSp>
                <p:nvGrpSpPr>
                  <p:cNvPr id="63" name="Group 62">
                    <a:extLst>
                      <a:ext uri="{FF2B5EF4-FFF2-40B4-BE49-F238E27FC236}">
                        <a16:creationId xmlns:a16="http://schemas.microsoft.com/office/drawing/2014/main" id="{A453DA5D-D31A-478B-907E-DFAD70C6758D}"/>
                      </a:ext>
                    </a:extLst>
                  </p:cNvPr>
                  <p:cNvGrpSpPr/>
                  <p:nvPr/>
                </p:nvGrpSpPr>
                <p:grpSpPr>
                  <a:xfrm>
                    <a:off x="5454778" y="3172200"/>
                    <a:ext cx="1282446" cy="654533"/>
                    <a:chOff x="5454778" y="3172200"/>
                    <a:chExt cx="1282446" cy="654533"/>
                  </a:xfrm>
                </p:grpSpPr>
                <p:sp>
                  <p:nvSpPr>
                    <p:cNvPr id="79" name="Rectangle: Rounded Corners 78">
                      <a:extLst>
                        <a:ext uri="{FF2B5EF4-FFF2-40B4-BE49-F238E27FC236}">
                          <a16:creationId xmlns:a16="http://schemas.microsoft.com/office/drawing/2014/main" id="{D59133E2-35C4-0C96-148F-B53A7014E0DD}"/>
                        </a:ext>
                      </a:extLst>
                    </p:cNvPr>
                    <p:cNvSpPr/>
                    <p:nvPr/>
                  </p:nvSpPr>
                  <p:spPr>
                    <a:xfrm>
                      <a:off x="5454778" y="3172200"/>
                      <a:ext cx="1282446" cy="617220"/>
                    </a:xfrm>
                    <a:prstGeom prst="roundRect">
                      <a:avLst>
                        <a:gd name="adj" fmla="val 6790"/>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Rounded Corners 79">
                      <a:extLst>
                        <a:ext uri="{FF2B5EF4-FFF2-40B4-BE49-F238E27FC236}">
                          <a16:creationId xmlns:a16="http://schemas.microsoft.com/office/drawing/2014/main" id="{BA2563CA-472D-6901-7299-31BBBBB44FDC}"/>
                        </a:ext>
                      </a:extLst>
                    </p:cNvPr>
                    <p:cNvSpPr/>
                    <p:nvPr/>
                  </p:nvSpPr>
                  <p:spPr>
                    <a:xfrm>
                      <a:off x="5832397" y="3809107"/>
                      <a:ext cx="527209" cy="17626"/>
                    </a:xfrm>
                    <a:prstGeom prst="roundRect">
                      <a:avLst>
                        <a:gd name="adj" fmla="val 50000"/>
                      </a:avLst>
                    </a:prstGeom>
                    <a:pattFill prst="narVert">
                      <a:fgClr>
                        <a:srgbClr val="F4AD2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a:extLst>
                      <a:ext uri="{FF2B5EF4-FFF2-40B4-BE49-F238E27FC236}">
                        <a16:creationId xmlns:a16="http://schemas.microsoft.com/office/drawing/2014/main" id="{12853508-B609-96AC-9302-AF99DFE64A6B}"/>
                      </a:ext>
                    </a:extLst>
                  </p:cNvPr>
                  <p:cNvGrpSpPr/>
                  <p:nvPr/>
                </p:nvGrpSpPr>
                <p:grpSpPr>
                  <a:xfrm>
                    <a:off x="5905501" y="2960547"/>
                    <a:ext cx="381000" cy="381000"/>
                    <a:chOff x="5905501" y="2960547"/>
                    <a:chExt cx="381000" cy="381000"/>
                  </a:xfrm>
                </p:grpSpPr>
                <p:grpSp>
                  <p:nvGrpSpPr>
                    <p:cNvPr id="70" name="Group 69">
                      <a:extLst>
                        <a:ext uri="{FF2B5EF4-FFF2-40B4-BE49-F238E27FC236}">
                          <a16:creationId xmlns:a16="http://schemas.microsoft.com/office/drawing/2014/main" id="{4D32B8F5-FA09-15B4-9D43-F586F625CACC}"/>
                        </a:ext>
                      </a:extLst>
                    </p:cNvPr>
                    <p:cNvGrpSpPr/>
                    <p:nvPr/>
                  </p:nvGrpSpPr>
                  <p:grpSpPr>
                    <a:xfrm>
                      <a:off x="5905501" y="2960547"/>
                      <a:ext cx="381000" cy="381000"/>
                      <a:chOff x="5905501" y="2960547"/>
                      <a:chExt cx="381000" cy="381000"/>
                    </a:xfrm>
                  </p:grpSpPr>
                  <p:sp>
                    <p:nvSpPr>
                      <p:cNvPr id="76" name="Oval 75">
                        <a:extLst>
                          <a:ext uri="{FF2B5EF4-FFF2-40B4-BE49-F238E27FC236}">
                            <a16:creationId xmlns:a16="http://schemas.microsoft.com/office/drawing/2014/main" id="{12F8CD37-9856-5373-CD0A-BB21FB4BDCEC}"/>
                          </a:ext>
                        </a:extLst>
                      </p:cNvPr>
                      <p:cNvSpPr/>
                      <p:nvPr/>
                    </p:nvSpPr>
                    <p:spPr>
                      <a:xfrm>
                        <a:off x="5905501" y="2960547"/>
                        <a:ext cx="3810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D07C9BAB-84F6-B903-DAF2-2F22527B3AAF}"/>
                          </a:ext>
                        </a:extLst>
                      </p:cNvPr>
                      <p:cNvSpPr/>
                      <p:nvPr/>
                    </p:nvSpPr>
                    <p:spPr>
                      <a:xfrm>
                        <a:off x="5935540" y="2990586"/>
                        <a:ext cx="320922" cy="320922"/>
                      </a:xfrm>
                      <a:prstGeom prst="ellipse">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1B6B8D42-3802-C3E1-DD77-F8E0C2608CF0}"/>
                        </a:ext>
                      </a:extLst>
                    </p:cNvPr>
                    <p:cNvSpPr/>
                    <p:nvPr/>
                  </p:nvSpPr>
                  <p:spPr>
                    <a:xfrm>
                      <a:off x="6008462" y="3060857"/>
                      <a:ext cx="171630" cy="173152"/>
                    </a:xfrm>
                    <a:custGeom>
                      <a:avLst/>
                      <a:gdLst>
                        <a:gd name="connsiteX0" fmla="*/ 1085242 w 1179295"/>
                        <a:gd name="connsiteY0" fmla="*/ 1065848 h 1189752"/>
                        <a:gd name="connsiteX1" fmla="*/ 1055715 w 1179295"/>
                        <a:gd name="connsiteY1" fmla="*/ 1077278 h 1189752"/>
                        <a:gd name="connsiteX2" fmla="*/ 1053810 w 1179295"/>
                        <a:gd name="connsiteY2" fmla="*/ 1136333 h 1189752"/>
                        <a:gd name="connsiteX3" fmla="*/ 1083337 w 1179295"/>
                        <a:gd name="connsiteY3" fmla="*/ 1149668 h 1189752"/>
                        <a:gd name="connsiteX4" fmla="*/ 1112865 w 1179295"/>
                        <a:gd name="connsiteY4" fmla="*/ 1138238 h 1189752"/>
                        <a:gd name="connsiteX5" fmla="*/ 1114770 w 1179295"/>
                        <a:gd name="connsiteY5" fmla="*/ 1079183 h 1189752"/>
                        <a:gd name="connsiteX6" fmla="*/ 1085242 w 1179295"/>
                        <a:gd name="connsiteY6" fmla="*/ 1065848 h 1189752"/>
                        <a:gd name="connsiteX7" fmla="*/ 599467 w 1179295"/>
                        <a:gd name="connsiteY7" fmla="*/ 398145 h 1189752"/>
                        <a:gd name="connsiteX8" fmla="*/ 664237 w 1179295"/>
                        <a:gd name="connsiteY8" fmla="*/ 410528 h 1189752"/>
                        <a:gd name="connsiteX9" fmla="*/ 665190 w 1179295"/>
                        <a:gd name="connsiteY9" fmla="*/ 410528 h 1189752"/>
                        <a:gd name="connsiteX10" fmla="*/ 700432 w 1179295"/>
                        <a:gd name="connsiteY10" fmla="*/ 427673 h 1189752"/>
                        <a:gd name="connsiteX11" fmla="*/ 725197 w 1179295"/>
                        <a:gd name="connsiteY11" fmla="*/ 446723 h 1189752"/>
                        <a:gd name="connsiteX12" fmla="*/ 737580 w 1179295"/>
                        <a:gd name="connsiteY12" fmla="*/ 459105 h 1189752"/>
                        <a:gd name="connsiteX13" fmla="*/ 767107 w 1179295"/>
                        <a:gd name="connsiteY13" fmla="*/ 507683 h 1189752"/>
                        <a:gd name="connsiteX14" fmla="*/ 770917 w 1179295"/>
                        <a:gd name="connsiteY14" fmla="*/ 518160 h 1189752"/>
                        <a:gd name="connsiteX15" fmla="*/ 783300 w 1179295"/>
                        <a:gd name="connsiteY15" fmla="*/ 564833 h 1189752"/>
                        <a:gd name="connsiteX16" fmla="*/ 784252 w 1179295"/>
                        <a:gd name="connsiteY16" fmla="*/ 596265 h 1189752"/>
                        <a:gd name="connsiteX17" fmla="*/ 780442 w 1179295"/>
                        <a:gd name="connsiteY17" fmla="*/ 627698 h 1189752"/>
                        <a:gd name="connsiteX18" fmla="*/ 769012 w 1179295"/>
                        <a:gd name="connsiteY18" fmla="*/ 663893 h 1189752"/>
                        <a:gd name="connsiteX19" fmla="*/ 774727 w 1179295"/>
                        <a:gd name="connsiteY19" fmla="*/ 672465 h 1189752"/>
                        <a:gd name="connsiteX20" fmla="*/ 1140487 w 1179295"/>
                        <a:gd name="connsiteY20" fmla="*/ 1057276 h 1189752"/>
                        <a:gd name="connsiteX21" fmla="*/ 1137630 w 1179295"/>
                        <a:gd name="connsiteY21" fmla="*/ 1167766 h 1189752"/>
                        <a:gd name="connsiteX22" fmla="*/ 1081432 w 1179295"/>
                        <a:gd name="connsiteY22" fmla="*/ 1189673 h 1189752"/>
                        <a:gd name="connsiteX23" fmla="*/ 1027140 w 1179295"/>
                        <a:gd name="connsiteY23" fmla="*/ 1164908 h 1189752"/>
                        <a:gd name="connsiteX24" fmla="*/ 661380 w 1179295"/>
                        <a:gd name="connsiteY24" fmla="*/ 783908 h 1189752"/>
                        <a:gd name="connsiteX25" fmla="*/ 651855 w 1179295"/>
                        <a:gd name="connsiteY25" fmla="*/ 777240 h 1189752"/>
                        <a:gd name="connsiteX26" fmla="*/ 613755 w 1179295"/>
                        <a:gd name="connsiteY26" fmla="*/ 785813 h 1189752"/>
                        <a:gd name="connsiteX27" fmla="*/ 582322 w 1179295"/>
                        <a:gd name="connsiteY27" fmla="*/ 786765 h 1189752"/>
                        <a:gd name="connsiteX28" fmla="*/ 551842 w 1179295"/>
                        <a:gd name="connsiteY28" fmla="*/ 782955 h 1189752"/>
                        <a:gd name="connsiteX29" fmla="*/ 470880 w 1179295"/>
                        <a:gd name="connsiteY29" fmla="*/ 745808 h 1189752"/>
                        <a:gd name="connsiteX30" fmla="*/ 438495 w 1179295"/>
                        <a:gd name="connsiteY30" fmla="*/ 714376 h 1189752"/>
                        <a:gd name="connsiteX31" fmla="*/ 436590 w 1179295"/>
                        <a:gd name="connsiteY31" fmla="*/ 712470 h 1189752"/>
                        <a:gd name="connsiteX32" fmla="*/ 408967 w 1179295"/>
                        <a:gd name="connsiteY32" fmla="*/ 670560 h 1189752"/>
                        <a:gd name="connsiteX33" fmla="*/ 392775 w 1179295"/>
                        <a:gd name="connsiteY33" fmla="*/ 590550 h 1189752"/>
                        <a:gd name="connsiteX34" fmla="*/ 393727 w 1179295"/>
                        <a:gd name="connsiteY34" fmla="*/ 579120 h 1189752"/>
                        <a:gd name="connsiteX35" fmla="*/ 394680 w 1179295"/>
                        <a:gd name="connsiteY35" fmla="*/ 577215 h 1189752"/>
                        <a:gd name="connsiteX36" fmla="*/ 400395 w 1179295"/>
                        <a:gd name="connsiteY36" fmla="*/ 567690 h 1189752"/>
                        <a:gd name="connsiteX37" fmla="*/ 405157 w 1179295"/>
                        <a:gd name="connsiteY37" fmla="*/ 570548 h 1189752"/>
                        <a:gd name="connsiteX38" fmla="*/ 486120 w 1179295"/>
                        <a:gd name="connsiteY38" fmla="*/ 624840 h 1189752"/>
                        <a:gd name="connsiteX39" fmla="*/ 506122 w 1179295"/>
                        <a:gd name="connsiteY39" fmla="*/ 626745 h 1189752"/>
                        <a:gd name="connsiteX40" fmla="*/ 510885 w 1179295"/>
                        <a:gd name="connsiteY40" fmla="*/ 623888 h 1189752"/>
                        <a:gd name="connsiteX41" fmla="*/ 589942 w 1179295"/>
                        <a:gd name="connsiteY41" fmla="*/ 504825 h 1189752"/>
                        <a:gd name="connsiteX42" fmla="*/ 590895 w 1179295"/>
                        <a:gd name="connsiteY42" fmla="*/ 498158 h 1189752"/>
                        <a:gd name="connsiteX43" fmla="*/ 582322 w 1179295"/>
                        <a:gd name="connsiteY43" fmla="*/ 481965 h 1189752"/>
                        <a:gd name="connsiteX44" fmla="*/ 505170 w 1179295"/>
                        <a:gd name="connsiteY44" fmla="*/ 428625 h 1189752"/>
                        <a:gd name="connsiteX45" fmla="*/ 501360 w 1179295"/>
                        <a:gd name="connsiteY45" fmla="*/ 425768 h 1189752"/>
                        <a:gd name="connsiteX46" fmla="*/ 506122 w 1179295"/>
                        <a:gd name="connsiteY46" fmla="*/ 419100 h 1189752"/>
                        <a:gd name="connsiteX47" fmla="*/ 599467 w 1179295"/>
                        <a:gd name="connsiteY47" fmla="*/ 398145 h 1189752"/>
                        <a:gd name="connsiteX48" fmla="*/ 590894 w 1179295"/>
                        <a:gd name="connsiteY48" fmla="*/ 0 h 1189752"/>
                        <a:gd name="connsiteX49" fmla="*/ 614707 w 1179295"/>
                        <a:gd name="connsiteY49" fmla="*/ 0 h 1189752"/>
                        <a:gd name="connsiteX50" fmla="*/ 709004 w 1179295"/>
                        <a:gd name="connsiteY50" fmla="*/ 11430 h 1189752"/>
                        <a:gd name="connsiteX51" fmla="*/ 707099 w 1179295"/>
                        <a:gd name="connsiteY51" fmla="*/ 58102 h 1189752"/>
                        <a:gd name="connsiteX52" fmla="*/ 705194 w 1179295"/>
                        <a:gd name="connsiteY52" fmla="*/ 107632 h 1189752"/>
                        <a:gd name="connsiteX53" fmla="*/ 705194 w 1179295"/>
                        <a:gd name="connsiteY53" fmla="*/ 114300 h 1189752"/>
                        <a:gd name="connsiteX54" fmla="*/ 875692 w 1179295"/>
                        <a:gd name="connsiteY54" fmla="*/ 192405 h 1189752"/>
                        <a:gd name="connsiteX55" fmla="*/ 884264 w 1179295"/>
                        <a:gd name="connsiteY55" fmla="*/ 186690 h 1189752"/>
                        <a:gd name="connsiteX56" fmla="*/ 952844 w 1179295"/>
                        <a:gd name="connsiteY56" fmla="*/ 122872 h 1189752"/>
                        <a:gd name="connsiteX57" fmla="*/ 1083337 w 1179295"/>
                        <a:gd name="connsiteY57" fmla="*/ 263842 h 1189752"/>
                        <a:gd name="connsiteX58" fmla="*/ 1017614 w 1179295"/>
                        <a:gd name="connsiteY58" fmla="*/ 323850 h 1189752"/>
                        <a:gd name="connsiteX59" fmla="*/ 1007137 w 1179295"/>
                        <a:gd name="connsiteY59" fmla="*/ 335280 h 1189752"/>
                        <a:gd name="connsiteX60" fmla="*/ 1071907 w 1179295"/>
                        <a:gd name="connsiteY60" fmla="*/ 511492 h 1189752"/>
                        <a:gd name="connsiteX61" fmla="*/ 1081432 w 1179295"/>
                        <a:gd name="connsiteY61" fmla="*/ 512445 h 1189752"/>
                        <a:gd name="connsiteX62" fmla="*/ 1173824 w 1179295"/>
                        <a:gd name="connsiteY62" fmla="*/ 515302 h 1189752"/>
                        <a:gd name="connsiteX63" fmla="*/ 1175729 w 1179295"/>
                        <a:gd name="connsiteY63" fmla="*/ 515302 h 1189752"/>
                        <a:gd name="connsiteX64" fmla="*/ 1177634 w 1179295"/>
                        <a:gd name="connsiteY64" fmla="*/ 612457 h 1189752"/>
                        <a:gd name="connsiteX65" fmla="*/ 1166204 w 1179295"/>
                        <a:gd name="connsiteY65" fmla="*/ 707707 h 1189752"/>
                        <a:gd name="connsiteX66" fmla="*/ 1162394 w 1179295"/>
                        <a:gd name="connsiteY66" fmla="*/ 707707 h 1189752"/>
                        <a:gd name="connsiteX67" fmla="*/ 1065239 w 1179295"/>
                        <a:gd name="connsiteY67" fmla="*/ 703897 h 1189752"/>
                        <a:gd name="connsiteX68" fmla="*/ 1062382 w 1179295"/>
                        <a:gd name="connsiteY68" fmla="*/ 703897 h 1189752"/>
                        <a:gd name="connsiteX69" fmla="*/ 998564 w 1179295"/>
                        <a:gd name="connsiteY69" fmla="*/ 853440 h 1189752"/>
                        <a:gd name="connsiteX70" fmla="*/ 861404 w 1179295"/>
                        <a:gd name="connsiteY70" fmla="*/ 710565 h 1189752"/>
                        <a:gd name="connsiteX71" fmla="*/ 881407 w 1179295"/>
                        <a:gd name="connsiteY71" fmla="*/ 649605 h 1189752"/>
                        <a:gd name="connsiteX72" fmla="*/ 887122 w 1179295"/>
                        <a:gd name="connsiteY72" fmla="*/ 601027 h 1189752"/>
                        <a:gd name="connsiteX73" fmla="*/ 885217 w 1179295"/>
                        <a:gd name="connsiteY73" fmla="*/ 552450 h 1189752"/>
                        <a:gd name="connsiteX74" fmla="*/ 838544 w 1179295"/>
                        <a:gd name="connsiteY74" fmla="*/ 424815 h 1189752"/>
                        <a:gd name="connsiteX75" fmla="*/ 772822 w 1179295"/>
                        <a:gd name="connsiteY75" fmla="*/ 353377 h 1189752"/>
                        <a:gd name="connsiteX76" fmla="*/ 648997 w 1179295"/>
                        <a:gd name="connsiteY76" fmla="*/ 297180 h 1189752"/>
                        <a:gd name="connsiteX77" fmla="*/ 601372 w 1179295"/>
                        <a:gd name="connsiteY77" fmla="*/ 291465 h 1189752"/>
                        <a:gd name="connsiteX78" fmla="*/ 553747 w 1179295"/>
                        <a:gd name="connsiteY78" fmla="*/ 293370 h 1189752"/>
                        <a:gd name="connsiteX79" fmla="*/ 426112 w 1179295"/>
                        <a:gd name="connsiteY79" fmla="*/ 340042 h 1189752"/>
                        <a:gd name="connsiteX80" fmla="*/ 354674 w 1179295"/>
                        <a:gd name="connsiteY80" fmla="*/ 405765 h 1189752"/>
                        <a:gd name="connsiteX81" fmla="*/ 297524 w 1179295"/>
                        <a:gd name="connsiteY81" fmla="*/ 528637 h 1189752"/>
                        <a:gd name="connsiteX82" fmla="*/ 291809 w 1179295"/>
                        <a:gd name="connsiteY82" fmla="*/ 577215 h 1189752"/>
                        <a:gd name="connsiteX83" fmla="*/ 293714 w 1179295"/>
                        <a:gd name="connsiteY83" fmla="*/ 625792 h 1189752"/>
                        <a:gd name="connsiteX84" fmla="*/ 341339 w 1179295"/>
                        <a:gd name="connsiteY84" fmla="*/ 754380 h 1189752"/>
                        <a:gd name="connsiteX85" fmla="*/ 407062 w 1179295"/>
                        <a:gd name="connsiteY85" fmla="*/ 824865 h 1189752"/>
                        <a:gd name="connsiteX86" fmla="*/ 530887 w 1179295"/>
                        <a:gd name="connsiteY86" fmla="*/ 881062 h 1189752"/>
                        <a:gd name="connsiteX87" fmla="*/ 578512 w 1179295"/>
                        <a:gd name="connsiteY87" fmla="*/ 886777 h 1189752"/>
                        <a:gd name="connsiteX88" fmla="*/ 626137 w 1179295"/>
                        <a:gd name="connsiteY88" fmla="*/ 884872 h 1189752"/>
                        <a:gd name="connsiteX89" fmla="*/ 694717 w 1179295"/>
                        <a:gd name="connsiteY89" fmla="*/ 867727 h 1189752"/>
                        <a:gd name="connsiteX90" fmla="*/ 830924 w 1179295"/>
                        <a:gd name="connsiteY90" fmla="*/ 1009650 h 1189752"/>
                        <a:gd name="connsiteX91" fmla="*/ 664237 w 1179295"/>
                        <a:gd name="connsiteY91" fmla="*/ 1068705 h 1189752"/>
                        <a:gd name="connsiteX92" fmla="*/ 663284 w 1179295"/>
                        <a:gd name="connsiteY92" fmla="*/ 1077277 h 1189752"/>
                        <a:gd name="connsiteX93" fmla="*/ 660427 w 1179295"/>
                        <a:gd name="connsiteY93" fmla="*/ 1171575 h 1189752"/>
                        <a:gd name="connsiteX94" fmla="*/ 660427 w 1179295"/>
                        <a:gd name="connsiteY94" fmla="*/ 1173480 h 1189752"/>
                        <a:gd name="connsiteX95" fmla="*/ 589942 w 1179295"/>
                        <a:gd name="connsiteY95" fmla="*/ 1178242 h 1189752"/>
                        <a:gd name="connsiteX96" fmla="*/ 566129 w 1179295"/>
                        <a:gd name="connsiteY96" fmla="*/ 1177290 h 1189752"/>
                        <a:gd name="connsiteX97" fmla="*/ 472784 w 1179295"/>
                        <a:gd name="connsiteY97" fmla="*/ 1165860 h 1189752"/>
                        <a:gd name="connsiteX98" fmla="*/ 472784 w 1179295"/>
                        <a:gd name="connsiteY98" fmla="*/ 1163955 h 1189752"/>
                        <a:gd name="connsiteX99" fmla="*/ 476594 w 1179295"/>
                        <a:gd name="connsiteY99" fmla="*/ 1069657 h 1189752"/>
                        <a:gd name="connsiteX100" fmla="*/ 476594 w 1179295"/>
                        <a:gd name="connsiteY100" fmla="*/ 1061085 h 1189752"/>
                        <a:gd name="connsiteX101" fmla="*/ 304192 w 1179295"/>
                        <a:gd name="connsiteY101" fmla="*/ 982980 h 1189752"/>
                        <a:gd name="connsiteX102" fmla="*/ 299429 w 1179295"/>
                        <a:gd name="connsiteY102" fmla="*/ 986790 h 1189752"/>
                        <a:gd name="connsiteX103" fmla="*/ 229897 w 1179295"/>
                        <a:gd name="connsiteY103" fmla="*/ 1052512 h 1189752"/>
                        <a:gd name="connsiteX104" fmla="*/ 227992 w 1179295"/>
                        <a:gd name="connsiteY104" fmla="*/ 1054417 h 1189752"/>
                        <a:gd name="connsiteX105" fmla="*/ 98452 w 1179295"/>
                        <a:gd name="connsiteY105" fmla="*/ 915352 h 1189752"/>
                        <a:gd name="connsiteX106" fmla="*/ 105119 w 1179295"/>
                        <a:gd name="connsiteY106" fmla="*/ 908685 h 1189752"/>
                        <a:gd name="connsiteX107" fmla="*/ 169889 w 1179295"/>
                        <a:gd name="connsiteY107" fmla="*/ 848677 h 1189752"/>
                        <a:gd name="connsiteX108" fmla="*/ 174652 w 1179295"/>
                        <a:gd name="connsiteY108" fmla="*/ 843915 h 1189752"/>
                        <a:gd name="connsiteX109" fmla="*/ 107977 w 1179295"/>
                        <a:gd name="connsiteY109" fmla="*/ 665797 h 1189752"/>
                        <a:gd name="connsiteX110" fmla="*/ 105119 w 1179295"/>
                        <a:gd name="connsiteY110" fmla="*/ 665797 h 1189752"/>
                        <a:gd name="connsiteX111" fmla="*/ 7964 w 1179295"/>
                        <a:gd name="connsiteY111" fmla="*/ 661987 h 1189752"/>
                        <a:gd name="connsiteX112" fmla="*/ 4154 w 1179295"/>
                        <a:gd name="connsiteY112" fmla="*/ 661987 h 1189752"/>
                        <a:gd name="connsiteX113" fmla="*/ 344 w 1179295"/>
                        <a:gd name="connsiteY113" fmla="*/ 566737 h 1189752"/>
                        <a:gd name="connsiteX114" fmla="*/ 11774 w 1179295"/>
                        <a:gd name="connsiteY114" fmla="*/ 470535 h 1189752"/>
                        <a:gd name="connsiteX115" fmla="*/ 15584 w 1179295"/>
                        <a:gd name="connsiteY115" fmla="*/ 470535 h 1189752"/>
                        <a:gd name="connsiteX116" fmla="*/ 107977 w 1179295"/>
                        <a:gd name="connsiteY116" fmla="*/ 474345 h 1189752"/>
                        <a:gd name="connsiteX117" fmla="*/ 117502 w 1179295"/>
                        <a:gd name="connsiteY117" fmla="*/ 473392 h 1189752"/>
                        <a:gd name="connsiteX118" fmla="*/ 196559 w 1179295"/>
                        <a:gd name="connsiteY118" fmla="*/ 302895 h 1189752"/>
                        <a:gd name="connsiteX119" fmla="*/ 186082 w 1179295"/>
                        <a:gd name="connsiteY119" fmla="*/ 290512 h 1189752"/>
                        <a:gd name="connsiteX120" fmla="*/ 126074 w 1179295"/>
                        <a:gd name="connsiteY120" fmla="*/ 225742 h 1189752"/>
                        <a:gd name="connsiteX121" fmla="*/ 267044 w 1179295"/>
                        <a:gd name="connsiteY121" fmla="*/ 95250 h 1189752"/>
                        <a:gd name="connsiteX122" fmla="*/ 330862 w 1179295"/>
                        <a:gd name="connsiteY122" fmla="*/ 164782 h 1189752"/>
                        <a:gd name="connsiteX123" fmla="*/ 339434 w 1179295"/>
                        <a:gd name="connsiteY123" fmla="*/ 171450 h 1189752"/>
                        <a:gd name="connsiteX124" fmla="*/ 515647 w 1179295"/>
                        <a:gd name="connsiteY124" fmla="*/ 106680 h 1189752"/>
                        <a:gd name="connsiteX125" fmla="*/ 516599 w 1179295"/>
                        <a:gd name="connsiteY125" fmla="*/ 100012 h 1189752"/>
                        <a:gd name="connsiteX126" fmla="*/ 518504 w 1179295"/>
                        <a:gd name="connsiteY126" fmla="*/ 50482 h 1189752"/>
                        <a:gd name="connsiteX127" fmla="*/ 520409 w 1179295"/>
                        <a:gd name="connsiteY127" fmla="*/ 3810 h 1189752"/>
                        <a:gd name="connsiteX128" fmla="*/ 590894 w 1179295"/>
                        <a:gd name="connsiteY128" fmla="*/ 0 h 118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1179295" h="1189752">
                          <a:moveTo>
                            <a:pt x="1085242" y="1065848"/>
                          </a:moveTo>
                          <a:cubicBezTo>
                            <a:pt x="1074765" y="1064895"/>
                            <a:pt x="1064287" y="1069658"/>
                            <a:pt x="1055715" y="1077278"/>
                          </a:cubicBezTo>
                          <a:cubicBezTo>
                            <a:pt x="1038570" y="1092518"/>
                            <a:pt x="1037617" y="1119188"/>
                            <a:pt x="1053810" y="1136333"/>
                          </a:cubicBezTo>
                          <a:cubicBezTo>
                            <a:pt x="1061430" y="1144905"/>
                            <a:pt x="1072860" y="1149668"/>
                            <a:pt x="1083337" y="1149668"/>
                          </a:cubicBezTo>
                          <a:cubicBezTo>
                            <a:pt x="1093815" y="1149668"/>
                            <a:pt x="1104292" y="1145858"/>
                            <a:pt x="1112865" y="1138238"/>
                          </a:cubicBezTo>
                          <a:cubicBezTo>
                            <a:pt x="1130010" y="1122045"/>
                            <a:pt x="1130962" y="1095376"/>
                            <a:pt x="1114770" y="1079183"/>
                          </a:cubicBezTo>
                          <a:cubicBezTo>
                            <a:pt x="1107150" y="1070610"/>
                            <a:pt x="1095720" y="1065848"/>
                            <a:pt x="1085242" y="1065848"/>
                          </a:cubicBezTo>
                          <a:close/>
                          <a:moveTo>
                            <a:pt x="599467" y="398145"/>
                          </a:moveTo>
                          <a:cubicBezTo>
                            <a:pt x="622327" y="399098"/>
                            <a:pt x="644235" y="402908"/>
                            <a:pt x="664237" y="410528"/>
                          </a:cubicBezTo>
                          <a:cubicBezTo>
                            <a:pt x="664237" y="410528"/>
                            <a:pt x="665190" y="410528"/>
                            <a:pt x="665190" y="410528"/>
                          </a:cubicBezTo>
                          <a:cubicBezTo>
                            <a:pt x="677572" y="415290"/>
                            <a:pt x="689002" y="421005"/>
                            <a:pt x="700432" y="427673"/>
                          </a:cubicBezTo>
                          <a:cubicBezTo>
                            <a:pt x="707100" y="433388"/>
                            <a:pt x="719482" y="441008"/>
                            <a:pt x="725197" y="446723"/>
                          </a:cubicBezTo>
                          <a:cubicBezTo>
                            <a:pt x="729960" y="450533"/>
                            <a:pt x="733770" y="455295"/>
                            <a:pt x="737580" y="459105"/>
                          </a:cubicBezTo>
                          <a:cubicBezTo>
                            <a:pt x="749962" y="474345"/>
                            <a:pt x="759487" y="490538"/>
                            <a:pt x="767107" y="507683"/>
                          </a:cubicBezTo>
                          <a:cubicBezTo>
                            <a:pt x="768060" y="510540"/>
                            <a:pt x="769965" y="514350"/>
                            <a:pt x="770917" y="518160"/>
                          </a:cubicBezTo>
                          <a:cubicBezTo>
                            <a:pt x="777585" y="533400"/>
                            <a:pt x="781395" y="548640"/>
                            <a:pt x="783300" y="564833"/>
                          </a:cubicBezTo>
                          <a:cubicBezTo>
                            <a:pt x="784252" y="574358"/>
                            <a:pt x="784252" y="585788"/>
                            <a:pt x="784252" y="596265"/>
                          </a:cubicBezTo>
                          <a:cubicBezTo>
                            <a:pt x="784252" y="606743"/>
                            <a:pt x="782347" y="617220"/>
                            <a:pt x="780442" y="627698"/>
                          </a:cubicBezTo>
                          <a:cubicBezTo>
                            <a:pt x="777585" y="640080"/>
                            <a:pt x="773775" y="652463"/>
                            <a:pt x="769012" y="663893"/>
                          </a:cubicBezTo>
                          <a:cubicBezTo>
                            <a:pt x="770917" y="666751"/>
                            <a:pt x="772822" y="669608"/>
                            <a:pt x="774727" y="672465"/>
                          </a:cubicBezTo>
                          <a:lnTo>
                            <a:pt x="1140487" y="1057276"/>
                          </a:lnTo>
                          <a:cubicBezTo>
                            <a:pt x="1170015" y="1088708"/>
                            <a:pt x="1169062" y="1138238"/>
                            <a:pt x="1137630" y="1167766"/>
                          </a:cubicBezTo>
                          <a:cubicBezTo>
                            <a:pt x="1121437" y="1183005"/>
                            <a:pt x="1101435" y="1190626"/>
                            <a:pt x="1081432" y="1189673"/>
                          </a:cubicBezTo>
                          <a:cubicBezTo>
                            <a:pt x="1061430" y="1188720"/>
                            <a:pt x="1042380" y="1181101"/>
                            <a:pt x="1027140" y="1164908"/>
                          </a:cubicBezTo>
                          <a:lnTo>
                            <a:pt x="661380" y="783908"/>
                          </a:lnTo>
                          <a:cubicBezTo>
                            <a:pt x="658522" y="782003"/>
                            <a:pt x="654712" y="779145"/>
                            <a:pt x="651855" y="777240"/>
                          </a:cubicBezTo>
                          <a:cubicBezTo>
                            <a:pt x="639472" y="781051"/>
                            <a:pt x="627090" y="783908"/>
                            <a:pt x="613755" y="785813"/>
                          </a:cubicBezTo>
                          <a:cubicBezTo>
                            <a:pt x="603277" y="786765"/>
                            <a:pt x="592800" y="786765"/>
                            <a:pt x="582322" y="786765"/>
                          </a:cubicBezTo>
                          <a:cubicBezTo>
                            <a:pt x="571845" y="785813"/>
                            <a:pt x="562320" y="784860"/>
                            <a:pt x="551842" y="782955"/>
                          </a:cubicBezTo>
                          <a:cubicBezTo>
                            <a:pt x="521362" y="776288"/>
                            <a:pt x="493740" y="763905"/>
                            <a:pt x="470880" y="745808"/>
                          </a:cubicBezTo>
                          <a:cubicBezTo>
                            <a:pt x="458497" y="736283"/>
                            <a:pt x="448020" y="725805"/>
                            <a:pt x="438495" y="714376"/>
                          </a:cubicBezTo>
                          <a:cubicBezTo>
                            <a:pt x="437542" y="713423"/>
                            <a:pt x="436590" y="713423"/>
                            <a:pt x="436590" y="712470"/>
                          </a:cubicBezTo>
                          <a:cubicBezTo>
                            <a:pt x="425160" y="699135"/>
                            <a:pt x="416587" y="685801"/>
                            <a:pt x="408967" y="670560"/>
                          </a:cubicBezTo>
                          <a:cubicBezTo>
                            <a:pt x="395632" y="637223"/>
                            <a:pt x="392775" y="605790"/>
                            <a:pt x="392775" y="590550"/>
                          </a:cubicBezTo>
                          <a:cubicBezTo>
                            <a:pt x="392775" y="586740"/>
                            <a:pt x="393727" y="582930"/>
                            <a:pt x="393727" y="579120"/>
                          </a:cubicBezTo>
                          <a:lnTo>
                            <a:pt x="394680" y="577215"/>
                          </a:lnTo>
                          <a:lnTo>
                            <a:pt x="400395" y="567690"/>
                          </a:lnTo>
                          <a:cubicBezTo>
                            <a:pt x="400395" y="567690"/>
                            <a:pt x="402300" y="568643"/>
                            <a:pt x="405157" y="570548"/>
                          </a:cubicBezTo>
                          <a:cubicBezTo>
                            <a:pt x="419445" y="580073"/>
                            <a:pt x="464212" y="610553"/>
                            <a:pt x="486120" y="624840"/>
                          </a:cubicBezTo>
                          <a:cubicBezTo>
                            <a:pt x="492787" y="628651"/>
                            <a:pt x="499455" y="629603"/>
                            <a:pt x="506122" y="626745"/>
                          </a:cubicBezTo>
                          <a:cubicBezTo>
                            <a:pt x="508027" y="625793"/>
                            <a:pt x="508980" y="624840"/>
                            <a:pt x="510885" y="623888"/>
                          </a:cubicBezTo>
                          <a:cubicBezTo>
                            <a:pt x="546127" y="594360"/>
                            <a:pt x="572797" y="555308"/>
                            <a:pt x="589942" y="504825"/>
                          </a:cubicBezTo>
                          <a:cubicBezTo>
                            <a:pt x="590895" y="502920"/>
                            <a:pt x="590895" y="500063"/>
                            <a:pt x="590895" y="498158"/>
                          </a:cubicBezTo>
                          <a:cubicBezTo>
                            <a:pt x="590895" y="491490"/>
                            <a:pt x="588037" y="485775"/>
                            <a:pt x="582322" y="481965"/>
                          </a:cubicBezTo>
                          <a:cubicBezTo>
                            <a:pt x="561367" y="466725"/>
                            <a:pt x="518505" y="438150"/>
                            <a:pt x="505170" y="428625"/>
                          </a:cubicBezTo>
                          <a:cubicBezTo>
                            <a:pt x="503265" y="426720"/>
                            <a:pt x="501360" y="425768"/>
                            <a:pt x="501360" y="425768"/>
                          </a:cubicBezTo>
                          <a:lnTo>
                            <a:pt x="506122" y="419100"/>
                          </a:lnTo>
                          <a:cubicBezTo>
                            <a:pt x="533745" y="404813"/>
                            <a:pt x="566130" y="397193"/>
                            <a:pt x="599467" y="398145"/>
                          </a:cubicBezTo>
                          <a:close/>
                          <a:moveTo>
                            <a:pt x="590894" y="0"/>
                          </a:moveTo>
                          <a:cubicBezTo>
                            <a:pt x="598514" y="0"/>
                            <a:pt x="607087" y="0"/>
                            <a:pt x="614707" y="0"/>
                          </a:cubicBezTo>
                          <a:cubicBezTo>
                            <a:pt x="647092" y="1905"/>
                            <a:pt x="678524" y="5715"/>
                            <a:pt x="709004" y="11430"/>
                          </a:cubicBezTo>
                          <a:cubicBezTo>
                            <a:pt x="708052" y="26670"/>
                            <a:pt x="708052" y="41910"/>
                            <a:pt x="707099" y="58102"/>
                          </a:cubicBezTo>
                          <a:cubicBezTo>
                            <a:pt x="707099" y="74295"/>
                            <a:pt x="706147" y="91440"/>
                            <a:pt x="705194" y="107632"/>
                          </a:cubicBezTo>
                          <a:cubicBezTo>
                            <a:pt x="704242" y="110490"/>
                            <a:pt x="705194" y="112395"/>
                            <a:pt x="705194" y="114300"/>
                          </a:cubicBezTo>
                          <a:cubicBezTo>
                            <a:pt x="767107" y="129540"/>
                            <a:pt x="825209" y="156210"/>
                            <a:pt x="875692" y="192405"/>
                          </a:cubicBezTo>
                          <a:cubicBezTo>
                            <a:pt x="878549" y="191452"/>
                            <a:pt x="881407" y="189547"/>
                            <a:pt x="884264" y="186690"/>
                          </a:cubicBezTo>
                          <a:cubicBezTo>
                            <a:pt x="906172" y="165735"/>
                            <a:pt x="929984" y="144780"/>
                            <a:pt x="952844" y="122872"/>
                          </a:cubicBezTo>
                          <a:cubicBezTo>
                            <a:pt x="1003327" y="161925"/>
                            <a:pt x="1048094" y="210502"/>
                            <a:pt x="1083337" y="263842"/>
                          </a:cubicBezTo>
                          <a:cubicBezTo>
                            <a:pt x="1060477" y="283845"/>
                            <a:pt x="1039522" y="303847"/>
                            <a:pt x="1017614" y="323850"/>
                          </a:cubicBezTo>
                          <a:cubicBezTo>
                            <a:pt x="1012852" y="328612"/>
                            <a:pt x="1009042" y="332422"/>
                            <a:pt x="1007137" y="335280"/>
                          </a:cubicBezTo>
                          <a:cubicBezTo>
                            <a:pt x="1039522" y="388620"/>
                            <a:pt x="1061429" y="447675"/>
                            <a:pt x="1071907" y="511492"/>
                          </a:cubicBezTo>
                          <a:cubicBezTo>
                            <a:pt x="1074764" y="512445"/>
                            <a:pt x="1077622" y="512445"/>
                            <a:pt x="1081432" y="512445"/>
                          </a:cubicBezTo>
                          <a:cubicBezTo>
                            <a:pt x="1111912" y="512445"/>
                            <a:pt x="1143344" y="514350"/>
                            <a:pt x="1173824" y="515302"/>
                          </a:cubicBezTo>
                          <a:cubicBezTo>
                            <a:pt x="1174777" y="515302"/>
                            <a:pt x="1174777" y="515302"/>
                            <a:pt x="1175729" y="515302"/>
                          </a:cubicBezTo>
                          <a:cubicBezTo>
                            <a:pt x="1179539" y="546735"/>
                            <a:pt x="1180492" y="579120"/>
                            <a:pt x="1177634" y="612457"/>
                          </a:cubicBezTo>
                          <a:cubicBezTo>
                            <a:pt x="1176682" y="644842"/>
                            <a:pt x="1172872" y="677227"/>
                            <a:pt x="1166204" y="707707"/>
                          </a:cubicBezTo>
                          <a:cubicBezTo>
                            <a:pt x="1165252" y="707707"/>
                            <a:pt x="1163347" y="707707"/>
                            <a:pt x="1162394" y="707707"/>
                          </a:cubicBezTo>
                          <a:cubicBezTo>
                            <a:pt x="1130009" y="705802"/>
                            <a:pt x="1097624" y="705802"/>
                            <a:pt x="1065239" y="703897"/>
                          </a:cubicBezTo>
                          <a:cubicBezTo>
                            <a:pt x="1064287" y="703897"/>
                            <a:pt x="1063334" y="703897"/>
                            <a:pt x="1062382" y="703897"/>
                          </a:cubicBezTo>
                          <a:cubicBezTo>
                            <a:pt x="1049999" y="758190"/>
                            <a:pt x="1028092" y="808672"/>
                            <a:pt x="998564" y="853440"/>
                          </a:cubicBezTo>
                          <a:lnTo>
                            <a:pt x="861404" y="710565"/>
                          </a:lnTo>
                          <a:cubicBezTo>
                            <a:pt x="870929" y="691515"/>
                            <a:pt x="876644" y="671512"/>
                            <a:pt x="881407" y="649605"/>
                          </a:cubicBezTo>
                          <a:cubicBezTo>
                            <a:pt x="884264" y="633412"/>
                            <a:pt x="886169" y="617220"/>
                            <a:pt x="887122" y="601027"/>
                          </a:cubicBezTo>
                          <a:cubicBezTo>
                            <a:pt x="888074" y="584835"/>
                            <a:pt x="887122" y="568642"/>
                            <a:pt x="885217" y="552450"/>
                          </a:cubicBezTo>
                          <a:cubicBezTo>
                            <a:pt x="879502" y="505777"/>
                            <a:pt x="863309" y="461962"/>
                            <a:pt x="838544" y="424815"/>
                          </a:cubicBezTo>
                          <a:cubicBezTo>
                            <a:pt x="820447" y="397192"/>
                            <a:pt x="798539" y="373380"/>
                            <a:pt x="772822" y="353377"/>
                          </a:cubicBezTo>
                          <a:cubicBezTo>
                            <a:pt x="736627" y="325755"/>
                            <a:pt x="694717" y="306705"/>
                            <a:pt x="648997" y="297180"/>
                          </a:cubicBezTo>
                          <a:cubicBezTo>
                            <a:pt x="633757" y="294322"/>
                            <a:pt x="617564" y="292417"/>
                            <a:pt x="601372" y="291465"/>
                          </a:cubicBezTo>
                          <a:cubicBezTo>
                            <a:pt x="585179" y="290512"/>
                            <a:pt x="568987" y="291465"/>
                            <a:pt x="553747" y="293370"/>
                          </a:cubicBezTo>
                          <a:cubicBezTo>
                            <a:pt x="507074" y="299085"/>
                            <a:pt x="463259" y="315277"/>
                            <a:pt x="426112" y="340042"/>
                          </a:cubicBezTo>
                          <a:cubicBezTo>
                            <a:pt x="398489" y="358140"/>
                            <a:pt x="374677" y="380047"/>
                            <a:pt x="354674" y="405765"/>
                          </a:cubicBezTo>
                          <a:cubicBezTo>
                            <a:pt x="327052" y="441007"/>
                            <a:pt x="307049" y="482917"/>
                            <a:pt x="297524" y="528637"/>
                          </a:cubicBezTo>
                          <a:cubicBezTo>
                            <a:pt x="294667" y="544830"/>
                            <a:pt x="292762" y="561022"/>
                            <a:pt x="291809" y="577215"/>
                          </a:cubicBezTo>
                          <a:cubicBezTo>
                            <a:pt x="290857" y="593407"/>
                            <a:pt x="291809" y="609600"/>
                            <a:pt x="293714" y="625792"/>
                          </a:cubicBezTo>
                          <a:cubicBezTo>
                            <a:pt x="299429" y="673417"/>
                            <a:pt x="316574" y="716280"/>
                            <a:pt x="341339" y="754380"/>
                          </a:cubicBezTo>
                          <a:cubicBezTo>
                            <a:pt x="359437" y="781050"/>
                            <a:pt x="381344" y="804862"/>
                            <a:pt x="407062" y="824865"/>
                          </a:cubicBezTo>
                          <a:cubicBezTo>
                            <a:pt x="443257" y="852487"/>
                            <a:pt x="485167" y="871537"/>
                            <a:pt x="530887" y="881062"/>
                          </a:cubicBezTo>
                          <a:cubicBezTo>
                            <a:pt x="547079" y="883920"/>
                            <a:pt x="562319" y="885825"/>
                            <a:pt x="578512" y="886777"/>
                          </a:cubicBezTo>
                          <a:cubicBezTo>
                            <a:pt x="594704" y="887730"/>
                            <a:pt x="610897" y="886777"/>
                            <a:pt x="626137" y="884872"/>
                          </a:cubicBezTo>
                          <a:cubicBezTo>
                            <a:pt x="649949" y="882015"/>
                            <a:pt x="672809" y="876300"/>
                            <a:pt x="694717" y="867727"/>
                          </a:cubicBezTo>
                          <a:lnTo>
                            <a:pt x="830924" y="1009650"/>
                          </a:lnTo>
                          <a:cubicBezTo>
                            <a:pt x="780442" y="1039177"/>
                            <a:pt x="724244" y="1059180"/>
                            <a:pt x="664237" y="1068705"/>
                          </a:cubicBezTo>
                          <a:cubicBezTo>
                            <a:pt x="663284" y="1071562"/>
                            <a:pt x="663284" y="1074420"/>
                            <a:pt x="663284" y="1077277"/>
                          </a:cubicBezTo>
                          <a:cubicBezTo>
                            <a:pt x="663284" y="1108710"/>
                            <a:pt x="661379" y="1140142"/>
                            <a:pt x="660427" y="1171575"/>
                          </a:cubicBezTo>
                          <a:cubicBezTo>
                            <a:pt x="660427" y="1172527"/>
                            <a:pt x="660427" y="1172527"/>
                            <a:pt x="660427" y="1173480"/>
                          </a:cubicBezTo>
                          <a:cubicBezTo>
                            <a:pt x="637567" y="1176337"/>
                            <a:pt x="613754" y="1178242"/>
                            <a:pt x="589942" y="1178242"/>
                          </a:cubicBezTo>
                          <a:cubicBezTo>
                            <a:pt x="582322" y="1178242"/>
                            <a:pt x="573749" y="1177290"/>
                            <a:pt x="566129" y="1177290"/>
                          </a:cubicBezTo>
                          <a:cubicBezTo>
                            <a:pt x="534697" y="1175385"/>
                            <a:pt x="503264" y="1171575"/>
                            <a:pt x="472784" y="1165860"/>
                          </a:cubicBezTo>
                          <a:cubicBezTo>
                            <a:pt x="472784" y="1164907"/>
                            <a:pt x="472784" y="1164907"/>
                            <a:pt x="472784" y="1163955"/>
                          </a:cubicBezTo>
                          <a:cubicBezTo>
                            <a:pt x="473737" y="1132522"/>
                            <a:pt x="474689" y="1101090"/>
                            <a:pt x="476594" y="1069657"/>
                          </a:cubicBezTo>
                          <a:cubicBezTo>
                            <a:pt x="477547" y="1065847"/>
                            <a:pt x="477547" y="1063942"/>
                            <a:pt x="476594" y="1061085"/>
                          </a:cubicBezTo>
                          <a:cubicBezTo>
                            <a:pt x="412777" y="1046797"/>
                            <a:pt x="354674" y="1019175"/>
                            <a:pt x="304192" y="982980"/>
                          </a:cubicBezTo>
                          <a:cubicBezTo>
                            <a:pt x="303239" y="983932"/>
                            <a:pt x="301334" y="984885"/>
                            <a:pt x="299429" y="986790"/>
                          </a:cubicBezTo>
                          <a:cubicBezTo>
                            <a:pt x="276569" y="1009650"/>
                            <a:pt x="252757" y="1030605"/>
                            <a:pt x="229897" y="1052512"/>
                          </a:cubicBezTo>
                          <a:cubicBezTo>
                            <a:pt x="228944" y="1053465"/>
                            <a:pt x="228944" y="1054417"/>
                            <a:pt x="227992" y="1054417"/>
                          </a:cubicBezTo>
                          <a:cubicBezTo>
                            <a:pt x="177509" y="1015365"/>
                            <a:pt x="133694" y="968692"/>
                            <a:pt x="98452" y="915352"/>
                          </a:cubicBezTo>
                          <a:cubicBezTo>
                            <a:pt x="100357" y="913447"/>
                            <a:pt x="102262" y="911542"/>
                            <a:pt x="105119" y="908685"/>
                          </a:cubicBezTo>
                          <a:cubicBezTo>
                            <a:pt x="126074" y="888682"/>
                            <a:pt x="147982" y="868680"/>
                            <a:pt x="169889" y="848677"/>
                          </a:cubicBezTo>
                          <a:cubicBezTo>
                            <a:pt x="171794" y="846772"/>
                            <a:pt x="173699" y="845820"/>
                            <a:pt x="174652" y="843915"/>
                          </a:cubicBezTo>
                          <a:cubicBezTo>
                            <a:pt x="141314" y="790575"/>
                            <a:pt x="118454" y="730567"/>
                            <a:pt x="107977" y="665797"/>
                          </a:cubicBezTo>
                          <a:cubicBezTo>
                            <a:pt x="107024" y="665797"/>
                            <a:pt x="106072" y="665797"/>
                            <a:pt x="105119" y="665797"/>
                          </a:cubicBezTo>
                          <a:cubicBezTo>
                            <a:pt x="72734" y="664845"/>
                            <a:pt x="40349" y="662940"/>
                            <a:pt x="7964" y="661987"/>
                          </a:cubicBezTo>
                          <a:cubicBezTo>
                            <a:pt x="7012" y="661987"/>
                            <a:pt x="5107" y="661987"/>
                            <a:pt x="4154" y="661987"/>
                          </a:cubicBezTo>
                          <a:cubicBezTo>
                            <a:pt x="344" y="630555"/>
                            <a:pt x="-608" y="599122"/>
                            <a:pt x="344" y="566737"/>
                          </a:cubicBezTo>
                          <a:cubicBezTo>
                            <a:pt x="1297" y="533400"/>
                            <a:pt x="5107" y="501967"/>
                            <a:pt x="11774" y="470535"/>
                          </a:cubicBezTo>
                          <a:lnTo>
                            <a:pt x="15584" y="470535"/>
                          </a:lnTo>
                          <a:cubicBezTo>
                            <a:pt x="46064" y="471487"/>
                            <a:pt x="77497" y="472440"/>
                            <a:pt x="107977" y="474345"/>
                          </a:cubicBezTo>
                          <a:cubicBezTo>
                            <a:pt x="111787" y="474345"/>
                            <a:pt x="114644" y="474345"/>
                            <a:pt x="117502" y="473392"/>
                          </a:cubicBezTo>
                          <a:cubicBezTo>
                            <a:pt x="132742" y="410527"/>
                            <a:pt x="160364" y="353377"/>
                            <a:pt x="196559" y="302895"/>
                          </a:cubicBezTo>
                          <a:cubicBezTo>
                            <a:pt x="194654" y="299085"/>
                            <a:pt x="190844" y="296227"/>
                            <a:pt x="186082" y="290512"/>
                          </a:cubicBezTo>
                          <a:cubicBezTo>
                            <a:pt x="166079" y="269557"/>
                            <a:pt x="147029" y="247650"/>
                            <a:pt x="126074" y="225742"/>
                          </a:cubicBezTo>
                          <a:cubicBezTo>
                            <a:pt x="165127" y="174307"/>
                            <a:pt x="212752" y="130492"/>
                            <a:pt x="267044" y="95250"/>
                          </a:cubicBezTo>
                          <a:cubicBezTo>
                            <a:pt x="287999" y="119062"/>
                            <a:pt x="309907" y="140970"/>
                            <a:pt x="330862" y="164782"/>
                          </a:cubicBezTo>
                          <a:cubicBezTo>
                            <a:pt x="333719" y="167640"/>
                            <a:pt x="336577" y="170497"/>
                            <a:pt x="339434" y="171450"/>
                          </a:cubicBezTo>
                          <a:cubicBezTo>
                            <a:pt x="392774" y="139065"/>
                            <a:pt x="451829" y="116205"/>
                            <a:pt x="515647" y="106680"/>
                          </a:cubicBezTo>
                          <a:cubicBezTo>
                            <a:pt x="516599" y="104775"/>
                            <a:pt x="516599" y="102870"/>
                            <a:pt x="516599" y="100012"/>
                          </a:cubicBezTo>
                          <a:cubicBezTo>
                            <a:pt x="516599" y="83820"/>
                            <a:pt x="517552" y="67627"/>
                            <a:pt x="518504" y="50482"/>
                          </a:cubicBezTo>
                          <a:cubicBezTo>
                            <a:pt x="519457" y="35242"/>
                            <a:pt x="520409" y="19050"/>
                            <a:pt x="520409" y="3810"/>
                          </a:cubicBezTo>
                          <a:cubicBezTo>
                            <a:pt x="543269" y="952"/>
                            <a:pt x="567082" y="0"/>
                            <a:pt x="590894" y="0"/>
                          </a:cubicBezTo>
                          <a:close/>
                        </a:path>
                      </a:pathLst>
                    </a:custGeom>
                    <a:solidFill>
                      <a:schemeClr val="bg1"/>
                    </a:solidFill>
                    <a:ln w="9525" cap="flat">
                      <a:noFill/>
                      <a:prstDash val="solid"/>
                      <a:miter/>
                    </a:ln>
                  </p:spPr>
                  <p:txBody>
                    <a:bodyPr rtlCol="0" anchor="ctr"/>
                    <a:lstStyle/>
                    <a:p>
                      <a:endParaRPr lang="en-US"/>
                    </a:p>
                  </p:txBody>
                </p:sp>
              </p:grpSp>
              <p:sp>
                <p:nvSpPr>
                  <p:cNvPr id="67" name="TextBox 66">
                    <a:extLst>
                      <a:ext uri="{FF2B5EF4-FFF2-40B4-BE49-F238E27FC236}">
                        <a16:creationId xmlns:a16="http://schemas.microsoft.com/office/drawing/2014/main" id="{0DFCF55C-130F-181F-DB23-BB629ED50250}"/>
                      </a:ext>
                    </a:extLst>
                  </p:cNvPr>
                  <p:cNvSpPr txBox="1"/>
                  <p:nvPr/>
                </p:nvSpPr>
                <p:spPr>
                  <a:xfrm>
                    <a:off x="5773070" y="3409054"/>
                    <a:ext cx="645864" cy="251817"/>
                  </a:xfrm>
                  <a:prstGeom prst="rect">
                    <a:avLst/>
                  </a:prstGeom>
                  <a:noFill/>
                </p:spPr>
                <p:txBody>
                  <a:bodyPr wrap="none" rtlCol="0" anchor="ctr">
                    <a:spAutoFit/>
                  </a:bodyPr>
                  <a:lstStyle/>
                  <a:p>
                    <a:pPr algn="ctr"/>
                    <a:r>
                      <a:rPr lang="en-US" sz="1200" b="1" dirty="0">
                        <a:solidFill>
                          <a:schemeClr val="bg1"/>
                        </a:solidFill>
                        <a:effectLst>
                          <a:outerShdw blurRad="38100" dist="38100" dir="2700000" algn="tl">
                            <a:srgbClr val="000000">
                              <a:alpha val="43137"/>
                            </a:srgbClr>
                          </a:outerShdw>
                        </a:effectLst>
                        <a:latin typeface="Century Gothic" panose="020B0502020202020204" pitchFamily="34" charset="0"/>
                      </a:rPr>
                      <a:t>System</a:t>
                    </a:r>
                  </a:p>
                </p:txBody>
              </p:sp>
            </p:grpSp>
            <p:grpSp>
              <p:nvGrpSpPr>
                <p:cNvPr id="36" name="Group 35">
                  <a:extLst>
                    <a:ext uri="{FF2B5EF4-FFF2-40B4-BE49-F238E27FC236}">
                      <a16:creationId xmlns:a16="http://schemas.microsoft.com/office/drawing/2014/main" id="{F2FDDB1D-619B-4630-8984-73718B45BF0F}"/>
                    </a:ext>
                  </a:extLst>
                </p:cNvPr>
                <p:cNvGrpSpPr/>
                <p:nvPr/>
              </p:nvGrpSpPr>
              <p:grpSpPr>
                <a:xfrm>
                  <a:off x="3916702" y="2088312"/>
                  <a:ext cx="1282446" cy="866186"/>
                  <a:chOff x="3916702" y="2088312"/>
                  <a:chExt cx="1282446" cy="866186"/>
                </a:xfrm>
              </p:grpSpPr>
              <p:grpSp>
                <p:nvGrpSpPr>
                  <p:cNvPr id="47" name="Group 46">
                    <a:extLst>
                      <a:ext uri="{FF2B5EF4-FFF2-40B4-BE49-F238E27FC236}">
                        <a16:creationId xmlns:a16="http://schemas.microsoft.com/office/drawing/2014/main" id="{5EE340C2-B136-627B-864E-478C09920326}"/>
                      </a:ext>
                    </a:extLst>
                  </p:cNvPr>
                  <p:cNvGrpSpPr/>
                  <p:nvPr/>
                </p:nvGrpSpPr>
                <p:grpSpPr>
                  <a:xfrm>
                    <a:off x="3916702" y="2299965"/>
                    <a:ext cx="1282446" cy="654533"/>
                    <a:chOff x="3916702" y="2299965"/>
                    <a:chExt cx="1282446" cy="654533"/>
                  </a:xfrm>
                </p:grpSpPr>
                <p:sp>
                  <p:nvSpPr>
                    <p:cNvPr id="57" name="Rectangle: Rounded Corners 56">
                      <a:extLst>
                        <a:ext uri="{FF2B5EF4-FFF2-40B4-BE49-F238E27FC236}">
                          <a16:creationId xmlns:a16="http://schemas.microsoft.com/office/drawing/2014/main" id="{A5EADEEB-DAE0-638E-85EF-E0E83ED7323F}"/>
                        </a:ext>
                      </a:extLst>
                    </p:cNvPr>
                    <p:cNvSpPr/>
                    <p:nvPr/>
                  </p:nvSpPr>
                  <p:spPr>
                    <a:xfrm>
                      <a:off x="3916702" y="2299965"/>
                      <a:ext cx="1282446" cy="617220"/>
                    </a:xfrm>
                    <a:prstGeom prst="roundRect">
                      <a:avLst>
                        <a:gd name="adj" fmla="val 6790"/>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Rounded Corners 59">
                      <a:extLst>
                        <a:ext uri="{FF2B5EF4-FFF2-40B4-BE49-F238E27FC236}">
                          <a16:creationId xmlns:a16="http://schemas.microsoft.com/office/drawing/2014/main" id="{3E59B1C5-95FC-DF90-B535-0401FBD09AEA}"/>
                        </a:ext>
                      </a:extLst>
                    </p:cNvPr>
                    <p:cNvSpPr/>
                    <p:nvPr/>
                  </p:nvSpPr>
                  <p:spPr>
                    <a:xfrm>
                      <a:off x="4294321" y="2936872"/>
                      <a:ext cx="527209" cy="17626"/>
                    </a:xfrm>
                    <a:prstGeom prst="roundRect">
                      <a:avLst>
                        <a:gd name="adj" fmla="val 50000"/>
                      </a:avLst>
                    </a:prstGeom>
                    <a:pattFill prst="narVert">
                      <a:fgClr>
                        <a:srgbClr val="F4AD2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EC777F1E-FA45-AC37-F949-1F25A261F675}"/>
                      </a:ext>
                    </a:extLst>
                  </p:cNvPr>
                  <p:cNvGrpSpPr/>
                  <p:nvPr/>
                </p:nvGrpSpPr>
                <p:grpSpPr>
                  <a:xfrm>
                    <a:off x="4367425" y="2088312"/>
                    <a:ext cx="381000" cy="381000"/>
                    <a:chOff x="4367425" y="2088312"/>
                    <a:chExt cx="381000" cy="381000"/>
                  </a:xfrm>
                </p:grpSpPr>
                <p:grpSp>
                  <p:nvGrpSpPr>
                    <p:cNvPr id="51" name="Group 50">
                      <a:extLst>
                        <a:ext uri="{FF2B5EF4-FFF2-40B4-BE49-F238E27FC236}">
                          <a16:creationId xmlns:a16="http://schemas.microsoft.com/office/drawing/2014/main" id="{09F5B90C-8B28-48CF-0888-D4AA54BDEDD6}"/>
                        </a:ext>
                      </a:extLst>
                    </p:cNvPr>
                    <p:cNvGrpSpPr/>
                    <p:nvPr/>
                  </p:nvGrpSpPr>
                  <p:grpSpPr>
                    <a:xfrm>
                      <a:off x="4367425" y="2088312"/>
                      <a:ext cx="381000" cy="381000"/>
                      <a:chOff x="4367425" y="2088312"/>
                      <a:chExt cx="381000" cy="381000"/>
                    </a:xfrm>
                  </p:grpSpPr>
                  <p:sp>
                    <p:nvSpPr>
                      <p:cNvPr id="54" name="Oval 53">
                        <a:extLst>
                          <a:ext uri="{FF2B5EF4-FFF2-40B4-BE49-F238E27FC236}">
                            <a16:creationId xmlns:a16="http://schemas.microsoft.com/office/drawing/2014/main" id="{1D87A87C-A414-DD85-4331-5B0824899E6A}"/>
                          </a:ext>
                        </a:extLst>
                      </p:cNvPr>
                      <p:cNvSpPr/>
                      <p:nvPr/>
                    </p:nvSpPr>
                    <p:spPr>
                      <a:xfrm>
                        <a:off x="4367425" y="2088312"/>
                        <a:ext cx="3810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1700A794-4CA2-5FAF-E47E-E0B87B00D824}"/>
                          </a:ext>
                        </a:extLst>
                      </p:cNvPr>
                      <p:cNvSpPr/>
                      <p:nvPr/>
                    </p:nvSpPr>
                    <p:spPr>
                      <a:xfrm>
                        <a:off x="4397464" y="2118351"/>
                        <a:ext cx="320922" cy="320922"/>
                      </a:xfrm>
                      <a:prstGeom prst="ellipse">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Graphic 51">
                      <a:extLst>
                        <a:ext uri="{FF2B5EF4-FFF2-40B4-BE49-F238E27FC236}">
                          <a16:creationId xmlns:a16="http://schemas.microsoft.com/office/drawing/2014/main" id="{370E433D-48B3-B226-969D-6A6E15BE5368}"/>
                        </a:ext>
                      </a:extLst>
                    </p:cNvPr>
                    <p:cNvSpPr/>
                    <p:nvPr/>
                  </p:nvSpPr>
                  <p:spPr>
                    <a:xfrm>
                      <a:off x="4469689" y="2207307"/>
                      <a:ext cx="176473" cy="143010"/>
                    </a:xfrm>
                    <a:custGeom>
                      <a:avLst/>
                      <a:gdLst>
                        <a:gd name="connsiteX0" fmla="*/ 445294 w 4772025"/>
                        <a:gd name="connsiteY0" fmla="*/ 3060859 h 3867150"/>
                        <a:gd name="connsiteX1" fmla="*/ 445294 w 4772025"/>
                        <a:gd name="connsiteY1" fmla="*/ 2690336 h 3867150"/>
                        <a:gd name="connsiteX2" fmla="*/ 491966 w 4772025"/>
                        <a:gd name="connsiteY2" fmla="*/ 2577941 h 3867150"/>
                        <a:gd name="connsiteX3" fmla="*/ 604361 w 4772025"/>
                        <a:gd name="connsiteY3" fmla="*/ 2531269 h 3867150"/>
                        <a:gd name="connsiteX4" fmla="*/ 974884 w 4772025"/>
                        <a:gd name="connsiteY4" fmla="*/ 2531269 h 3867150"/>
                        <a:gd name="connsiteX5" fmla="*/ 1087279 w 4772025"/>
                        <a:gd name="connsiteY5" fmla="*/ 2577941 h 3867150"/>
                        <a:gd name="connsiteX6" fmla="*/ 1133951 w 4772025"/>
                        <a:gd name="connsiteY6" fmla="*/ 2690336 h 3867150"/>
                        <a:gd name="connsiteX7" fmla="*/ 1133951 w 4772025"/>
                        <a:gd name="connsiteY7" fmla="*/ 3060859 h 3867150"/>
                        <a:gd name="connsiteX8" fmla="*/ 1087279 w 4772025"/>
                        <a:gd name="connsiteY8" fmla="*/ 3173254 h 3867150"/>
                        <a:gd name="connsiteX9" fmla="*/ 974884 w 4772025"/>
                        <a:gd name="connsiteY9" fmla="*/ 3219926 h 3867150"/>
                        <a:gd name="connsiteX10" fmla="*/ 604361 w 4772025"/>
                        <a:gd name="connsiteY10" fmla="*/ 3219926 h 3867150"/>
                        <a:gd name="connsiteX11" fmla="*/ 491966 w 4772025"/>
                        <a:gd name="connsiteY11" fmla="*/ 3173254 h 3867150"/>
                        <a:gd name="connsiteX12" fmla="*/ 445294 w 4772025"/>
                        <a:gd name="connsiteY12" fmla="*/ 3060859 h 3867150"/>
                        <a:gd name="connsiteX13" fmla="*/ 445294 w 4772025"/>
                        <a:gd name="connsiteY13" fmla="*/ 3060859 h 3867150"/>
                        <a:gd name="connsiteX14" fmla="*/ 582454 w 4772025"/>
                        <a:gd name="connsiteY14" fmla="*/ 2690336 h 3867150"/>
                        <a:gd name="connsiteX15" fmla="*/ 582454 w 4772025"/>
                        <a:gd name="connsiteY15" fmla="*/ 3060859 h 3867150"/>
                        <a:gd name="connsiteX16" fmla="*/ 589121 w 4772025"/>
                        <a:gd name="connsiteY16" fmla="*/ 3076099 h 3867150"/>
                        <a:gd name="connsiteX17" fmla="*/ 604361 w 4772025"/>
                        <a:gd name="connsiteY17" fmla="*/ 3082766 h 3867150"/>
                        <a:gd name="connsiteX18" fmla="*/ 974884 w 4772025"/>
                        <a:gd name="connsiteY18" fmla="*/ 3082766 h 3867150"/>
                        <a:gd name="connsiteX19" fmla="*/ 990124 w 4772025"/>
                        <a:gd name="connsiteY19" fmla="*/ 3076099 h 3867150"/>
                        <a:gd name="connsiteX20" fmla="*/ 996791 w 4772025"/>
                        <a:gd name="connsiteY20" fmla="*/ 3060859 h 3867150"/>
                        <a:gd name="connsiteX21" fmla="*/ 996791 w 4772025"/>
                        <a:gd name="connsiteY21" fmla="*/ 2690336 h 3867150"/>
                        <a:gd name="connsiteX22" fmla="*/ 990124 w 4772025"/>
                        <a:gd name="connsiteY22" fmla="*/ 2675096 h 3867150"/>
                        <a:gd name="connsiteX23" fmla="*/ 974884 w 4772025"/>
                        <a:gd name="connsiteY23" fmla="*/ 2668429 h 3867150"/>
                        <a:gd name="connsiteX24" fmla="*/ 604361 w 4772025"/>
                        <a:gd name="connsiteY24" fmla="*/ 2668429 h 3867150"/>
                        <a:gd name="connsiteX25" fmla="*/ 589121 w 4772025"/>
                        <a:gd name="connsiteY25" fmla="*/ 2675096 h 3867150"/>
                        <a:gd name="connsiteX26" fmla="*/ 582454 w 4772025"/>
                        <a:gd name="connsiteY26" fmla="*/ 2690336 h 3867150"/>
                        <a:gd name="connsiteX27" fmla="*/ 582454 w 4772025"/>
                        <a:gd name="connsiteY27" fmla="*/ 2690336 h 3867150"/>
                        <a:gd name="connsiteX28" fmla="*/ 445294 w 4772025"/>
                        <a:gd name="connsiteY28" fmla="*/ 1177766 h 3867150"/>
                        <a:gd name="connsiteX29" fmla="*/ 445294 w 4772025"/>
                        <a:gd name="connsiteY29" fmla="*/ 807244 h 3867150"/>
                        <a:gd name="connsiteX30" fmla="*/ 491966 w 4772025"/>
                        <a:gd name="connsiteY30" fmla="*/ 694849 h 3867150"/>
                        <a:gd name="connsiteX31" fmla="*/ 604361 w 4772025"/>
                        <a:gd name="connsiteY31" fmla="*/ 648176 h 3867150"/>
                        <a:gd name="connsiteX32" fmla="*/ 974884 w 4772025"/>
                        <a:gd name="connsiteY32" fmla="*/ 648176 h 3867150"/>
                        <a:gd name="connsiteX33" fmla="*/ 1087279 w 4772025"/>
                        <a:gd name="connsiteY33" fmla="*/ 694849 h 3867150"/>
                        <a:gd name="connsiteX34" fmla="*/ 1133951 w 4772025"/>
                        <a:gd name="connsiteY34" fmla="*/ 807244 h 3867150"/>
                        <a:gd name="connsiteX35" fmla="*/ 1133951 w 4772025"/>
                        <a:gd name="connsiteY35" fmla="*/ 1177766 h 3867150"/>
                        <a:gd name="connsiteX36" fmla="*/ 1087279 w 4772025"/>
                        <a:gd name="connsiteY36" fmla="*/ 1290161 h 3867150"/>
                        <a:gd name="connsiteX37" fmla="*/ 974884 w 4772025"/>
                        <a:gd name="connsiteY37" fmla="*/ 1336834 h 3867150"/>
                        <a:gd name="connsiteX38" fmla="*/ 604361 w 4772025"/>
                        <a:gd name="connsiteY38" fmla="*/ 1336834 h 3867150"/>
                        <a:gd name="connsiteX39" fmla="*/ 491966 w 4772025"/>
                        <a:gd name="connsiteY39" fmla="*/ 1290161 h 3867150"/>
                        <a:gd name="connsiteX40" fmla="*/ 445294 w 4772025"/>
                        <a:gd name="connsiteY40" fmla="*/ 1177766 h 3867150"/>
                        <a:gd name="connsiteX41" fmla="*/ 445294 w 4772025"/>
                        <a:gd name="connsiteY41" fmla="*/ 1177766 h 3867150"/>
                        <a:gd name="connsiteX42" fmla="*/ 582454 w 4772025"/>
                        <a:gd name="connsiteY42" fmla="*/ 807244 h 3867150"/>
                        <a:gd name="connsiteX43" fmla="*/ 582454 w 4772025"/>
                        <a:gd name="connsiteY43" fmla="*/ 1177766 h 3867150"/>
                        <a:gd name="connsiteX44" fmla="*/ 589121 w 4772025"/>
                        <a:gd name="connsiteY44" fmla="*/ 1193006 h 3867150"/>
                        <a:gd name="connsiteX45" fmla="*/ 604361 w 4772025"/>
                        <a:gd name="connsiteY45" fmla="*/ 1199674 h 3867150"/>
                        <a:gd name="connsiteX46" fmla="*/ 974884 w 4772025"/>
                        <a:gd name="connsiteY46" fmla="*/ 1199674 h 3867150"/>
                        <a:gd name="connsiteX47" fmla="*/ 990124 w 4772025"/>
                        <a:gd name="connsiteY47" fmla="*/ 1193006 h 3867150"/>
                        <a:gd name="connsiteX48" fmla="*/ 996791 w 4772025"/>
                        <a:gd name="connsiteY48" fmla="*/ 1177766 h 3867150"/>
                        <a:gd name="connsiteX49" fmla="*/ 996791 w 4772025"/>
                        <a:gd name="connsiteY49" fmla="*/ 807244 h 3867150"/>
                        <a:gd name="connsiteX50" fmla="*/ 990124 w 4772025"/>
                        <a:gd name="connsiteY50" fmla="*/ 792004 h 3867150"/>
                        <a:gd name="connsiteX51" fmla="*/ 974884 w 4772025"/>
                        <a:gd name="connsiteY51" fmla="*/ 785336 h 3867150"/>
                        <a:gd name="connsiteX52" fmla="*/ 604361 w 4772025"/>
                        <a:gd name="connsiteY52" fmla="*/ 785336 h 3867150"/>
                        <a:gd name="connsiteX53" fmla="*/ 589121 w 4772025"/>
                        <a:gd name="connsiteY53" fmla="*/ 792004 h 3867150"/>
                        <a:gd name="connsiteX54" fmla="*/ 582454 w 4772025"/>
                        <a:gd name="connsiteY54" fmla="*/ 807244 h 3867150"/>
                        <a:gd name="connsiteX55" fmla="*/ 582454 w 4772025"/>
                        <a:gd name="connsiteY55" fmla="*/ 807244 h 3867150"/>
                        <a:gd name="connsiteX56" fmla="*/ 445294 w 4772025"/>
                        <a:gd name="connsiteY56" fmla="*/ 2118836 h 3867150"/>
                        <a:gd name="connsiteX57" fmla="*/ 445294 w 4772025"/>
                        <a:gd name="connsiteY57" fmla="*/ 1748314 h 3867150"/>
                        <a:gd name="connsiteX58" fmla="*/ 491966 w 4772025"/>
                        <a:gd name="connsiteY58" fmla="*/ 1635919 h 3867150"/>
                        <a:gd name="connsiteX59" fmla="*/ 604361 w 4772025"/>
                        <a:gd name="connsiteY59" fmla="*/ 1589246 h 3867150"/>
                        <a:gd name="connsiteX60" fmla="*/ 974884 w 4772025"/>
                        <a:gd name="connsiteY60" fmla="*/ 1589246 h 3867150"/>
                        <a:gd name="connsiteX61" fmla="*/ 1087279 w 4772025"/>
                        <a:gd name="connsiteY61" fmla="*/ 1635919 h 3867150"/>
                        <a:gd name="connsiteX62" fmla="*/ 1133951 w 4772025"/>
                        <a:gd name="connsiteY62" fmla="*/ 1748314 h 3867150"/>
                        <a:gd name="connsiteX63" fmla="*/ 1133951 w 4772025"/>
                        <a:gd name="connsiteY63" fmla="*/ 2118836 h 3867150"/>
                        <a:gd name="connsiteX64" fmla="*/ 1087279 w 4772025"/>
                        <a:gd name="connsiteY64" fmla="*/ 2231231 h 3867150"/>
                        <a:gd name="connsiteX65" fmla="*/ 974884 w 4772025"/>
                        <a:gd name="connsiteY65" fmla="*/ 2277904 h 3867150"/>
                        <a:gd name="connsiteX66" fmla="*/ 604361 w 4772025"/>
                        <a:gd name="connsiteY66" fmla="*/ 2277904 h 3867150"/>
                        <a:gd name="connsiteX67" fmla="*/ 491966 w 4772025"/>
                        <a:gd name="connsiteY67" fmla="*/ 2231231 h 3867150"/>
                        <a:gd name="connsiteX68" fmla="*/ 445294 w 4772025"/>
                        <a:gd name="connsiteY68" fmla="*/ 2118836 h 3867150"/>
                        <a:gd name="connsiteX69" fmla="*/ 445294 w 4772025"/>
                        <a:gd name="connsiteY69" fmla="*/ 2118836 h 3867150"/>
                        <a:gd name="connsiteX70" fmla="*/ 582454 w 4772025"/>
                        <a:gd name="connsiteY70" fmla="*/ 1749266 h 3867150"/>
                        <a:gd name="connsiteX71" fmla="*/ 582454 w 4772025"/>
                        <a:gd name="connsiteY71" fmla="*/ 2119789 h 3867150"/>
                        <a:gd name="connsiteX72" fmla="*/ 589121 w 4772025"/>
                        <a:gd name="connsiteY72" fmla="*/ 2135029 h 3867150"/>
                        <a:gd name="connsiteX73" fmla="*/ 604361 w 4772025"/>
                        <a:gd name="connsiteY73" fmla="*/ 2141696 h 3867150"/>
                        <a:gd name="connsiteX74" fmla="*/ 974884 w 4772025"/>
                        <a:gd name="connsiteY74" fmla="*/ 2141696 h 3867150"/>
                        <a:gd name="connsiteX75" fmla="*/ 990124 w 4772025"/>
                        <a:gd name="connsiteY75" fmla="*/ 2135029 h 3867150"/>
                        <a:gd name="connsiteX76" fmla="*/ 996791 w 4772025"/>
                        <a:gd name="connsiteY76" fmla="*/ 2119789 h 3867150"/>
                        <a:gd name="connsiteX77" fmla="*/ 996791 w 4772025"/>
                        <a:gd name="connsiteY77" fmla="*/ 1749266 h 3867150"/>
                        <a:gd name="connsiteX78" fmla="*/ 990124 w 4772025"/>
                        <a:gd name="connsiteY78" fmla="*/ 1734026 h 3867150"/>
                        <a:gd name="connsiteX79" fmla="*/ 974884 w 4772025"/>
                        <a:gd name="connsiteY79" fmla="*/ 1727359 h 3867150"/>
                        <a:gd name="connsiteX80" fmla="*/ 604361 w 4772025"/>
                        <a:gd name="connsiteY80" fmla="*/ 1727359 h 3867150"/>
                        <a:gd name="connsiteX81" fmla="*/ 589121 w 4772025"/>
                        <a:gd name="connsiteY81" fmla="*/ 1734026 h 3867150"/>
                        <a:gd name="connsiteX82" fmla="*/ 582454 w 4772025"/>
                        <a:gd name="connsiteY82" fmla="*/ 1749266 h 3867150"/>
                        <a:gd name="connsiteX83" fmla="*/ 582454 w 4772025"/>
                        <a:gd name="connsiteY83" fmla="*/ 1749266 h 3867150"/>
                        <a:gd name="connsiteX84" fmla="*/ 2993231 w 4772025"/>
                        <a:gd name="connsiteY84" fmla="*/ 340519 h 3867150"/>
                        <a:gd name="connsiteX85" fmla="*/ 3117056 w 4772025"/>
                        <a:gd name="connsiteY85" fmla="*/ 322421 h 3867150"/>
                        <a:gd name="connsiteX86" fmla="*/ 3117056 w 4772025"/>
                        <a:gd name="connsiteY86" fmla="*/ 215741 h 3867150"/>
                        <a:gd name="connsiteX87" fmla="*/ 3056096 w 4772025"/>
                        <a:gd name="connsiteY87" fmla="*/ 68104 h 3867150"/>
                        <a:gd name="connsiteX88" fmla="*/ 2908459 w 4772025"/>
                        <a:gd name="connsiteY88" fmla="*/ 7144 h 3867150"/>
                        <a:gd name="connsiteX89" fmla="*/ 215741 w 4772025"/>
                        <a:gd name="connsiteY89" fmla="*/ 7144 h 3867150"/>
                        <a:gd name="connsiteX90" fmla="*/ 68104 w 4772025"/>
                        <a:gd name="connsiteY90" fmla="*/ 68104 h 3867150"/>
                        <a:gd name="connsiteX91" fmla="*/ 7144 w 4772025"/>
                        <a:gd name="connsiteY91" fmla="*/ 215741 h 3867150"/>
                        <a:gd name="connsiteX92" fmla="*/ 7144 w 4772025"/>
                        <a:gd name="connsiteY92" fmla="*/ 3651409 h 3867150"/>
                        <a:gd name="connsiteX93" fmla="*/ 68104 w 4772025"/>
                        <a:gd name="connsiteY93" fmla="*/ 3799046 h 3867150"/>
                        <a:gd name="connsiteX94" fmla="*/ 215741 w 4772025"/>
                        <a:gd name="connsiteY94" fmla="*/ 3860006 h 3867150"/>
                        <a:gd name="connsiteX95" fmla="*/ 2908459 w 4772025"/>
                        <a:gd name="connsiteY95" fmla="*/ 3860006 h 3867150"/>
                        <a:gd name="connsiteX96" fmla="*/ 3056096 w 4772025"/>
                        <a:gd name="connsiteY96" fmla="*/ 3799046 h 3867150"/>
                        <a:gd name="connsiteX97" fmla="*/ 3117056 w 4772025"/>
                        <a:gd name="connsiteY97" fmla="*/ 3651409 h 3867150"/>
                        <a:gd name="connsiteX98" fmla="*/ 3117056 w 4772025"/>
                        <a:gd name="connsiteY98" fmla="*/ 3544729 h 3867150"/>
                        <a:gd name="connsiteX99" fmla="*/ 2993231 w 4772025"/>
                        <a:gd name="connsiteY99" fmla="*/ 3526631 h 3867150"/>
                        <a:gd name="connsiteX100" fmla="*/ 2993231 w 4772025"/>
                        <a:gd name="connsiteY100" fmla="*/ 3673316 h 3867150"/>
                        <a:gd name="connsiteX101" fmla="*/ 2924651 w 4772025"/>
                        <a:gd name="connsiteY101" fmla="*/ 3741896 h 3867150"/>
                        <a:gd name="connsiteX102" fmla="*/ 197644 w 4772025"/>
                        <a:gd name="connsiteY102" fmla="*/ 3741896 h 3867150"/>
                        <a:gd name="connsiteX103" fmla="*/ 129064 w 4772025"/>
                        <a:gd name="connsiteY103" fmla="*/ 3673316 h 3867150"/>
                        <a:gd name="connsiteX104" fmla="*/ 129064 w 4772025"/>
                        <a:gd name="connsiteY104" fmla="*/ 193834 h 3867150"/>
                        <a:gd name="connsiteX105" fmla="*/ 197644 w 4772025"/>
                        <a:gd name="connsiteY105" fmla="*/ 125254 h 3867150"/>
                        <a:gd name="connsiteX106" fmla="*/ 2924651 w 4772025"/>
                        <a:gd name="connsiteY106" fmla="*/ 125254 h 3867150"/>
                        <a:gd name="connsiteX107" fmla="*/ 2993231 w 4772025"/>
                        <a:gd name="connsiteY107" fmla="*/ 193834 h 3867150"/>
                        <a:gd name="connsiteX108" fmla="*/ 2993231 w 4772025"/>
                        <a:gd name="connsiteY108" fmla="*/ 340519 h 3867150"/>
                        <a:gd name="connsiteX109" fmla="*/ 2993231 w 4772025"/>
                        <a:gd name="connsiteY109" fmla="*/ 340519 h 3867150"/>
                        <a:gd name="connsiteX110" fmla="*/ 1721644 w 4772025"/>
                        <a:gd name="connsiteY110" fmla="*/ 1514951 h 3867150"/>
                        <a:gd name="connsiteX111" fmla="*/ 1794034 w 4772025"/>
                        <a:gd name="connsiteY111" fmla="*/ 1303496 h 3867150"/>
                        <a:gd name="connsiteX112" fmla="*/ 1317784 w 4772025"/>
                        <a:gd name="connsiteY112" fmla="*/ 1303496 h 3867150"/>
                        <a:gd name="connsiteX113" fmla="*/ 1249204 w 4772025"/>
                        <a:gd name="connsiteY113" fmla="*/ 1234916 h 3867150"/>
                        <a:gd name="connsiteX114" fmla="*/ 1317784 w 4772025"/>
                        <a:gd name="connsiteY114" fmla="*/ 1166336 h 3867150"/>
                        <a:gd name="connsiteX115" fmla="*/ 1859756 w 4772025"/>
                        <a:gd name="connsiteY115" fmla="*/ 1166336 h 3867150"/>
                        <a:gd name="connsiteX116" fmla="*/ 2094071 w 4772025"/>
                        <a:gd name="connsiteY116" fmla="*/ 837724 h 3867150"/>
                        <a:gd name="connsiteX117" fmla="*/ 1317784 w 4772025"/>
                        <a:gd name="connsiteY117" fmla="*/ 837724 h 3867150"/>
                        <a:gd name="connsiteX118" fmla="*/ 1249204 w 4772025"/>
                        <a:gd name="connsiteY118" fmla="*/ 769144 h 3867150"/>
                        <a:gd name="connsiteX119" fmla="*/ 1317784 w 4772025"/>
                        <a:gd name="connsiteY119" fmla="*/ 700564 h 3867150"/>
                        <a:gd name="connsiteX120" fmla="*/ 2236946 w 4772025"/>
                        <a:gd name="connsiteY120" fmla="*/ 700564 h 3867150"/>
                        <a:gd name="connsiteX121" fmla="*/ 2476976 w 4772025"/>
                        <a:gd name="connsiteY121" fmla="*/ 531971 h 3867150"/>
                        <a:gd name="connsiteX122" fmla="*/ 2856071 w 4772025"/>
                        <a:gd name="connsiteY122" fmla="*/ 372904 h 3867150"/>
                        <a:gd name="connsiteX123" fmla="*/ 2856071 w 4772025"/>
                        <a:gd name="connsiteY123" fmla="*/ 262414 h 3867150"/>
                        <a:gd name="connsiteX124" fmla="*/ 266224 w 4772025"/>
                        <a:gd name="connsiteY124" fmla="*/ 262414 h 3867150"/>
                        <a:gd name="connsiteX125" fmla="*/ 266224 w 4772025"/>
                        <a:gd name="connsiteY125" fmla="*/ 3605689 h 3867150"/>
                        <a:gd name="connsiteX126" fmla="*/ 2856071 w 4772025"/>
                        <a:gd name="connsiteY126" fmla="*/ 3605689 h 3867150"/>
                        <a:gd name="connsiteX127" fmla="*/ 2856071 w 4772025"/>
                        <a:gd name="connsiteY127" fmla="*/ 3496151 h 3867150"/>
                        <a:gd name="connsiteX128" fmla="*/ 2236946 w 4772025"/>
                        <a:gd name="connsiteY128" fmla="*/ 3168491 h 3867150"/>
                        <a:gd name="connsiteX129" fmla="*/ 1318736 w 4772025"/>
                        <a:gd name="connsiteY129" fmla="*/ 3168491 h 3867150"/>
                        <a:gd name="connsiteX130" fmla="*/ 1250156 w 4772025"/>
                        <a:gd name="connsiteY130" fmla="*/ 3099911 h 3867150"/>
                        <a:gd name="connsiteX131" fmla="*/ 1318736 w 4772025"/>
                        <a:gd name="connsiteY131" fmla="*/ 3031331 h 3867150"/>
                        <a:gd name="connsiteX132" fmla="*/ 2095024 w 4772025"/>
                        <a:gd name="connsiteY132" fmla="*/ 3031331 h 3867150"/>
                        <a:gd name="connsiteX133" fmla="*/ 1861661 w 4772025"/>
                        <a:gd name="connsiteY133" fmla="*/ 2702719 h 3867150"/>
                        <a:gd name="connsiteX134" fmla="*/ 1318736 w 4772025"/>
                        <a:gd name="connsiteY134" fmla="*/ 2702719 h 3867150"/>
                        <a:gd name="connsiteX135" fmla="*/ 1250156 w 4772025"/>
                        <a:gd name="connsiteY135" fmla="*/ 2634139 h 3867150"/>
                        <a:gd name="connsiteX136" fmla="*/ 1318736 w 4772025"/>
                        <a:gd name="connsiteY136" fmla="*/ 2565559 h 3867150"/>
                        <a:gd name="connsiteX137" fmla="*/ 1794986 w 4772025"/>
                        <a:gd name="connsiteY137" fmla="*/ 2565559 h 3867150"/>
                        <a:gd name="connsiteX138" fmla="*/ 1694974 w 4772025"/>
                        <a:gd name="connsiteY138" fmla="*/ 2236946 h 3867150"/>
                        <a:gd name="connsiteX139" fmla="*/ 1317784 w 4772025"/>
                        <a:gd name="connsiteY139" fmla="*/ 2236946 h 3867150"/>
                        <a:gd name="connsiteX140" fmla="*/ 1249204 w 4772025"/>
                        <a:gd name="connsiteY140" fmla="*/ 2168366 h 3867150"/>
                        <a:gd name="connsiteX141" fmla="*/ 1317784 w 4772025"/>
                        <a:gd name="connsiteY141" fmla="*/ 2099786 h 3867150"/>
                        <a:gd name="connsiteX142" fmla="*/ 1674971 w 4772025"/>
                        <a:gd name="connsiteY142" fmla="*/ 2099786 h 3867150"/>
                        <a:gd name="connsiteX143" fmla="*/ 1674971 w 4772025"/>
                        <a:gd name="connsiteY143" fmla="*/ 1771174 h 3867150"/>
                        <a:gd name="connsiteX144" fmla="*/ 1317784 w 4772025"/>
                        <a:gd name="connsiteY144" fmla="*/ 1771174 h 3867150"/>
                        <a:gd name="connsiteX145" fmla="*/ 1249204 w 4772025"/>
                        <a:gd name="connsiteY145" fmla="*/ 1702594 h 3867150"/>
                        <a:gd name="connsiteX146" fmla="*/ 1317784 w 4772025"/>
                        <a:gd name="connsiteY146" fmla="*/ 1634014 h 3867150"/>
                        <a:gd name="connsiteX147" fmla="*/ 1694974 w 4772025"/>
                        <a:gd name="connsiteY147" fmla="*/ 1634014 h 3867150"/>
                        <a:gd name="connsiteX148" fmla="*/ 1721644 w 4772025"/>
                        <a:gd name="connsiteY148" fmla="*/ 1514951 h 3867150"/>
                        <a:gd name="connsiteX149" fmla="*/ 1721644 w 4772025"/>
                        <a:gd name="connsiteY149" fmla="*/ 1514951 h 3867150"/>
                        <a:gd name="connsiteX150" fmla="*/ 2544604 w 4772025"/>
                        <a:gd name="connsiteY150" fmla="*/ 650081 h 3867150"/>
                        <a:gd name="connsiteX151" fmla="*/ 2935129 w 4772025"/>
                        <a:gd name="connsiteY151" fmla="*/ 492919 h 3867150"/>
                        <a:gd name="connsiteX152" fmla="*/ 2944654 w 4772025"/>
                        <a:gd name="connsiteY152" fmla="*/ 491014 h 3867150"/>
                        <a:gd name="connsiteX153" fmla="*/ 3185636 w 4772025"/>
                        <a:gd name="connsiteY153" fmla="*/ 454819 h 3867150"/>
                        <a:gd name="connsiteX154" fmla="*/ 3193256 w 4772025"/>
                        <a:gd name="connsiteY154" fmla="*/ 453866 h 3867150"/>
                        <a:gd name="connsiteX155" fmla="*/ 3669506 w 4772025"/>
                        <a:gd name="connsiteY155" fmla="*/ 501491 h 3867150"/>
                        <a:gd name="connsiteX156" fmla="*/ 4718209 w 4772025"/>
                        <a:gd name="connsiteY156" fmla="*/ 2317909 h 3867150"/>
                        <a:gd name="connsiteX157" fmla="*/ 3192304 w 4772025"/>
                        <a:gd name="connsiteY157" fmla="*/ 3414236 h 3867150"/>
                        <a:gd name="connsiteX158" fmla="*/ 3186589 w 4772025"/>
                        <a:gd name="connsiteY158" fmla="*/ 3414236 h 3867150"/>
                        <a:gd name="connsiteX159" fmla="*/ 2942749 w 4772025"/>
                        <a:gd name="connsiteY159" fmla="*/ 3377089 h 3867150"/>
                        <a:gd name="connsiteX160" fmla="*/ 2936081 w 4772025"/>
                        <a:gd name="connsiteY160" fmla="*/ 3375184 h 3867150"/>
                        <a:gd name="connsiteX161" fmla="*/ 2901791 w 4772025"/>
                        <a:gd name="connsiteY161" fmla="*/ 3366611 h 3867150"/>
                        <a:gd name="connsiteX162" fmla="*/ 1853089 w 4772025"/>
                        <a:gd name="connsiteY162" fmla="*/ 1550194 h 3867150"/>
                        <a:gd name="connsiteX163" fmla="*/ 2301716 w 4772025"/>
                        <a:gd name="connsiteY163" fmla="*/ 824389 h 3867150"/>
                        <a:gd name="connsiteX164" fmla="*/ 2310289 w 4772025"/>
                        <a:gd name="connsiteY164" fmla="*/ 816769 h 3867150"/>
                        <a:gd name="connsiteX165" fmla="*/ 2544604 w 4772025"/>
                        <a:gd name="connsiteY165" fmla="*/ 650081 h 3867150"/>
                        <a:gd name="connsiteX166" fmla="*/ 2544604 w 4772025"/>
                        <a:gd name="connsiteY166" fmla="*/ 650081 h 3867150"/>
                        <a:gd name="connsiteX167" fmla="*/ 2675096 w 4772025"/>
                        <a:gd name="connsiteY167" fmla="*/ 873919 h 3867150"/>
                        <a:gd name="connsiteX168" fmla="*/ 2675096 w 4772025"/>
                        <a:gd name="connsiteY168" fmla="*/ 873919 h 3867150"/>
                        <a:gd name="connsiteX169" fmla="*/ 3603784 w 4772025"/>
                        <a:gd name="connsiteY169" fmla="*/ 751999 h 3867150"/>
                        <a:gd name="connsiteX170" fmla="*/ 4468654 w 4772025"/>
                        <a:gd name="connsiteY170" fmla="*/ 2251234 h 3867150"/>
                        <a:gd name="connsiteX171" fmla="*/ 2969419 w 4772025"/>
                        <a:gd name="connsiteY171" fmla="*/ 3116104 h 3867150"/>
                        <a:gd name="connsiteX172" fmla="*/ 2104549 w 4772025"/>
                        <a:gd name="connsiteY172" fmla="*/ 1616869 h 3867150"/>
                        <a:gd name="connsiteX173" fmla="*/ 2675096 w 4772025"/>
                        <a:gd name="connsiteY173" fmla="*/ 873919 h 3867150"/>
                        <a:gd name="connsiteX174" fmla="*/ 2675096 w 4772025"/>
                        <a:gd name="connsiteY174" fmla="*/ 873919 h 3867150"/>
                        <a:gd name="connsiteX175" fmla="*/ 2601754 w 4772025"/>
                        <a:gd name="connsiteY175" fmla="*/ 758666 h 3867150"/>
                        <a:gd name="connsiteX176" fmla="*/ 2612231 w 4772025"/>
                        <a:gd name="connsiteY176" fmla="*/ 752951 h 3867150"/>
                        <a:gd name="connsiteX177" fmla="*/ 3639026 w 4772025"/>
                        <a:gd name="connsiteY177" fmla="*/ 620554 h 3867150"/>
                        <a:gd name="connsiteX178" fmla="*/ 4601051 w 4772025"/>
                        <a:gd name="connsiteY178" fmla="*/ 2287429 h 3867150"/>
                        <a:gd name="connsiteX179" fmla="*/ 2934176 w 4772025"/>
                        <a:gd name="connsiteY179" fmla="*/ 3249454 h 3867150"/>
                        <a:gd name="connsiteX180" fmla="*/ 1972151 w 4772025"/>
                        <a:gd name="connsiteY180" fmla="*/ 1582579 h 3867150"/>
                        <a:gd name="connsiteX181" fmla="*/ 2601754 w 4772025"/>
                        <a:gd name="connsiteY181" fmla="*/ 758666 h 3867150"/>
                        <a:gd name="connsiteX182" fmla="*/ 2601754 w 4772025"/>
                        <a:gd name="connsiteY182" fmla="*/ 758666 h 3867150"/>
                        <a:gd name="connsiteX183" fmla="*/ 3126581 w 4772025"/>
                        <a:gd name="connsiteY183" fmla="*/ 1566386 h 3867150"/>
                        <a:gd name="connsiteX184" fmla="*/ 3447574 w 4772025"/>
                        <a:gd name="connsiteY184" fmla="*/ 1566386 h 3867150"/>
                        <a:gd name="connsiteX185" fmla="*/ 3516154 w 4772025"/>
                        <a:gd name="connsiteY185" fmla="*/ 1634966 h 3867150"/>
                        <a:gd name="connsiteX186" fmla="*/ 3516154 w 4772025"/>
                        <a:gd name="connsiteY186" fmla="*/ 2596039 h 3867150"/>
                        <a:gd name="connsiteX187" fmla="*/ 3447574 w 4772025"/>
                        <a:gd name="connsiteY187" fmla="*/ 2664619 h 3867150"/>
                        <a:gd name="connsiteX188" fmla="*/ 3126581 w 4772025"/>
                        <a:gd name="connsiteY188" fmla="*/ 2664619 h 3867150"/>
                        <a:gd name="connsiteX189" fmla="*/ 3058001 w 4772025"/>
                        <a:gd name="connsiteY189" fmla="*/ 2596039 h 3867150"/>
                        <a:gd name="connsiteX190" fmla="*/ 3058001 w 4772025"/>
                        <a:gd name="connsiteY190" fmla="*/ 1634966 h 3867150"/>
                        <a:gd name="connsiteX191" fmla="*/ 3126581 w 4772025"/>
                        <a:gd name="connsiteY191" fmla="*/ 1566386 h 3867150"/>
                        <a:gd name="connsiteX192" fmla="*/ 3126581 w 4772025"/>
                        <a:gd name="connsiteY192" fmla="*/ 1566386 h 3867150"/>
                        <a:gd name="connsiteX193" fmla="*/ 3378041 w 4772025"/>
                        <a:gd name="connsiteY193" fmla="*/ 1703546 h 3867150"/>
                        <a:gd name="connsiteX194" fmla="*/ 3194209 w 4772025"/>
                        <a:gd name="connsiteY194" fmla="*/ 1703546 h 3867150"/>
                        <a:gd name="connsiteX195" fmla="*/ 3194209 w 4772025"/>
                        <a:gd name="connsiteY195" fmla="*/ 2527459 h 3867150"/>
                        <a:gd name="connsiteX196" fmla="*/ 3378041 w 4772025"/>
                        <a:gd name="connsiteY196" fmla="*/ 2527459 h 3867150"/>
                        <a:gd name="connsiteX197" fmla="*/ 3378041 w 4772025"/>
                        <a:gd name="connsiteY197" fmla="*/ 1703546 h 3867150"/>
                        <a:gd name="connsiteX198" fmla="*/ 3378041 w 4772025"/>
                        <a:gd name="connsiteY198" fmla="*/ 1703546 h 3867150"/>
                        <a:gd name="connsiteX199" fmla="*/ 2815114 w 4772025"/>
                        <a:gd name="connsiteY199" fmla="*/ 2066449 h 3867150"/>
                        <a:gd name="connsiteX200" fmla="*/ 2815114 w 4772025"/>
                        <a:gd name="connsiteY200" fmla="*/ 2527459 h 3867150"/>
                        <a:gd name="connsiteX201" fmla="*/ 2631281 w 4772025"/>
                        <a:gd name="connsiteY201" fmla="*/ 2527459 h 3867150"/>
                        <a:gd name="connsiteX202" fmla="*/ 2631281 w 4772025"/>
                        <a:gd name="connsiteY202" fmla="*/ 2066449 h 3867150"/>
                        <a:gd name="connsiteX203" fmla="*/ 2815114 w 4772025"/>
                        <a:gd name="connsiteY203" fmla="*/ 2066449 h 3867150"/>
                        <a:gd name="connsiteX204" fmla="*/ 2815114 w 4772025"/>
                        <a:gd name="connsiteY204" fmla="*/ 2066449 h 3867150"/>
                        <a:gd name="connsiteX205" fmla="*/ 2562701 w 4772025"/>
                        <a:gd name="connsiteY205" fmla="*/ 1929289 h 3867150"/>
                        <a:gd name="connsiteX206" fmla="*/ 2883694 w 4772025"/>
                        <a:gd name="connsiteY206" fmla="*/ 1929289 h 3867150"/>
                        <a:gd name="connsiteX207" fmla="*/ 2952274 w 4772025"/>
                        <a:gd name="connsiteY207" fmla="*/ 1997869 h 3867150"/>
                        <a:gd name="connsiteX208" fmla="*/ 2952274 w 4772025"/>
                        <a:gd name="connsiteY208" fmla="*/ 2596039 h 3867150"/>
                        <a:gd name="connsiteX209" fmla="*/ 2883694 w 4772025"/>
                        <a:gd name="connsiteY209" fmla="*/ 2664619 h 3867150"/>
                        <a:gd name="connsiteX210" fmla="*/ 2562701 w 4772025"/>
                        <a:gd name="connsiteY210" fmla="*/ 2664619 h 3867150"/>
                        <a:gd name="connsiteX211" fmla="*/ 2494121 w 4772025"/>
                        <a:gd name="connsiteY211" fmla="*/ 2596039 h 3867150"/>
                        <a:gd name="connsiteX212" fmla="*/ 2494121 w 4772025"/>
                        <a:gd name="connsiteY212" fmla="*/ 1997869 h 3867150"/>
                        <a:gd name="connsiteX213" fmla="*/ 2562701 w 4772025"/>
                        <a:gd name="connsiteY213" fmla="*/ 1929289 h 3867150"/>
                        <a:gd name="connsiteX214" fmla="*/ 2562701 w 4772025"/>
                        <a:gd name="connsiteY214" fmla="*/ 1929289 h 3867150"/>
                        <a:gd name="connsiteX215" fmla="*/ 3941921 w 4772025"/>
                        <a:gd name="connsiteY215" fmla="*/ 2527459 h 3867150"/>
                        <a:gd name="connsiteX216" fmla="*/ 3941921 w 4772025"/>
                        <a:gd name="connsiteY216" fmla="*/ 1340644 h 3867150"/>
                        <a:gd name="connsiteX217" fmla="*/ 3758089 w 4772025"/>
                        <a:gd name="connsiteY217" fmla="*/ 1340644 h 3867150"/>
                        <a:gd name="connsiteX218" fmla="*/ 3758089 w 4772025"/>
                        <a:gd name="connsiteY218" fmla="*/ 2527459 h 3867150"/>
                        <a:gd name="connsiteX219" fmla="*/ 3941921 w 4772025"/>
                        <a:gd name="connsiteY219" fmla="*/ 2527459 h 3867150"/>
                        <a:gd name="connsiteX220" fmla="*/ 3941921 w 4772025"/>
                        <a:gd name="connsiteY220" fmla="*/ 2527459 h 3867150"/>
                        <a:gd name="connsiteX221" fmla="*/ 4079081 w 4772025"/>
                        <a:gd name="connsiteY221" fmla="*/ 1713071 h 3867150"/>
                        <a:gd name="connsiteX222" fmla="*/ 4079081 w 4772025"/>
                        <a:gd name="connsiteY222" fmla="*/ 1272064 h 3867150"/>
                        <a:gd name="connsiteX223" fmla="*/ 4010501 w 4772025"/>
                        <a:gd name="connsiteY223" fmla="*/ 1203484 h 3867150"/>
                        <a:gd name="connsiteX224" fmla="*/ 3689509 w 4772025"/>
                        <a:gd name="connsiteY224" fmla="*/ 1203484 h 3867150"/>
                        <a:gd name="connsiteX225" fmla="*/ 3620929 w 4772025"/>
                        <a:gd name="connsiteY225" fmla="*/ 1272064 h 3867150"/>
                        <a:gd name="connsiteX226" fmla="*/ 3620929 w 4772025"/>
                        <a:gd name="connsiteY226" fmla="*/ 2596039 h 3867150"/>
                        <a:gd name="connsiteX227" fmla="*/ 3689509 w 4772025"/>
                        <a:gd name="connsiteY227" fmla="*/ 2664619 h 3867150"/>
                        <a:gd name="connsiteX228" fmla="*/ 4010501 w 4772025"/>
                        <a:gd name="connsiteY228" fmla="*/ 2664619 h 3867150"/>
                        <a:gd name="connsiteX229" fmla="*/ 4079081 w 4772025"/>
                        <a:gd name="connsiteY229" fmla="*/ 2596039 h 3867150"/>
                        <a:gd name="connsiteX230" fmla="*/ 4079081 w 4772025"/>
                        <a:gd name="connsiteY230" fmla="*/ 1713071 h 386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4772025" h="3867150">
                          <a:moveTo>
                            <a:pt x="445294" y="3060859"/>
                          </a:moveTo>
                          <a:lnTo>
                            <a:pt x="445294" y="2690336"/>
                          </a:lnTo>
                          <a:cubicBezTo>
                            <a:pt x="445294" y="2646521"/>
                            <a:pt x="463391" y="2606516"/>
                            <a:pt x="491966" y="2577941"/>
                          </a:cubicBezTo>
                          <a:cubicBezTo>
                            <a:pt x="520541" y="2549366"/>
                            <a:pt x="560546" y="2531269"/>
                            <a:pt x="604361" y="2531269"/>
                          </a:cubicBezTo>
                          <a:lnTo>
                            <a:pt x="974884" y="2531269"/>
                          </a:lnTo>
                          <a:cubicBezTo>
                            <a:pt x="1018699" y="2531269"/>
                            <a:pt x="1058704" y="2549366"/>
                            <a:pt x="1087279" y="2577941"/>
                          </a:cubicBezTo>
                          <a:cubicBezTo>
                            <a:pt x="1115854" y="2606516"/>
                            <a:pt x="1133951" y="2646521"/>
                            <a:pt x="1133951" y="2690336"/>
                          </a:cubicBezTo>
                          <a:lnTo>
                            <a:pt x="1133951" y="3060859"/>
                          </a:lnTo>
                          <a:cubicBezTo>
                            <a:pt x="1133951" y="3104674"/>
                            <a:pt x="1115854" y="3144679"/>
                            <a:pt x="1087279" y="3173254"/>
                          </a:cubicBezTo>
                          <a:cubicBezTo>
                            <a:pt x="1058704" y="3201829"/>
                            <a:pt x="1018699" y="3219926"/>
                            <a:pt x="974884" y="3219926"/>
                          </a:cubicBezTo>
                          <a:lnTo>
                            <a:pt x="604361" y="3219926"/>
                          </a:lnTo>
                          <a:cubicBezTo>
                            <a:pt x="560546" y="3219926"/>
                            <a:pt x="520541" y="3201829"/>
                            <a:pt x="491966" y="3173254"/>
                          </a:cubicBezTo>
                          <a:cubicBezTo>
                            <a:pt x="463391" y="3144679"/>
                            <a:pt x="445294" y="3104674"/>
                            <a:pt x="445294" y="3060859"/>
                          </a:cubicBezTo>
                          <a:lnTo>
                            <a:pt x="445294" y="3060859"/>
                          </a:lnTo>
                          <a:close/>
                          <a:moveTo>
                            <a:pt x="582454" y="2690336"/>
                          </a:moveTo>
                          <a:lnTo>
                            <a:pt x="582454" y="3060859"/>
                          </a:lnTo>
                          <a:cubicBezTo>
                            <a:pt x="582454" y="3066574"/>
                            <a:pt x="585311" y="3072289"/>
                            <a:pt x="589121" y="3076099"/>
                          </a:cubicBezTo>
                          <a:cubicBezTo>
                            <a:pt x="592931" y="3079909"/>
                            <a:pt x="598646" y="3082766"/>
                            <a:pt x="604361" y="3082766"/>
                          </a:cubicBezTo>
                          <a:lnTo>
                            <a:pt x="974884" y="3082766"/>
                          </a:lnTo>
                          <a:cubicBezTo>
                            <a:pt x="980599" y="3082766"/>
                            <a:pt x="986314" y="3079909"/>
                            <a:pt x="990124" y="3076099"/>
                          </a:cubicBezTo>
                          <a:cubicBezTo>
                            <a:pt x="993934" y="3072289"/>
                            <a:pt x="996791" y="3066574"/>
                            <a:pt x="996791" y="3060859"/>
                          </a:cubicBezTo>
                          <a:lnTo>
                            <a:pt x="996791" y="2690336"/>
                          </a:lnTo>
                          <a:cubicBezTo>
                            <a:pt x="996791" y="2684621"/>
                            <a:pt x="993934" y="2678906"/>
                            <a:pt x="990124" y="2675096"/>
                          </a:cubicBezTo>
                          <a:cubicBezTo>
                            <a:pt x="986314" y="2671286"/>
                            <a:pt x="980599" y="2668429"/>
                            <a:pt x="974884" y="2668429"/>
                          </a:cubicBezTo>
                          <a:lnTo>
                            <a:pt x="604361" y="2668429"/>
                          </a:lnTo>
                          <a:cubicBezTo>
                            <a:pt x="598646" y="2668429"/>
                            <a:pt x="592931" y="2671286"/>
                            <a:pt x="589121" y="2675096"/>
                          </a:cubicBezTo>
                          <a:cubicBezTo>
                            <a:pt x="585311" y="2678906"/>
                            <a:pt x="582454" y="2684621"/>
                            <a:pt x="582454" y="2690336"/>
                          </a:cubicBezTo>
                          <a:lnTo>
                            <a:pt x="582454" y="2690336"/>
                          </a:lnTo>
                          <a:close/>
                          <a:moveTo>
                            <a:pt x="445294" y="1177766"/>
                          </a:moveTo>
                          <a:lnTo>
                            <a:pt x="445294" y="807244"/>
                          </a:lnTo>
                          <a:cubicBezTo>
                            <a:pt x="445294" y="763429"/>
                            <a:pt x="463391" y="723424"/>
                            <a:pt x="491966" y="694849"/>
                          </a:cubicBezTo>
                          <a:cubicBezTo>
                            <a:pt x="520541" y="666274"/>
                            <a:pt x="560546" y="648176"/>
                            <a:pt x="604361" y="648176"/>
                          </a:cubicBezTo>
                          <a:lnTo>
                            <a:pt x="974884" y="648176"/>
                          </a:lnTo>
                          <a:cubicBezTo>
                            <a:pt x="1018699" y="648176"/>
                            <a:pt x="1058704" y="666274"/>
                            <a:pt x="1087279" y="694849"/>
                          </a:cubicBezTo>
                          <a:cubicBezTo>
                            <a:pt x="1115854" y="723424"/>
                            <a:pt x="1133951" y="763429"/>
                            <a:pt x="1133951" y="807244"/>
                          </a:cubicBezTo>
                          <a:lnTo>
                            <a:pt x="1133951" y="1177766"/>
                          </a:lnTo>
                          <a:cubicBezTo>
                            <a:pt x="1133951" y="1221581"/>
                            <a:pt x="1115854" y="1261586"/>
                            <a:pt x="1087279" y="1290161"/>
                          </a:cubicBezTo>
                          <a:cubicBezTo>
                            <a:pt x="1058704" y="1318736"/>
                            <a:pt x="1018699" y="1336834"/>
                            <a:pt x="974884" y="1336834"/>
                          </a:cubicBezTo>
                          <a:lnTo>
                            <a:pt x="604361" y="1336834"/>
                          </a:lnTo>
                          <a:cubicBezTo>
                            <a:pt x="560546" y="1336834"/>
                            <a:pt x="520541" y="1318736"/>
                            <a:pt x="491966" y="1290161"/>
                          </a:cubicBezTo>
                          <a:cubicBezTo>
                            <a:pt x="463391" y="1260634"/>
                            <a:pt x="445294" y="1221581"/>
                            <a:pt x="445294" y="1177766"/>
                          </a:cubicBezTo>
                          <a:lnTo>
                            <a:pt x="445294" y="1177766"/>
                          </a:lnTo>
                          <a:close/>
                          <a:moveTo>
                            <a:pt x="582454" y="807244"/>
                          </a:moveTo>
                          <a:lnTo>
                            <a:pt x="582454" y="1177766"/>
                          </a:lnTo>
                          <a:cubicBezTo>
                            <a:pt x="582454" y="1183481"/>
                            <a:pt x="585311" y="1189196"/>
                            <a:pt x="589121" y="1193006"/>
                          </a:cubicBezTo>
                          <a:cubicBezTo>
                            <a:pt x="592931" y="1196816"/>
                            <a:pt x="598646" y="1199674"/>
                            <a:pt x="604361" y="1199674"/>
                          </a:cubicBezTo>
                          <a:lnTo>
                            <a:pt x="974884" y="1199674"/>
                          </a:lnTo>
                          <a:cubicBezTo>
                            <a:pt x="980599" y="1199674"/>
                            <a:pt x="986314" y="1196816"/>
                            <a:pt x="990124" y="1193006"/>
                          </a:cubicBezTo>
                          <a:cubicBezTo>
                            <a:pt x="993934" y="1189196"/>
                            <a:pt x="996791" y="1183481"/>
                            <a:pt x="996791" y="1177766"/>
                          </a:cubicBezTo>
                          <a:lnTo>
                            <a:pt x="996791" y="807244"/>
                          </a:lnTo>
                          <a:cubicBezTo>
                            <a:pt x="996791" y="801529"/>
                            <a:pt x="993934" y="795814"/>
                            <a:pt x="990124" y="792004"/>
                          </a:cubicBezTo>
                          <a:cubicBezTo>
                            <a:pt x="986314" y="788194"/>
                            <a:pt x="980599" y="785336"/>
                            <a:pt x="974884" y="785336"/>
                          </a:cubicBezTo>
                          <a:lnTo>
                            <a:pt x="604361" y="785336"/>
                          </a:lnTo>
                          <a:cubicBezTo>
                            <a:pt x="598646" y="785336"/>
                            <a:pt x="592931" y="788194"/>
                            <a:pt x="589121" y="792004"/>
                          </a:cubicBezTo>
                          <a:cubicBezTo>
                            <a:pt x="585311" y="795814"/>
                            <a:pt x="582454" y="801529"/>
                            <a:pt x="582454" y="807244"/>
                          </a:cubicBezTo>
                          <a:lnTo>
                            <a:pt x="582454" y="807244"/>
                          </a:lnTo>
                          <a:close/>
                          <a:moveTo>
                            <a:pt x="445294" y="2118836"/>
                          </a:moveTo>
                          <a:lnTo>
                            <a:pt x="445294" y="1748314"/>
                          </a:lnTo>
                          <a:cubicBezTo>
                            <a:pt x="445294" y="1704499"/>
                            <a:pt x="463391" y="1664494"/>
                            <a:pt x="491966" y="1635919"/>
                          </a:cubicBezTo>
                          <a:cubicBezTo>
                            <a:pt x="520541" y="1607344"/>
                            <a:pt x="560546" y="1589246"/>
                            <a:pt x="604361" y="1589246"/>
                          </a:cubicBezTo>
                          <a:lnTo>
                            <a:pt x="974884" y="1589246"/>
                          </a:lnTo>
                          <a:cubicBezTo>
                            <a:pt x="1018699" y="1589246"/>
                            <a:pt x="1058704" y="1607344"/>
                            <a:pt x="1087279" y="1635919"/>
                          </a:cubicBezTo>
                          <a:cubicBezTo>
                            <a:pt x="1115854" y="1664494"/>
                            <a:pt x="1133951" y="1704499"/>
                            <a:pt x="1133951" y="1748314"/>
                          </a:cubicBezTo>
                          <a:lnTo>
                            <a:pt x="1133951" y="2118836"/>
                          </a:lnTo>
                          <a:cubicBezTo>
                            <a:pt x="1133951" y="2162651"/>
                            <a:pt x="1115854" y="2202656"/>
                            <a:pt x="1087279" y="2231231"/>
                          </a:cubicBezTo>
                          <a:cubicBezTo>
                            <a:pt x="1058704" y="2259806"/>
                            <a:pt x="1018699" y="2277904"/>
                            <a:pt x="974884" y="2277904"/>
                          </a:cubicBezTo>
                          <a:lnTo>
                            <a:pt x="604361" y="2277904"/>
                          </a:lnTo>
                          <a:cubicBezTo>
                            <a:pt x="560546" y="2277904"/>
                            <a:pt x="520541" y="2259806"/>
                            <a:pt x="491966" y="2231231"/>
                          </a:cubicBezTo>
                          <a:cubicBezTo>
                            <a:pt x="463391" y="2202656"/>
                            <a:pt x="445294" y="2162651"/>
                            <a:pt x="445294" y="2118836"/>
                          </a:cubicBezTo>
                          <a:lnTo>
                            <a:pt x="445294" y="2118836"/>
                          </a:lnTo>
                          <a:close/>
                          <a:moveTo>
                            <a:pt x="582454" y="1749266"/>
                          </a:moveTo>
                          <a:lnTo>
                            <a:pt x="582454" y="2119789"/>
                          </a:lnTo>
                          <a:cubicBezTo>
                            <a:pt x="582454" y="2125504"/>
                            <a:pt x="585311" y="2131219"/>
                            <a:pt x="589121" y="2135029"/>
                          </a:cubicBezTo>
                          <a:cubicBezTo>
                            <a:pt x="592931" y="2138839"/>
                            <a:pt x="598646" y="2141696"/>
                            <a:pt x="604361" y="2141696"/>
                          </a:cubicBezTo>
                          <a:lnTo>
                            <a:pt x="974884" y="2141696"/>
                          </a:lnTo>
                          <a:cubicBezTo>
                            <a:pt x="980599" y="2141696"/>
                            <a:pt x="986314" y="2138839"/>
                            <a:pt x="990124" y="2135029"/>
                          </a:cubicBezTo>
                          <a:cubicBezTo>
                            <a:pt x="993934" y="2131219"/>
                            <a:pt x="996791" y="2125504"/>
                            <a:pt x="996791" y="2119789"/>
                          </a:cubicBezTo>
                          <a:lnTo>
                            <a:pt x="996791" y="1749266"/>
                          </a:lnTo>
                          <a:cubicBezTo>
                            <a:pt x="996791" y="1743551"/>
                            <a:pt x="993934" y="1737836"/>
                            <a:pt x="990124" y="1734026"/>
                          </a:cubicBezTo>
                          <a:cubicBezTo>
                            <a:pt x="986314" y="1730216"/>
                            <a:pt x="980599" y="1727359"/>
                            <a:pt x="974884" y="1727359"/>
                          </a:cubicBezTo>
                          <a:lnTo>
                            <a:pt x="604361" y="1727359"/>
                          </a:lnTo>
                          <a:cubicBezTo>
                            <a:pt x="598646" y="1727359"/>
                            <a:pt x="592931" y="1730216"/>
                            <a:pt x="589121" y="1734026"/>
                          </a:cubicBezTo>
                          <a:cubicBezTo>
                            <a:pt x="585311" y="1737836"/>
                            <a:pt x="582454" y="1742599"/>
                            <a:pt x="582454" y="1749266"/>
                          </a:cubicBezTo>
                          <a:lnTo>
                            <a:pt x="582454" y="1749266"/>
                          </a:lnTo>
                          <a:close/>
                          <a:moveTo>
                            <a:pt x="2993231" y="340519"/>
                          </a:moveTo>
                          <a:cubicBezTo>
                            <a:pt x="3034189" y="332899"/>
                            <a:pt x="3076099" y="327184"/>
                            <a:pt x="3117056" y="322421"/>
                          </a:cubicBezTo>
                          <a:lnTo>
                            <a:pt x="3117056" y="215741"/>
                          </a:lnTo>
                          <a:cubicBezTo>
                            <a:pt x="3117056" y="158591"/>
                            <a:pt x="3093244" y="106204"/>
                            <a:pt x="3056096" y="68104"/>
                          </a:cubicBezTo>
                          <a:cubicBezTo>
                            <a:pt x="3017996" y="30004"/>
                            <a:pt x="2966561" y="7144"/>
                            <a:pt x="2908459" y="7144"/>
                          </a:cubicBezTo>
                          <a:lnTo>
                            <a:pt x="215741" y="7144"/>
                          </a:lnTo>
                          <a:cubicBezTo>
                            <a:pt x="158591" y="7144"/>
                            <a:pt x="106204" y="30956"/>
                            <a:pt x="68104" y="68104"/>
                          </a:cubicBezTo>
                          <a:cubicBezTo>
                            <a:pt x="30004" y="105251"/>
                            <a:pt x="7144" y="158591"/>
                            <a:pt x="7144" y="215741"/>
                          </a:cubicBezTo>
                          <a:lnTo>
                            <a:pt x="7144" y="3651409"/>
                          </a:lnTo>
                          <a:cubicBezTo>
                            <a:pt x="7144" y="3708559"/>
                            <a:pt x="30956" y="3760946"/>
                            <a:pt x="68104" y="3799046"/>
                          </a:cubicBezTo>
                          <a:cubicBezTo>
                            <a:pt x="106204" y="3837146"/>
                            <a:pt x="158591" y="3860006"/>
                            <a:pt x="215741" y="3860006"/>
                          </a:cubicBezTo>
                          <a:lnTo>
                            <a:pt x="2908459" y="3860006"/>
                          </a:lnTo>
                          <a:cubicBezTo>
                            <a:pt x="2965609" y="3860006"/>
                            <a:pt x="3017996" y="3836194"/>
                            <a:pt x="3056096" y="3799046"/>
                          </a:cubicBezTo>
                          <a:cubicBezTo>
                            <a:pt x="3094196" y="3760946"/>
                            <a:pt x="3117056" y="3709511"/>
                            <a:pt x="3117056" y="3651409"/>
                          </a:cubicBezTo>
                          <a:lnTo>
                            <a:pt x="3117056" y="3544729"/>
                          </a:lnTo>
                          <a:cubicBezTo>
                            <a:pt x="3075146" y="3539966"/>
                            <a:pt x="3034189" y="3534251"/>
                            <a:pt x="2993231" y="3526631"/>
                          </a:cubicBezTo>
                          <a:lnTo>
                            <a:pt x="2993231" y="3673316"/>
                          </a:lnTo>
                          <a:cubicBezTo>
                            <a:pt x="2993231" y="3711416"/>
                            <a:pt x="2962751" y="3741896"/>
                            <a:pt x="2924651" y="3741896"/>
                          </a:cubicBezTo>
                          <a:lnTo>
                            <a:pt x="197644" y="3741896"/>
                          </a:lnTo>
                          <a:cubicBezTo>
                            <a:pt x="159544" y="3741896"/>
                            <a:pt x="129064" y="3711416"/>
                            <a:pt x="129064" y="3673316"/>
                          </a:cubicBezTo>
                          <a:lnTo>
                            <a:pt x="129064" y="193834"/>
                          </a:lnTo>
                          <a:cubicBezTo>
                            <a:pt x="129064" y="155734"/>
                            <a:pt x="159544" y="125254"/>
                            <a:pt x="197644" y="125254"/>
                          </a:cubicBezTo>
                          <a:lnTo>
                            <a:pt x="2924651" y="125254"/>
                          </a:lnTo>
                          <a:cubicBezTo>
                            <a:pt x="2962751" y="125254"/>
                            <a:pt x="2993231" y="155734"/>
                            <a:pt x="2993231" y="193834"/>
                          </a:cubicBezTo>
                          <a:lnTo>
                            <a:pt x="2993231" y="340519"/>
                          </a:lnTo>
                          <a:lnTo>
                            <a:pt x="2993231" y="340519"/>
                          </a:lnTo>
                          <a:close/>
                          <a:moveTo>
                            <a:pt x="1721644" y="1514951"/>
                          </a:moveTo>
                          <a:cubicBezTo>
                            <a:pt x="1740694" y="1442561"/>
                            <a:pt x="1765459" y="1372076"/>
                            <a:pt x="1794034" y="1303496"/>
                          </a:cubicBezTo>
                          <a:lnTo>
                            <a:pt x="1317784" y="1303496"/>
                          </a:lnTo>
                          <a:cubicBezTo>
                            <a:pt x="1279684" y="1303496"/>
                            <a:pt x="1249204" y="1273016"/>
                            <a:pt x="1249204" y="1234916"/>
                          </a:cubicBezTo>
                          <a:cubicBezTo>
                            <a:pt x="1249204" y="1196816"/>
                            <a:pt x="1279684" y="1166336"/>
                            <a:pt x="1317784" y="1166336"/>
                          </a:cubicBezTo>
                          <a:lnTo>
                            <a:pt x="1859756" y="1166336"/>
                          </a:lnTo>
                          <a:cubicBezTo>
                            <a:pt x="1922621" y="1048226"/>
                            <a:pt x="2001679" y="937736"/>
                            <a:pt x="2094071" y="837724"/>
                          </a:cubicBezTo>
                          <a:lnTo>
                            <a:pt x="1317784" y="837724"/>
                          </a:lnTo>
                          <a:cubicBezTo>
                            <a:pt x="1279684" y="837724"/>
                            <a:pt x="1249204" y="807244"/>
                            <a:pt x="1249204" y="769144"/>
                          </a:cubicBezTo>
                          <a:cubicBezTo>
                            <a:pt x="1249204" y="731044"/>
                            <a:pt x="1279684" y="700564"/>
                            <a:pt x="1317784" y="700564"/>
                          </a:cubicBezTo>
                          <a:lnTo>
                            <a:pt x="2236946" y="700564"/>
                          </a:lnTo>
                          <a:cubicBezTo>
                            <a:pt x="2310289" y="637699"/>
                            <a:pt x="2390299" y="581501"/>
                            <a:pt x="2476976" y="531971"/>
                          </a:cubicBezTo>
                          <a:cubicBezTo>
                            <a:pt x="2598896" y="461486"/>
                            <a:pt x="2726531" y="409099"/>
                            <a:pt x="2856071" y="372904"/>
                          </a:cubicBezTo>
                          <a:lnTo>
                            <a:pt x="2856071" y="262414"/>
                          </a:lnTo>
                          <a:lnTo>
                            <a:pt x="266224" y="262414"/>
                          </a:lnTo>
                          <a:lnTo>
                            <a:pt x="266224" y="3605689"/>
                          </a:lnTo>
                          <a:lnTo>
                            <a:pt x="2856071" y="3605689"/>
                          </a:lnTo>
                          <a:lnTo>
                            <a:pt x="2856071" y="3496151"/>
                          </a:lnTo>
                          <a:cubicBezTo>
                            <a:pt x="2630329" y="3434239"/>
                            <a:pt x="2418874" y="3322796"/>
                            <a:pt x="2236946" y="3168491"/>
                          </a:cubicBezTo>
                          <a:lnTo>
                            <a:pt x="1318736" y="3168491"/>
                          </a:lnTo>
                          <a:cubicBezTo>
                            <a:pt x="1280636" y="3168491"/>
                            <a:pt x="1250156" y="3138011"/>
                            <a:pt x="1250156" y="3099911"/>
                          </a:cubicBezTo>
                          <a:cubicBezTo>
                            <a:pt x="1250156" y="3061811"/>
                            <a:pt x="1280636" y="3031331"/>
                            <a:pt x="1318736" y="3031331"/>
                          </a:cubicBezTo>
                          <a:lnTo>
                            <a:pt x="2095024" y="3031331"/>
                          </a:lnTo>
                          <a:cubicBezTo>
                            <a:pt x="2004536" y="2932271"/>
                            <a:pt x="1925479" y="2820829"/>
                            <a:pt x="1861661" y="2702719"/>
                          </a:cubicBezTo>
                          <a:lnTo>
                            <a:pt x="1318736" y="2702719"/>
                          </a:lnTo>
                          <a:cubicBezTo>
                            <a:pt x="1280636" y="2702719"/>
                            <a:pt x="1250156" y="2672239"/>
                            <a:pt x="1250156" y="2634139"/>
                          </a:cubicBezTo>
                          <a:cubicBezTo>
                            <a:pt x="1250156" y="2596039"/>
                            <a:pt x="1280636" y="2565559"/>
                            <a:pt x="1318736" y="2565559"/>
                          </a:cubicBezTo>
                          <a:lnTo>
                            <a:pt x="1794986" y="2565559"/>
                          </a:lnTo>
                          <a:cubicBezTo>
                            <a:pt x="1749266" y="2457926"/>
                            <a:pt x="1715929" y="2348389"/>
                            <a:pt x="1694974" y="2236946"/>
                          </a:cubicBezTo>
                          <a:lnTo>
                            <a:pt x="1317784" y="2236946"/>
                          </a:lnTo>
                          <a:cubicBezTo>
                            <a:pt x="1279684" y="2236946"/>
                            <a:pt x="1249204" y="2206466"/>
                            <a:pt x="1249204" y="2168366"/>
                          </a:cubicBezTo>
                          <a:cubicBezTo>
                            <a:pt x="1249204" y="2130266"/>
                            <a:pt x="1279684" y="2099786"/>
                            <a:pt x="1317784" y="2099786"/>
                          </a:cubicBezTo>
                          <a:lnTo>
                            <a:pt x="1674971" y="2099786"/>
                          </a:lnTo>
                          <a:cubicBezTo>
                            <a:pt x="1663541" y="1990249"/>
                            <a:pt x="1664494" y="1879759"/>
                            <a:pt x="1674971" y="1771174"/>
                          </a:cubicBezTo>
                          <a:lnTo>
                            <a:pt x="1317784" y="1771174"/>
                          </a:lnTo>
                          <a:cubicBezTo>
                            <a:pt x="1279684" y="1771174"/>
                            <a:pt x="1249204" y="1740694"/>
                            <a:pt x="1249204" y="1702594"/>
                          </a:cubicBezTo>
                          <a:cubicBezTo>
                            <a:pt x="1249204" y="1664494"/>
                            <a:pt x="1279684" y="1634014"/>
                            <a:pt x="1317784" y="1634014"/>
                          </a:cubicBezTo>
                          <a:lnTo>
                            <a:pt x="1694974" y="1634014"/>
                          </a:lnTo>
                          <a:cubicBezTo>
                            <a:pt x="1702594" y="1593056"/>
                            <a:pt x="1711166" y="1554004"/>
                            <a:pt x="1721644" y="1514951"/>
                          </a:cubicBezTo>
                          <a:lnTo>
                            <a:pt x="1721644" y="1514951"/>
                          </a:lnTo>
                          <a:close/>
                          <a:moveTo>
                            <a:pt x="2544604" y="650081"/>
                          </a:moveTo>
                          <a:cubicBezTo>
                            <a:pt x="2670334" y="577691"/>
                            <a:pt x="2801779" y="525304"/>
                            <a:pt x="2935129" y="492919"/>
                          </a:cubicBezTo>
                          <a:cubicBezTo>
                            <a:pt x="2937986" y="491966"/>
                            <a:pt x="2941796" y="491966"/>
                            <a:pt x="2944654" y="491014"/>
                          </a:cubicBezTo>
                          <a:cubicBezTo>
                            <a:pt x="3024664" y="471964"/>
                            <a:pt x="3105626" y="460534"/>
                            <a:pt x="3185636" y="454819"/>
                          </a:cubicBezTo>
                          <a:cubicBezTo>
                            <a:pt x="3188494" y="454819"/>
                            <a:pt x="3191351" y="454819"/>
                            <a:pt x="3193256" y="453866"/>
                          </a:cubicBezTo>
                          <a:cubicBezTo>
                            <a:pt x="3354229" y="444341"/>
                            <a:pt x="3515201" y="460534"/>
                            <a:pt x="3669506" y="501491"/>
                          </a:cubicBezTo>
                          <a:cubicBezTo>
                            <a:pt x="4459129" y="712946"/>
                            <a:pt x="4929664" y="1527334"/>
                            <a:pt x="4718209" y="2317909"/>
                          </a:cubicBezTo>
                          <a:cubicBezTo>
                            <a:pt x="4535329" y="3000851"/>
                            <a:pt x="3896201" y="3459004"/>
                            <a:pt x="3192304" y="3414236"/>
                          </a:cubicBezTo>
                          <a:cubicBezTo>
                            <a:pt x="3190399" y="3414236"/>
                            <a:pt x="3188494" y="3414236"/>
                            <a:pt x="3186589" y="3414236"/>
                          </a:cubicBezTo>
                          <a:cubicBezTo>
                            <a:pt x="3104674" y="3408521"/>
                            <a:pt x="3022759" y="3396139"/>
                            <a:pt x="2942749" y="3377089"/>
                          </a:cubicBezTo>
                          <a:cubicBezTo>
                            <a:pt x="2940844" y="3376136"/>
                            <a:pt x="2937986" y="3376136"/>
                            <a:pt x="2936081" y="3375184"/>
                          </a:cubicBezTo>
                          <a:cubicBezTo>
                            <a:pt x="2924651" y="3372326"/>
                            <a:pt x="2913221" y="3369469"/>
                            <a:pt x="2901791" y="3366611"/>
                          </a:cubicBezTo>
                          <a:cubicBezTo>
                            <a:pt x="2109311" y="3154204"/>
                            <a:pt x="1641634" y="2339816"/>
                            <a:pt x="1853089" y="1550194"/>
                          </a:cubicBezTo>
                          <a:cubicBezTo>
                            <a:pt x="1927384" y="1274921"/>
                            <a:pt x="2079784" y="1020604"/>
                            <a:pt x="2301716" y="824389"/>
                          </a:cubicBezTo>
                          <a:cubicBezTo>
                            <a:pt x="2304574" y="822484"/>
                            <a:pt x="2307431" y="819626"/>
                            <a:pt x="2310289" y="816769"/>
                          </a:cubicBezTo>
                          <a:cubicBezTo>
                            <a:pt x="2381726" y="754856"/>
                            <a:pt x="2459831" y="698659"/>
                            <a:pt x="2544604" y="650081"/>
                          </a:cubicBezTo>
                          <a:lnTo>
                            <a:pt x="2544604" y="650081"/>
                          </a:lnTo>
                          <a:close/>
                          <a:moveTo>
                            <a:pt x="2675096" y="873919"/>
                          </a:moveTo>
                          <a:lnTo>
                            <a:pt x="2675096" y="873919"/>
                          </a:lnTo>
                          <a:cubicBezTo>
                            <a:pt x="2967514" y="705326"/>
                            <a:pt x="3300889" y="671036"/>
                            <a:pt x="3603784" y="751999"/>
                          </a:cubicBezTo>
                          <a:cubicBezTo>
                            <a:pt x="4256247" y="927259"/>
                            <a:pt x="4643914" y="1598771"/>
                            <a:pt x="4468654" y="2251234"/>
                          </a:cubicBezTo>
                          <a:cubicBezTo>
                            <a:pt x="4293394" y="2903696"/>
                            <a:pt x="3622834" y="3291364"/>
                            <a:pt x="2969419" y="3116104"/>
                          </a:cubicBezTo>
                          <a:cubicBezTo>
                            <a:pt x="2317909" y="2941796"/>
                            <a:pt x="1929289" y="2269331"/>
                            <a:pt x="2104549" y="1616869"/>
                          </a:cubicBezTo>
                          <a:cubicBezTo>
                            <a:pt x="2185511" y="1314926"/>
                            <a:pt x="2381726" y="1043464"/>
                            <a:pt x="2675096" y="873919"/>
                          </a:cubicBezTo>
                          <a:lnTo>
                            <a:pt x="2675096" y="873919"/>
                          </a:lnTo>
                          <a:close/>
                          <a:moveTo>
                            <a:pt x="2601754" y="758666"/>
                          </a:moveTo>
                          <a:cubicBezTo>
                            <a:pt x="2605564" y="756761"/>
                            <a:pt x="2608421" y="753904"/>
                            <a:pt x="2612231" y="752951"/>
                          </a:cubicBezTo>
                          <a:cubicBezTo>
                            <a:pt x="2936081" y="568166"/>
                            <a:pt x="3304699" y="531019"/>
                            <a:pt x="3639026" y="620554"/>
                          </a:cubicBezTo>
                          <a:cubicBezTo>
                            <a:pt x="4363879" y="814864"/>
                            <a:pt x="4795362" y="1561624"/>
                            <a:pt x="4601051" y="2287429"/>
                          </a:cubicBezTo>
                          <a:cubicBezTo>
                            <a:pt x="4406741" y="3012281"/>
                            <a:pt x="3659981" y="3443764"/>
                            <a:pt x="2934176" y="3249454"/>
                          </a:cubicBezTo>
                          <a:cubicBezTo>
                            <a:pt x="2209324" y="3055144"/>
                            <a:pt x="1777841" y="2307431"/>
                            <a:pt x="1972151" y="1582579"/>
                          </a:cubicBezTo>
                          <a:cubicBezTo>
                            <a:pt x="2061686" y="1247299"/>
                            <a:pt x="2278856" y="946309"/>
                            <a:pt x="2601754" y="758666"/>
                          </a:cubicBezTo>
                          <a:lnTo>
                            <a:pt x="2601754" y="758666"/>
                          </a:lnTo>
                          <a:close/>
                          <a:moveTo>
                            <a:pt x="3126581" y="1566386"/>
                          </a:moveTo>
                          <a:lnTo>
                            <a:pt x="3447574" y="1566386"/>
                          </a:lnTo>
                          <a:cubicBezTo>
                            <a:pt x="3485674" y="1566386"/>
                            <a:pt x="3516154" y="1596866"/>
                            <a:pt x="3516154" y="1634966"/>
                          </a:cubicBezTo>
                          <a:lnTo>
                            <a:pt x="3516154" y="2596039"/>
                          </a:lnTo>
                          <a:cubicBezTo>
                            <a:pt x="3516154" y="2634139"/>
                            <a:pt x="3485674" y="2664619"/>
                            <a:pt x="3447574" y="2664619"/>
                          </a:cubicBezTo>
                          <a:lnTo>
                            <a:pt x="3126581" y="2664619"/>
                          </a:lnTo>
                          <a:cubicBezTo>
                            <a:pt x="3088481" y="2664619"/>
                            <a:pt x="3058001" y="2634139"/>
                            <a:pt x="3058001" y="2596039"/>
                          </a:cubicBezTo>
                          <a:lnTo>
                            <a:pt x="3058001" y="1634966"/>
                          </a:lnTo>
                          <a:cubicBezTo>
                            <a:pt x="3058001" y="1597819"/>
                            <a:pt x="3088481" y="1566386"/>
                            <a:pt x="3126581" y="1566386"/>
                          </a:cubicBezTo>
                          <a:lnTo>
                            <a:pt x="3126581" y="1566386"/>
                          </a:lnTo>
                          <a:close/>
                          <a:moveTo>
                            <a:pt x="3378041" y="1703546"/>
                          </a:moveTo>
                          <a:lnTo>
                            <a:pt x="3194209" y="1703546"/>
                          </a:lnTo>
                          <a:lnTo>
                            <a:pt x="3194209" y="2527459"/>
                          </a:lnTo>
                          <a:lnTo>
                            <a:pt x="3378041" y="2527459"/>
                          </a:lnTo>
                          <a:lnTo>
                            <a:pt x="3378041" y="1703546"/>
                          </a:lnTo>
                          <a:lnTo>
                            <a:pt x="3378041" y="1703546"/>
                          </a:lnTo>
                          <a:close/>
                          <a:moveTo>
                            <a:pt x="2815114" y="2066449"/>
                          </a:moveTo>
                          <a:lnTo>
                            <a:pt x="2815114" y="2527459"/>
                          </a:lnTo>
                          <a:lnTo>
                            <a:pt x="2631281" y="2527459"/>
                          </a:lnTo>
                          <a:lnTo>
                            <a:pt x="2631281" y="2066449"/>
                          </a:lnTo>
                          <a:lnTo>
                            <a:pt x="2815114" y="2066449"/>
                          </a:lnTo>
                          <a:lnTo>
                            <a:pt x="2815114" y="2066449"/>
                          </a:lnTo>
                          <a:close/>
                          <a:moveTo>
                            <a:pt x="2562701" y="1929289"/>
                          </a:moveTo>
                          <a:lnTo>
                            <a:pt x="2883694" y="1929289"/>
                          </a:lnTo>
                          <a:cubicBezTo>
                            <a:pt x="2921794" y="1929289"/>
                            <a:pt x="2952274" y="1959769"/>
                            <a:pt x="2952274" y="1997869"/>
                          </a:cubicBezTo>
                          <a:lnTo>
                            <a:pt x="2952274" y="2596039"/>
                          </a:lnTo>
                          <a:cubicBezTo>
                            <a:pt x="2952274" y="2634139"/>
                            <a:pt x="2921794" y="2664619"/>
                            <a:pt x="2883694" y="2664619"/>
                          </a:cubicBezTo>
                          <a:lnTo>
                            <a:pt x="2562701" y="2664619"/>
                          </a:lnTo>
                          <a:cubicBezTo>
                            <a:pt x="2524601" y="2664619"/>
                            <a:pt x="2494121" y="2634139"/>
                            <a:pt x="2494121" y="2596039"/>
                          </a:cubicBezTo>
                          <a:lnTo>
                            <a:pt x="2494121" y="1997869"/>
                          </a:lnTo>
                          <a:cubicBezTo>
                            <a:pt x="2494121" y="1959769"/>
                            <a:pt x="2524601" y="1929289"/>
                            <a:pt x="2562701" y="1929289"/>
                          </a:cubicBezTo>
                          <a:lnTo>
                            <a:pt x="2562701" y="1929289"/>
                          </a:lnTo>
                          <a:close/>
                          <a:moveTo>
                            <a:pt x="3941921" y="2527459"/>
                          </a:moveTo>
                          <a:lnTo>
                            <a:pt x="3941921" y="1340644"/>
                          </a:lnTo>
                          <a:lnTo>
                            <a:pt x="3758089" y="1340644"/>
                          </a:lnTo>
                          <a:lnTo>
                            <a:pt x="3758089" y="2527459"/>
                          </a:lnTo>
                          <a:lnTo>
                            <a:pt x="3941921" y="2527459"/>
                          </a:lnTo>
                          <a:lnTo>
                            <a:pt x="3941921" y="2527459"/>
                          </a:lnTo>
                          <a:close/>
                          <a:moveTo>
                            <a:pt x="4079081" y="1713071"/>
                          </a:moveTo>
                          <a:lnTo>
                            <a:pt x="4079081" y="1272064"/>
                          </a:lnTo>
                          <a:cubicBezTo>
                            <a:pt x="4079081" y="1233964"/>
                            <a:pt x="4048601" y="1203484"/>
                            <a:pt x="4010501" y="1203484"/>
                          </a:cubicBezTo>
                          <a:lnTo>
                            <a:pt x="3689509" y="1203484"/>
                          </a:lnTo>
                          <a:cubicBezTo>
                            <a:pt x="3651409" y="1203484"/>
                            <a:pt x="3620929" y="1233964"/>
                            <a:pt x="3620929" y="1272064"/>
                          </a:cubicBezTo>
                          <a:lnTo>
                            <a:pt x="3620929" y="2596039"/>
                          </a:lnTo>
                          <a:cubicBezTo>
                            <a:pt x="3620929" y="2634139"/>
                            <a:pt x="3651409" y="2664619"/>
                            <a:pt x="3689509" y="2664619"/>
                          </a:cubicBezTo>
                          <a:lnTo>
                            <a:pt x="4010501" y="2664619"/>
                          </a:lnTo>
                          <a:cubicBezTo>
                            <a:pt x="4048601" y="2664619"/>
                            <a:pt x="4079081" y="2634139"/>
                            <a:pt x="4079081" y="2596039"/>
                          </a:cubicBezTo>
                          <a:lnTo>
                            <a:pt x="4079081" y="1713071"/>
                          </a:lnTo>
                          <a:close/>
                        </a:path>
                      </a:pathLst>
                    </a:custGeom>
                    <a:solidFill>
                      <a:schemeClr val="bg1"/>
                    </a:solidFill>
                    <a:ln w="9525" cap="flat">
                      <a:noFill/>
                      <a:prstDash val="solid"/>
                      <a:miter/>
                    </a:ln>
                  </p:spPr>
                  <p:txBody>
                    <a:bodyPr rtlCol="0" anchor="ctr"/>
                    <a:lstStyle/>
                    <a:p>
                      <a:endParaRPr lang="en-US"/>
                    </a:p>
                  </p:txBody>
                </p:sp>
              </p:grpSp>
              <p:sp>
                <p:nvSpPr>
                  <p:cNvPr id="50" name="TextBox 49">
                    <a:extLst>
                      <a:ext uri="{FF2B5EF4-FFF2-40B4-BE49-F238E27FC236}">
                        <a16:creationId xmlns:a16="http://schemas.microsoft.com/office/drawing/2014/main" id="{1581DD58-BA74-1602-E80E-77994FA903F7}"/>
                      </a:ext>
                    </a:extLst>
                  </p:cNvPr>
                  <p:cNvSpPr txBox="1"/>
                  <p:nvPr/>
                </p:nvSpPr>
                <p:spPr>
                  <a:xfrm>
                    <a:off x="4181074" y="2536819"/>
                    <a:ext cx="753703" cy="251817"/>
                  </a:xfrm>
                  <a:prstGeom prst="rect">
                    <a:avLst/>
                  </a:prstGeom>
                  <a:noFill/>
                </p:spPr>
                <p:txBody>
                  <a:bodyPr wrap="none" rtlCol="0" anchor="ctr">
                    <a:spAutoFit/>
                  </a:bodyPr>
                  <a:lstStyle/>
                  <a:p>
                    <a:pPr algn="ctr"/>
                    <a:r>
                      <a:rPr lang="en-US" sz="1200" b="1" dirty="0">
                        <a:solidFill>
                          <a:schemeClr val="bg1"/>
                        </a:solidFill>
                        <a:effectLst>
                          <a:outerShdw blurRad="38100" dist="38100" dir="2700000" algn="tl">
                            <a:srgbClr val="000000">
                              <a:alpha val="43137"/>
                            </a:srgbClr>
                          </a:outerShdw>
                        </a:effectLst>
                        <a:latin typeface="Century Gothic" panose="020B0502020202020204" pitchFamily="34" charset="0"/>
                      </a:rPr>
                      <a:t>Program</a:t>
                    </a:r>
                  </a:p>
                </p:txBody>
              </p:sp>
            </p:grpSp>
            <p:grpSp>
              <p:nvGrpSpPr>
                <p:cNvPr id="37" name="Group 36">
                  <a:extLst>
                    <a:ext uri="{FF2B5EF4-FFF2-40B4-BE49-F238E27FC236}">
                      <a16:creationId xmlns:a16="http://schemas.microsoft.com/office/drawing/2014/main" id="{19647697-8369-0899-41C4-3899B083CBEE}"/>
                    </a:ext>
                  </a:extLst>
                </p:cNvPr>
                <p:cNvGrpSpPr/>
                <p:nvPr/>
              </p:nvGrpSpPr>
              <p:grpSpPr>
                <a:xfrm>
                  <a:off x="6992853" y="3832781"/>
                  <a:ext cx="1282446" cy="866186"/>
                  <a:chOff x="6992853" y="3832781"/>
                  <a:chExt cx="1282446" cy="866186"/>
                </a:xfrm>
              </p:grpSpPr>
              <p:grpSp>
                <p:nvGrpSpPr>
                  <p:cNvPr id="38" name="Group 37">
                    <a:extLst>
                      <a:ext uri="{FF2B5EF4-FFF2-40B4-BE49-F238E27FC236}">
                        <a16:creationId xmlns:a16="http://schemas.microsoft.com/office/drawing/2014/main" id="{71966AB9-2C6C-A66C-82B9-D5C6944FB5BB}"/>
                      </a:ext>
                    </a:extLst>
                  </p:cNvPr>
                  <p:cNvGrpSpPr/>
                  <p:nvPr/>
                </p:nvGrpSpPr>
                <p:grpSpPr>
                  <a:xfrm>
                    <a:off x="6992853" y="4044434"/>
                    <a:ext cx="1282446" cy="654533"/>
                    <a:chOff x="6992853" y="4044434"/>
                    <a:chExt cx="1282446" cy="654533"/>
                  </a:xfrm>
                </p:grpSpPr>
                <p:sp>
                  <p:nvSpPr>
                    <p:cNvPr id="45" name="Rectangle: Rounded Corners 44">
                      <a:extLst>
                        <a:ext uri="{FF2B5EF4-FFF2-40B4-BE49-F238E27FC236}">
                          <a16:creationId xmlns:a16="http://schemas.microsoft.com/office/drawing/2014/main" id="{C19B0A2D-1205-24B9-6D19-2629F8E3E4F3}"/>
                        </a:ext>
                      </a:extLst>
                    </p:cNvPr>
                    <p:cNvSpPr/>
                    <p:nvPr/>
                  </p:nvSpPr>
                  <p:spPr>
                    <a:xfrm>
                      <a:off x="6992853" y="4044434"/>
                      <a:ext cx="1282446" cy="617220"/>
                    </a:xfrm>
                    <a:prstGeom prst="roundRect">
                      <a:avLst>
                        <a:gd name="adj" fmla="val 6790"/>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Rounded Corners 45">
                      <a:extLst>
                        <a:ext uri="{FF2B5EF4-FFF2-40B4-BE49-F238E27FC236}">
                          <a16:creationId xmlns:a16="http://schemas.microsoft.com/office/drawing/2014/main" id="{B358863F-5970-672F-72A9-10C53E187F7F}"/>
                        </a:ext>
                      </a:extLst>
                    </p:cNvPr>
                    <p:cNvSpPr/>
                    <p:nvPr/>
                  </p:nvSpPr>
                  <p:spPr>
                    <a:xfrm>
                      <a:off x="7370472" y="4681341"/>
                      <a:ext cx="527209" cy="17626"/>
                    </a:xfrm>
                    <a:prstGeom prst="roundRect">
                      <a:avLst>
                        <a:gd name="adj" fmla="val 50000"/>
                      </a:avLst>
                    </a:prstGeom>
                    <a:pattFill prst="narVert">
                      <a:fgClr>
                        <a:srgbClr val="F4AD2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8176666-F838-9047-3E73-D44FE285F3A8}"/>
                      </a:ext>
                    </a:extLst>
                  </p:cNvPr>
                  <p:cNvGrpSpPr/>
                  <p:nvPr/>
                </p:nvGrpSpPr>
                <p:grpSpPr>
                  <a:xfrm>
                    <a:off x="7443576" y="3832781"/>
                    <a:ext cx="381000" cy="381000"/>
                    <a:chOff x="7443576" y="3832781"/>
                    <a:chExt cx="381000" cy="381000"/>
                  </a:xfrm>
                </p:grpSpPr>
                <p:grpSp>
                  <p:nvGrpSpPr>
                    <p:cNvPr id="41" name="Group 40">
                      <a:extLst>
                        <a:ext uri="{FF2B5EF4-FFF2-40B4-BE49-F238E27FC236}">
                          <a16:creationId xmlns:a16="http://schemas.microsoft.com/office/drawing/2014/main" id="{C48E9FC2-395E-9503-BFA8-43FDABCC6EB9}"/>
                        </a:ext>
                      </a:extLst>
                    </p:cNvPr>
                    <p:cNvGrpSpPr/>
                    <p:nvPr/>
                  </p:nvGrpSpPr>
                  <p:grpSpPr>
                    <a:xfrm>
                      <a:off x="7443576" y="3832781"/>
                      <a:ext cx="381000" cy="381000"/>
                      <a:chOff x="7443576" y="3832781"/>
                      <a:chExt cx="381000" cy="381000"/>
                    </a:xfrm>
                  </p:grpSpPr>
                  <p:sp>
                    <p:nvSpPr>
                      <p:cNvPr id="43" name="Oval 42">
                        <a:extLst>
                          <a:ext uri="{FF2B5EF4-FFF2-40B4-BE49-F238E27FC236}">
                            <a16:creationId xmlns:a16="http://schemas.microsoft.com/office/drawing/2014/main" id="{B10095A6-46F0-7191-1B2D-E363465F9C12}"/>
                          </a:ext>
                        </a:extLst>
                      </p:cNvPr>
                      <p:cNvSpPr/>
                      <p:nvPr/>
                    </p:nvSpPr>
                    <p:spPr>
                      <a:xfrm>
                        <a:off x="7443576" y="3832781"/>
                        <a:ext cx="381000" cy="381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11AFB139-6C08-FA6C-C9F7-7D90A469F96A}"/>
                          </a:ext>
                        </a:extLst>
                      </p:cNvPr>
                      <p:cNvSpPr/>
                      <p:nvPr/>
                    </p:nvSpPr>
                    <p:spPr>
                      <a:xfrm>
                        <a:off x="7473615" y="3862820"/>
                        <a:ext cx="320922" cy="320922"/>
                      </a:xfrm>
                      <a:prstGeom prst="ellipse">
                        <a:avLst/>
                      </a:prstGeom>
                      <a:solidFill>
                        <a:srgbClr val="F4AD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Shape 41">
                      <a:extLst>
                        <a:ext uri="{FF2B5EF4-FFF2-40B4-BE49-F238E27FC236}">
                          <a16:creationId xmlns:a16="http://schemas.microsoft.com/office/drawing/2014/main" id="{08E63D6C-28C1-55D0-5ACE-8059B4F371A4}"/>
                        </a:ext>
                      </a:extLst>
                    </p:cNvPr>
                    <p:cNvSpPr>
                      <a:spLocks noChangeAspect="1"/>
                    </p:cNvSpPr>
                    <p:nvPr/>
                  </p:nvSpPr>
                  <p:spPr>
                    <a:xfrm>
                      <a:off x="7552290" y="3930243"/>
                      <a:ext cx="163572" cy="186077"/>
                    </a:xfrm>
                    <a:custGeom>
                      <a:avLst/>
                      <a:gdLst>
                        <a:gd name="connsiteX0" fmla="*/ 28429 w 4059228"/>
                        <a:gd name="connsiteY0" fmla="*/ 3145537 h 4617720"/>
                        <a:gd name="connsiteX1" fmla="*/ 796402 w 4059228"/>
                        <a:gd name="connsiteY1" fmla="*/ 3383728 h 4617720"/>
                        <a:gd name="connsiteX2" fmla="*/ 553601 w 4059228"/>
                        <a:gd name="connsiteY2" fmla="*/ 3528948 h 4617720"/>
                        <a:gd name="connsiteX3" fmla="*/ 1706520 w 4059228"/>
                        <a:gd name="connsiteY3" fmla="*/ 4310751 h 4617720"/>
                        <a:gd name="connsiteX4" fmla="*/ 3091483 w 4059228"/>
                        <a:gd name="connsiteY4" fmla="*/ 4293847 h 4617720"/>
                        <a:gd name="connsiteX5" fmla="*/ 1596260 w 4059228"/>
                        <a:gd name="connsiteY5" fmla="*/ 4592738 h 4617720"/>
                        <a:gd name="connsiteX6" fmla="*/ 288134 w 4059228"/>
                        <a:gd name="connsiteY6" fmla="*/ 3791726 h 4617720"/>
                        <a:gd name="connsiteX7" fmla="*/ 122553 w 4059228"/>
                        <a:gd name="connsiteY7" fmla="*/ 4043363 h 4617720"/>
                        <a:gd name="connsiteX8" fmla="*/ 28429 w 4059228"/>
                        <a:gd name="connsiteY8" fmla="*/ 3145537 h 4617720"/>
                        <a:gd name="connsiteX9" fmla="*/ 3246692 w 4059228"/>
                        <a:gd name="connsiteY9" fmla="*/ 2738309 h 4617720"/>
                        <a:gd name="connsiteX10" fmla="*/ 3404973 w 4059228"/>
                        <a:gd name="connsiteY10" fmla="*/ 2806309 h 4617720"/>
                        <a:gd name="connsiteX11" fmla="*/ 3826032 w 4059228"/>
                        <a:gd name="connsiteY11" fmla="*/ 2961133 h 4617720"/>
                        <a:gd name="connsiteX12" fmla="*/ 3956653 w 4059228"/>
                        <a:gd name="connsiteY12" fmla="*/ 3157833 h 4617720"/>
                        <a:gd name="connsiteX13" fmla="*/ 4059228 w 4059228"/>
                        <a:gd name="connsiteY13" fmla="*/ 3918506 h 4617720"/>
                        <a:gd name="connsiteX14" fmla="*/ 1487538 w 4059228"/>
                        <a:gd name="connsiteY14" fmla="*/ 3918506 h 4617720"/>
                        <a:gd name="connsiteX15" fmla="*/ 1593571 w 4059228"/>
                        <a:gd name="connsiteY15" fmla="*/ 3158217 h 4617720"/>
                        <a:gd name="connsiteX16" fmla="*/ 1724192 w 4059228"/>
                        <a:gd name="connsiteY16" fmla="*/ 2961517 h 4617720"/>
                        <a:gd name="connsiteX17" fmla="*/ 2145251 w 4059228"/>
                        <a:gd name="connsiteY17" fmla="*/ 2806693 h 4617720"/>
                        <a:gd name="connsiteX18" fmla="*/ 2308912 w 4059228"/>
                        <a:gd name="connsiteY18" fmla="*/ 2738694 h 4617720"/>
                        <a:gd name="connsiteX19" fmla="*/ 2686668 w 4059228"/>
                        <a:gd name="connsiteY19" fmla="*/ 3368288 h 4617720"/>
                        <a:gd name="connsiteX20" fmla="*/ 2689702 w 4059228"/>
                        <a:gd name="connsiteY20" fmla="*/ 3330964 h 4617720"/>
                        <a:gd name="connsiteX21" fmla="*/ 2713067 w 4059228"/>
                        <a:gd name="connsiteY21" fmla="*/ 3029133 h 4617720"/>
                        <a:gd name="connsiteX22" fmla="*/ 2635847 w 4059228"/>
                        <a:gd name="connsiteY22" fmla="*/ 2933473 h 4617720"/>
                        <a:gd name="connsiteX23" fmla="*/ 2628932 w 4059228"/>
                        <a:gd name="connsiteY23" fmla="*/ 2924637 h 4617720"/>
                        <a:gd name="connsiteX24" fmla="*/ 2637768 w 4059228"/>
                        <a:gd name="connsiteY24" fmla="*/ 2915801 h 4617720"/>
                        <a:gd name="connsiteX25" fmla="*/ 2703847 w 4059228"/>
                        <a:gd name="connsiteY25" fmla="*/ 2847801 h 4617720"/>
                        <a:gd name="connsiteX26" fmla="*/ 2707305 w 4059228"/>
                        <a:gd name="connsiteY26" fmla="*/ 2844343 h 4617720"/>
                        <a:gd name="connsiteX27" fmla="*/ 2712683 w 4059228"/>
                        <a:gd name="connsiteY27" fmla="*/ 2844343 h 4617720"/>
                        <a:gd name="connsiteX28" fmla="*/ 2832547 w 4059228"/>
                        <a:gd name="connsiteY28" fmla="*/ 2844343 h 4617720"/>
                        <a:gd name="connsiteX29" fmla="*/ 2837926 w 4059228"/>
                        <a:gd name="connsiteY29" fmla="*/ 2844343 h 4617720"/>
                        <a:gd name="connsiteX30" fmla="*/ 2841383 w 4059228"/>
                        <a:gd name="connsiteY30" fmla="*/ 2847801 h 4617720"/>
                        <a:gd name="connsiteX31" fmla="*/ 2907462 w 4059228"/>
                        <a:gd name="connsiteY31" fmla="*/ 2915801 h 4617720"/>
                        <a:gd name="connsiteX32" fmla="*/ 2916298 w 4059228"/>
                        <a:gd name="connsiteY32" fmla="*/ 2924637 h 4617720"/>
                        <a:gd name="connsiteX33" fmla="*/ 2909383 w 4059228"/>
                        <a:gd name="connsiteY33" fmla="*/ 2933473 h 4617720"/>
                        <a:gd name="connsiteX34" fmla="*/ 2834852 w 4059228"/>
                        <a:gd name="connsiteY34" fmla="*/ 3029133 h 4617720"/>
                        <a:gd name="connsiteX35" fmla="*/ 2858050 w 4059228"/>
                        <a:gd name="connsiteY35" fmla="*/ 3330964 h 4617720"/>
                        <a:gd name="connsiteX36" fmla="*/ 2861158 w 4059228"/>
                        <a:gd name="connsiteY36" fmla="*/ 3369182 h 4617720"/>
                        <a:gd name="connsiteX37" fmla="*/ 1276624 w 4059228"/>
                        <a:gd name="connsiteY37" fmla="*/ 1290341 h 4617720"/>
                        <a:gd name="connsiteX38" fmla="*/ 639657 w 4059228"/>
                        <a:gd name="connsiteY38" fmla="*/ 1925388 h 4617720"/>
                        <a:gd name="connsiteX39" fmla="*/ 1276624 w 4059228"/>
                        <a:gd name="connsiteY39" fmla="*/ 2562740 h 4617720"/>
                        <a:gd name="connsiteX40" fmla="*/ 1916282 w 4059228"/>
                        <a:gd name="connsiteY40" fmla="*/ 1925388 h 4617720"/>
                        <a:gd name="connsiteX41" fmla="*/ 1276624 w 4059228"/>
                        <a:gd name="connsiteY41" fmla="*/ 1290341 h 4617720"/>
                        <a:gd name="connsiteX42" fmla="*/ 2822240 w 4059228"/>
                        <a:gd name="connsiteY42" fmla="*/ 1214153 h 4617720"/>
                        <a:gd name="connsiteX43" fmla="*/ 2823209 w 4059228"/>
                        <a:gd name="connsiteY43" fmla="*/ 1214339 h 4617720"/>
                        <a:gd name="connsiteX44" fmla="*/ 2828567 w 4059228"/>
                        <a:gd name="connsiteY44" fmla="*/ 1214292 h 4617720"/>
                        <a:gd name="connsiteX45" fmla="*/ 3020410 w 4059228"/>
                        <a:gd name="connsiteY45" fmla="*/ 1274206 h 4617720"/>
                        <a:gd name="connsiteX46" fmla="*/ 3148774 w 4059228"/>
                        <a:gd name="connsiteY46" fmla="*/ 1387443 h 4617720"/>
                        <a:gd name="connsiteX47" fmla="*/ 3154318 w 4059228"/>
                        <a:gd name="connsiteY47" fmla="*/ 1396621 h 4617720"/>
                        <a:gd name="connsiteX48" fmla="*/ 3180597 w 4059228"/>
                        <a:gd name="connsiteY48" fmla="*/ 1400175 h 4617720"/>
                        <a:gd name="connsiteX49" fmla="*/ 3259537 w 4059228"/>
                        <a:gd name="connsiteY49" fmla="*/ 1463316 h 4617720"/>
                        <a:gd name="connsiteX50" fmla="*/ 3261728 w 4059228"/>
                        <a:gd name="connsiteY50" fmla="*/ 1467843 h 4617720"/>
                        <a:gd name="connsiteX51" fmla="*/ 3265468 w 4059228"/>
                        <a:gd name="connsiteY51" fmla="*/ 1471866 h 4617720"/>
                        <a:gd name="connsiteX52" fmla="*/ 3318263 w 4059228"/>
                        <a:gd name="connsiteY52" fmla="*/ 1630567 h 4617720"/>
                        <a:gd name="connsiteX53" fmla="*/ 3319712 w 4059228"/>
                        <a:gd name="connsiteY53" fmla="*/ 1655341 h 4617720"/>
                        <a:gd name="connsiteX54" fmla="*/ 3325583 w 4059228"/>
                        <a:gd name="connsiteY54" fmla="*/ 1712372 h 4617720"/>
                        <a:gd name="connsiteX55" fmla="*/ 3310367 w 4059228"/>
                        <a:gd name="connsiteY55" fmla="*/ 1873367 h 4617720"/>
                        <a:gd name="connsiteX56" fmla="*/ 3300181 w 4059228"/>
                        <a:gd name="connsiteY56" fmla="*/ 1902558 h 4617720"/>
                        <a:gd name="connsiteX57" fmla="*/ 3295098 w 4059228"/>
                        <a:gd name="connsiteY57" fmla="*/ 1931535 h 4617720"/>
                        <a:gd name="connsiteX58" fmla="*/ 3324679 w 4059228"/>
                        <a:gd name="connsiteY58" fmla="*/ 2127850 h 4617720"/>
                        <a:gd name="connsiteX59" fmla="*/ 3197516 w 4059228"/>
                        <a:gd name="connsiteY59" fmla="*/ 2282674 h 4617720"/>
                        <a:gd name="connsiteX60" fmla="*/ 2759169 w 4059228"/>
                        <a:gd name="connsiteY60" fmla="*/ 2705270 h 4617720"/>
                        <a:gd name="connsiteX61" fmla="*/ 2315442 w 4059228"/>
                        <a:gd name="connsiteY61" fmla="*/ 2261929 h 4617720"/>
                        <a:gd name="connsiteX62" fmla="*/ 2219782 w 4059228"/>
                        <a:gd name="connsiteY62" fmla="*/ 2096732 h 4617720"/>
                        <a:gd name="connsiteX63" fmla="*/ 2259737 w 4059228"/>
                        <a:gd name="connsiteY63" fmla="*/ 1901954 h 4617720"/>
                        <a:gd name="connsiteX64" fmla="*/ 2265115 w 4059228"/>
                        <a:gd name="connsiteY64" fmla="*/ 1901954 h 4617720"/>
                        <a:gd name="connsiteX65" fmla="*/ 2255896 w 4059228"/>
                        <a:gd name="connsiteY65" fmla="*/ 1867084 h 4617720"/>
                        <a:gd name="connsiteX66" fmla="*/ 2244039 w 4059228"/>
                        <a:gd name="connsiteY66" fmla="*/ 1825081 h 4617720"/>
                        <a:gd name="connsiteX67" fmla="*/ 2250901 w 4059228"/>
                        <a:gd name="connsiteY67" fmla="*/ 1632643 h 4617720"/>
                        <a:gd name="connsiteX68" fmla="*/ 2384594 w 4059228"/>
                        <a:gd name="connsiteY68" fmla="*/ 1399447 h 4617720"/>
                        <a:gd name="connsiteX69" fmla="*/ 2508300 w 4059228"/>
                        <a:gd name="connsiteY69" fmla="*/ 1298408 h 4617720"/>
                        <a:gd name="connsiteX70" fmla="*/ 2628547 w 4059228"/>
                        <a:gd name="connsiteY70" fmla="*/ 1236555 h 4617720"/>
                        <a:gd name="connsiteX71" fmla="*/ 2738423 w 4059228"/>
                        <a:gd name="connsiteY71" fmla="*/ 1215810 h 4617720"/>
                        <a:gd name="connsiteX72" fmla="*/ 2738965 w 4059228"/>
                        <a:gd name="connsiteY72" fmla="*/ 1215799 h 4617720"/>
                        <a:gd name="connsiteX73" fmla="*/ 2743802 w 4059228"/>
                        <a:gd name="connsiteY73" fmla="*/ 1215042 h 4617720"/>
                        <a:gd name="connsiteX74" fmla="*/ 2804410 w 4059228"/>
                        <a:gd name="connsiteY74" fmla="*/ 1214506 h 4617720"/>
                        <a:gd name="connsiteX75" fmla="*/ 1060717 w 4059228"/>
                        <a:gd name="connsiteY75" fmla="*/ 699091 h 4617720"/>
                        <a:gd name="connsiteX76" fmla="*/ 1494838 w 4059228"/>
                        <a:gd name="connsiteY76" fmla="*/ 699091 h 4617720"/>
                        <a:gd name="connsiteX77" fmla="*/ 1515968 w 4059228"/>
                        <a:gd name="connsiteY77" fmla="*/ 906547 h 4617720"/>
                        <a:gd name="connsiteX78" fmla="*/ 1863265 w 4059228"/>
                        <a:gd name="connsiteY78" fmla="*/ 1050998 h 4617720"/>
                        <a:gd name="connsiteX79" fmla="*/ 2026541 w 4059228"/>
                        <a:gd name="connsiteY79" fmla="*/ 919610 h 4617720"/>
                        <a:gd name="connsiteX80" fmla="*/ 2179060 w 4059228"/>
                        <a:gd name="connsiteY80" fmla="*/ 1071744 h 4617720"/>
                        <a:gd name="connsiteX81" fmla="*/ 2334268 w 4059228"/>
                        <a:gd name="connsiteY81" fmla="*/ 1223879 h 4617720"/>
                        <a:gd name="connsiteX82" fmla="*/ 2200190 w 4059228"/>
                        <a:gd name="connsiteY82" fmla="*/ 1386386 h 4617720"/>
                        <a:gd name="connsiteX83" fmla="*/ 2166766 w 4059228"/>
                        <a:gd name="connsiteY83" fmla="*/ 1576554 h 4617720"/>
                        <a:gd name="connsiteX84" fmla="*/ 2156009 w 4059228"/>
                        <a:gd name="connsiteY84" fmla="*/ 1614204 h 4617720"/>
                        <a:gd name="connsiteX85" fmla="*/ 2145637 w 4059228"/>
                        <a:gd name="connsiteY85" fmla="*/ 1842790 h 4617720"/>
                        <a:gd name="connsiteX86" fmla="*/ 2130653 w 4059228"/>
                        <a:gd name="connsiteY86" fmla="*/ 1860078 h 4617720"/>
                        <a:gd name="connsiteX87" fmla="*/ 2122202 w 4059228"/>
                        <a:gd name="connsiteY87" fmla="*/ 2124777 h 4617720"/>
                        <a:gd name="connsiteX88" fmla="*/ 2209794 w 4059228"/>
                        <a:gd name="connsiteY88" fmla="*/ 2311488 h 4617720"/>
                        <a:gd name="connsiteX89" fmla="*/ 2200190 w 4059228"/>
                        <a:gd name="connsiteY89" fmla="*/ 2556594 h 4617720"/>
                        <a:gd name="connsiteX90" fmla="*/ 2271647 w 4059228"/>
                        <a:gd name="connsiteY90" fmla="*/ 2643034 h 4617720"/>
                        <a:gd name="connsiteX91" fmla="*/ 2252054 w 4059228"/>
                        <a:gd name="connsiteY91" fmla="*/ 2653406 h 4617720"/>
                        <a:gd name="connsiteX92" fmla="*/ 2125275 w 4059228"/>
                        <a:gd name="connsiteY92" fmla="*/ 2706423 h 4617720"/>
                        <a:gd name="connsiteX93" fmla="*/ 1684238 w 4059228"/>
                        <a:gd name="connsiteY93" fmla="*/ 2866625 h 4617720"/>
                        <a:gd name="connsiteX94" fmla="*/ 1515968 w 4059228"/>
                        <a:gd name="connsiteY94" fmla="*/ 3036816 h 4617720"/>
                        <a:gd name="connsiteX95" fmla="*/ 1512510 w 4059228"/>
                        <a:gd name="connsiteY95" fmla="*/ 3070623 h 4617720"/>
                        <a:gd name="connsiteX96" fmla="*/ 1493685 w 4059228"/>
                        <a:gd name="connsiteY96" fmla="*/ 3140544 h 4617720"/>
                        <a:gd name="connsiteX97" fmla="*/ 1479087 w 4059228"/>
                        <a:gd name="connsiteY97" fmla="*/ 3244272 h 4617720"/>
                        <a:gd name="connsiteX98" fmla="*/ 1060717 w 4059228"/>
                        <a:gd name="connsiteY98" fmla="*/ 3244272 h 4617720"/>
                        <a:gd name="connsiteX99" fmla="*/ 1039586 w 4059228"/>
                        <a:gd name="connsiteY99" fmla="*/ 3036816 h 4617720"/>
                        <a:gd name="connsiteX100" fmla="*/ 689600 w 4059228"/>
                        <a:gd name="connsiteY100" fmla="*/ 2892365 h 4617720"/>
                        <a:gd name="connsiteX101" fmla="*/ 526324 w 4059228"/>
                        <a:gd name="connsiteY101" fmla="*/ 3026059 h 4617720"/>
                        <a:gd name="connsiteX102" fmla="*/ 220903 w 4059228"/>
                        <a:gd name="connsiteY102" fmla="*/ 2719100 h 4617720"/>
                        <a:gd name="connsiteX103" fmla="*/ 352676 w 4059228"/>
                        <a:gd name="connsiteY103" fmla="*/ 2556594 h 4617720"/>
                        <a:gd name="connsiteX104" fmla="*/ 207841 w 4059228"/>
                        <a:gd name="connsiteY104" fmla="*/ 2210449 h 4617720"/>
                        <a:gd name="connsiteX105" fmla="*/ 0 w 4059228"/>
                        <a:gd name="connsiteY105" fmla="*/ 2189318 h 4617720"/>
                        <a:gd name="connsiteX106" fmla="*/ 0 w 4059228"/>
                        <a:gd name="connsiteY106" fmla="*/ 1756350 h 4617720"/>
                        <a:gd name="connsiteX107" fmla="*/ 207841 w 4059228"/>
                        <a:gd name="connsiteY107" fmla="*/ 1735220 h 4617720"/>
                        <a:gd name="connsiteX108" fmla="*/ 352676 w 4059228"/>
                        <a:gd name="connsiteY108" fmla="*/ 1386386 h 4617720"/>
                        <a:gd name="connsiteX109" fmla="*/ 220903 w 4059228"/>
                        <a:gd name="connsiteY109" fmla="*/ 1223879 h 4617720"/>
                        <a:gd name="connsiteX110" fmla="*/ 526324 w 4059228"/>
                        <a:gd name="connsiteY110" fmla="*/ 919994 h 4617720"/>
                        <a:gd name="connsiteX111" fmla="*/ 689600 w 4059228"/>
                        <a:gd name="connsiteY111" fmla="*/ 1050998 h 4617720"/>
                        <a:gd name="connsiteX112" fmla="*/ 1039586 w 4059228"/>
                        <a:gd name="connsiteY112" fmla="*/ 906547 h 4617720"/>
                        <a:gd name="connsiteX113" fmla="*/ 2070956 w 4059228"/>
                        <a:gd name="connsiteY113" fmla="*/ 66 h 4617720"/>
                        <a:gd name="connsiteX114" fmla="*/ 2462968 w 4059228"/>
                        <a:gd name="connsiteY114" fmla="*/ 32541 h 4617720"/>
                        <a:gd name="connsiteX115" fmla="*/ 3771095 w 4059228"/>
                        <a:gd name="connsiteY115" fmla="*/ 833938 h 4617720"/>
                        <a:gd name="connsiteX116" fmla="*/ 3935139 w 4059228"/>
                        <a:gd name="connsiteY116" fmla="*/ 586143 h 4617720"/>
                        <a:gd name="connsiteX117" fmla="*/ 4030415 w 4059228"/>
                        <a:gd name="connsiteY117" fmla="*/ 1480510 h 4617720"/>
                        <a:gd name="connsiteX118" fmla="*/ 3262443 w 4059228"/>
                        <a:gd name="connsiteY118" fmla="*/ 1242320 h 4617720"/>
                        <a:gd name="connsiteX119" fmla="*/ 3502939 w 4059228"/>
                        <a:gd name="connsiteY119" fmla="*/ 1096716 h 4617720"/>
                        <a:gd name="connsiteX120" fmla="*/ 968898 w 4059228"/>
                        <a:gd name="connsiteY120" fmla="*/ 319138 h 4617720"/>
                        <a:gd name="connsiteX121" fmla="*/ 2070956 w 4059228"/>
                        <a:gd name="connsiteY121" fmla="*/ 66 h 4617720"/>
                        <a:gd name="connsiteX0" fmla="*/ 28429 w 4059228"/>
                        <a:gd name="connsiteY0" fmla="*/ 3145537 h 4617720"/>
                        <a:gd name="connsiteX1" fmla="*/ 796402 w 4059228"/>
                        <a:gd name="connsiteY1" fmla="*/ 3383728 h 4617720"/>
                        <a:gd name="connsiteX2" fmla="*/ 553601 w 4059228"/>
                        <a:gd name="connsiteY2" fmla="*/ 3528948 h 4617720"/>
                        <a:gd name="connsiteX3" fmla="*/ 1706520 w 4059228"/>
                        <a:gd name="connsiteY3" fmla="*/ 4310751 h 4617720"/>
                        <a:gd name="connsiteX4" fmla="*/ 3091483 w 4059228"/>
                        <a:gd name="connsiteY4" fmla="*/ 4293847 h 4617720"/>
                        <a:gd name="connsiteX5" fmla="*/ 1596260 w 4059228"/>
                        <a:gd name="connsiteY5" fmla="*/ 4592738 h 4617720"/>
                        <a:gd name="connsiteX6" fmla="*/ 288134 w 4059228"/>
                        <a:gd name="connsiteY6" fmla="*/ 3791726 h 4617720"/>
                        <a:gd name="connsiteX7" fmla="*/ 122553 w 4059228"/>
                        <a:gd name="connsiteY7" fmla="*/ 4043363 h 4617720"/>
                        <a:gd name="connsiteX8" fmla="*/ 28429 w 4059228"/>
                        <a:gd name="connsiteY8" fmla="*/ 3145537 h 4617720"/>
                        <a:gd name="connsiteX9" fmla="*/ 3246692 w 4059228"/>
                        <a:gd name="connsiteY9" fmla="*/ 2738309 h 4617720"/>
                        <a:gd name="connsiteX10" fmla="*/ 3404973 w 4059228"/>
                        <a:gd name="connsiteY10" fmla="*/ 2806309 h 4617720"/>
                        <a:gd name="connsiteX11" fmla="*/ 3826032 w 4059228"/>
                        <a:gd name="connsiteY11" fmla="*/ 2961133 h 4617720"/>
                        <a:gd name="connsiteX12" fmla="*/ 3956653 w 4059228"/>
                        <a:gd name="connsiteY12" fmla="*/ 3157833 h 4617720"/>
                        <a:gd name="connsiteX13" fmla="*/ 4059228 w 4059228"/>
                        <a:gd name="connsiteY13" fmla="*/ 3918506 h 4617720"/>
                        <a:gd name="connsiteX14" fmla="*/ 1487538 w 4059228"/>
                        <a:gd name="connsiteY14" fmla="*/ 3918506 h 4617720"/>
                        <a:gd name="connsiteX15" fmla="*/ 1593571 w 4059228"/>
                        <a:gd name="connsiteY15" fmla="*/ 3158217 h 4617720"/>
                        <a:gd name="connsiteX16" fmla="*/ 1724192 w 4059228"/>
                        <a:gd name="connsiteY16" fmla="*/ 2961517 h 4617720"/>
                        <a:gd name="connsiteX17" fmla="*/ 2145251 w 4059228"/>
                        <a:gd name="connsiteY17" fmla="*/ 2806693 h 4617720"/>
                        <a:gd name="connsiteX18" fmla="*/ 2308912 w 4059228"/>
                        <a:gd name="connsiteY18" fmla="*/ 2738694 h 4617720"/>
                        <a:gd name="connsiteX19" fmla="*/ 2686668 w 4059228"/>
                        <a:gd name="connsiteY19" fmla="*/ 3368288 h 4617720"/>
                        <a:gd name="connsiteX20" fmla="*/ 2689702 w 4059228"/>
                        <a:gd name="connsiteY20" fmla="*/ 3330964 h 4617720"/>
                        <a:gd name="connsiteX21" fmla="*/ 2713067 w 4059228"/>
                        <a:gd name="connsiteY21" fmla="*/ 3029133 h 4617720"/>
                        <a:gd name="connsiteX22" fmla="*/ 2635847 w 4059228"/>
                        <a:gd name="connsiteY22" fmla="*/ 2933473 h 4617720"/>
                        <a:gd name="connsiteX23" fmla="*/ 2628932 w 4059228"/>
                        <a:gd name="connsiteY23" fmla="*/ 2924637 h 4617720"/>
                        <a:gd name="connsiteX24" fmla="*/ 2637768 w 4059228"/>
                        <a:gd name="connsiteY24" fmla="*/ 2915801 h 4617720"/>
                        <a:gd name="connsiteX25" fmla="*/ 2703847 w 4059228"/>
                        <a:gd name="connsiteY25" fmla="*/ 2847801 h 4617720"/>
                        <a:gd name="connsiteX26" fmla="*/ 2707305 w 4059228"/>
                        <a:gd name="connsiteY26" fmla="*/ 2844343 h 4617720"/>
                        <a:gd name="connsiteX27" fmla="*/ 2712683 w 4059228"/>
                        <a:gd name="connsiteY27" fmla="*/ 2844343 h 4617720"/>
                        <a:gd name="connsiteX28" fmla="*/ 2832547 w 4059228"/>
                        <a:gd name="connsiteY28" fmla="*/ 2844343 h 4617720"/>
                        <a:gd name="connsiteX29" fmla="*/ 2837926 w 4059228"/>
                        <a:gd name="connsiteY29" fmla="*/ 2844343 h 4617720"/>
                        <a:gd name="connsiteX30" fmla="*/ 2841383 w 4059228"/>
                        <a:gd name="connsiteY30" fmla="*/ 2847801 h 4617720"/>
                        <a:gd name="connsiteX31" fmla="*/ 2907462 w 4059228"/>
                        <a:gd name="connsiteY31" fmla="*/ 2915801 h 4617720"/>
                        <a:gd name="connsiteX32" fmla="*/ 2916298 w 4059228"/>
                        <a:gd name="connsiteY32" fmla="*/ 2924637 h 4617720"/>
                        <a:gd name="connsiteX33" fmla="*/ 2909383 w 4059228"/>
                        <a:gd name="connsiteY33" fmla="*/ 2933473 h 4617720"/>
                        <a:gd name="connsiteX34" fmla="*/ 2834852 w 4059228"/>
                        <a:gd name="connsiteY34" fmla="*/ 3029133 h 4617720"/>
                        <a:gd name="connsiteX35" fmla="*/ 2858050 w 4059228"/>
                        <a:gd name="connsiteY35" fmla="*/ 3330964 h 4617720"/>
                        <a:gd name="connsiteX36" fmla="*/ 2861158 w 4059228"/>
                        <a:gd name="connsiteY36" fmla="*/ 3369182 h 4617720"/>
                        <a:gd name="connsiteX37" fmla="*/ 3246692 w 4059228"/>
                        <a:gd name="connsiteY37" fmla="*/ 2738309 h 4617720"/>
                        <a:gd name="connsiteX38" fmla="*/ 1276624 w 4059228"/>
                        <a:gd name="connsiteY38" fmla="*/ 1290341 h 4617720"/>
                        <a:gd name="connsiteX39" fmla="*/ 639657 w 4059228"/>
                        <a:gd name="connsiteY39" fmla="*/ 1925388 h 4617720"/>
                        <a:gd name="connsiteX40" fmla="*/ 1276624 w 4059228"/>
                        <a:gd name="connsiteY40" fmla="*/ 2562740 h 4617720"/>
                        <a:gd name="connsiteX41" fmla="*/ 1916282 w 4059228"/>
                        <a:gd name="connsiteY41" fmla="*/ 1925388 h 4617720"/>
                        <a:gd name="connsiteX42" fmla="*/ 1276624 w 4059228"/>
                        <a:gd name="connsiteY42" fmla="*/ 1290341 h 4617720"/>
                        <a:gd name="connsiteX43" fmla="*/ 2822240 w 4059228"/>
                        <a:gd name="connsiteY43" fmla="*/ 1214153 h 4617720"/>
                        <a:gd name="connsiteX44" fmla="*/ 2823209 w 4059228"/>
                        <a:gd name="connsiteY44" fmla="*/ 1214339 h 4617720"/>
                        <a:gd name="connsiteX45" fmla="*/ 2828567 w 4059228"/>
                        <a:gd name="connsiteY45" fmla="*/ 1214292 h 4617720"/>
                        <a:gd name="connsiteX46" fmla="*/ 3020410 w 4059228"/>
                        <a:gd name="connsiteY46" fmla="*/ 1274206 h 4617720"/>
                        <a:gd name="connsiteX47" fmla="*/ 3148774 w 4059228"/>
                        <a:gd name="connsiteY47" fmla="*/ 1387443 h 4617720"/>
                        <a:gd name="connsiteX48" fmla="*/ 3154318 w 4059228"/>
                        <a:gd name="connsiteY48" fmla="*/ 1396621 h 4617720"/>
                        <a:gd name="connsiteX49" fmla="*/ 3180597 w 4059228"/>
                        <a:gd name="connsiteY49" fmla="*/ 1400175 h 4617720"/>
                        <a:gd name="connsiteX50" fmla="*/ 3259537 w 4059228"/>
                        <a:gd name="connsiteY50" fmla="*/ 1463316 h 4617720"/>
                        <a:gd name="connsiteX51" fmla="*/ 3261728 w 4059228"/>
                        <a:gd name="connsiteY51" fmla="*/ 1467843 h 4617720"/>
                        <a:gd name="connsiteX52" fmla="*/ 3265468 w 4059228"/>
                        <a:gd name="connsiteY52" fmla="*/ 1471866 h 4617720"/>
                        <a:gd name="connsiteX53" fmla="*/ 3318263 w 4059228"/>
                        <a:gd name="connsiteY53" fmla="*/ 1630567 h 4617720"/>
                        <a:gd name="connsiteX54" fmla="*/ 3319712 w 4059228"/>
                        <a:gd name="connsiteY54" fmla="*/ 1655341 h 4617720"/>
                        <a:gd name="connsiteX55" fmla="*/ 3325583 w 4059228"/>
                        <a:gd name="connsiteY55" fmla="*/ 1712372 h 4617720"/>
                        <a:gd name="connsiteX56" fmla="*/ 3310367 w 4059228"/>
                        <a:gd name="connsiteY56" fmla="*/ 1873367 h 4617720"/>
                        <a:gd name="connsiteX57" fmla="*/ 3300181 w 4059228"/>
                        <a:gd name="connsiteY57" fmla="*/ 1902558 h 4617720"/>
                        <a:gd name="connsiteX58" fmla="*/ 3295098 w 4059228"/>
                        <a:gd name="connsiteY58" fmla="*/ 1931535 h 4617720"/>
                        <a:gd name="connsiteX59" fmla="*/ 3324679 w 4059228"/>
                        <a:gd name="connsiteY59" fmla="*/ 2127850 h 4617720"/>
                        <a:gd name="connsiteX60" fmla="*/ 3197516 w 4059228"/>
                        <a:gd name="connsiteY60" fmla="*/ 2282674 h 4617720"/>
                        <a:gd name="connsiteX61" fmla="*/ 2759169 w 4059228"/>
                        <a:gd name="connsiteY61" fmla="*/ 2705270 h 4617720"/>
                        <a:gd name="connsiteX62" fmla="*/ 2315442 w 4059228"/>
                        <a:gd name="connsiteY62" fmla="*/ 2261929 h 4617720"/>
                        <a:gd name="connsiteX63" fmla="*/ 2219782 w 4059228"/>
                        <a:gd name="connsiteY63" fmla="*/ 2096732 h 4617720"/>
                        <a:gd name="connsiteX64" fmla="*/ 2259737 w 4059228"/>
                        <a:gd name="connsiteY64" fmla="*/ 1901954 h 4617720"/>
                        <a:gd name="connsiteX65" fmla="*/ 2265115 w 4059228"/>
                        <a:gd name="connsiteY65" fmla="*/ 1901954 h 4617720"/>
                        <a:gd name="connsiteX66" fmla="*/ 2255896 w 4059228"/>
                        <a:gd name="connsiteY66" fmla="*/ 1867084 h 4617720"/>
                        <a:gd name="connsiteX67" fmla="*/ 2244039 w 4059228"/>
                        <a:gd name="connsiteY67" fmla="*/ 1825081 h 4617720"/>
                        <a:gd name="connsiteX68" fmla="*/ 2250901 w 4059228"/>
                        <a:gd name="connsiteY68" fmla="*/ 1632643 h 4617720"/>
                        <a:gd name="connsiteX69" fmla="*/ 2384594 w 4059228"/>
                        <a:gd name="connsiteY69" fmla="*/ 1399447 h 4617720"/>
                        <a:gd name="connsiteX70" fmla="*/ 2508300 w 4059228"/>
                        <a:gd name="connsiteY70" fmla="*/ 1298408 h 4617720"/>
                        <a:gd name="connsiteX71" fmla="*/ 2628547 w 4059228"/>
                        <a:gd name="connsiteY71" fmla="*/ 1236555 h 4617720"/>
                        <a:gd name="connsiteX72" fmla="*/ 2738423 w 4059228"/>
                        <a:gd name="connsiteY72" fmla="*/ 1215810 h 4617720"/>
                        <a:gd name="connsiteX73" fmla="*/ 2738965 w 4059228"/>
                        <a:gd name="connsiteY73" fmla="*/ 1215799 h 4617720"/>
                        <a:gd name="connsiteX74" fmla="*/ 2743802 w 4059228"/>
                        <a:gd name="connsiteY74" fmla="*/ 1215042 h 4617720"/>
                        <a:gd name="connsiteX75" fmla="*/ 2804410 w 4059228"/>
                        <a:gd name="connsiteY75" fmla="*/ 1214506 h 4617720"/>
                        <a:gd name="connsiteX76" fmla="*/ 2822240 w 4059228"/>
                        <a:gd name="connsiteY76" fmla="*/ 1214153 h 4617720"/>
                        <a:gd name="connsiteX77" fmla="*/ 1060717 w 4059228"/>
                        <a:gd name="connsiteY77" fmla="*/ 699091 h 4617720"/>
                        <a:gd name="connsiteX78" fmla="*/ 1494838 w 4059228"/>
                        <a:gd name="connsiteY78" fmla="*/ 699091 h 4617720"/>
                        <a:gd name="connsiteX79" fmla="*/ 1515968 w 4059228"/>
                        <a:gd name="connsiteY79" fmla="*/ 906547 h 4617720"/>
                        <a:gd name="connsiteX80" fmla="*/ 1863265 w 4059228"/>
                        <a:gd name="connsiteY80" fmla="*/ 1050998 h 4617720"/>
                        <a:gd name="connsiteX81" fmla="*/ 2026541 w 4059228"/>
                        <a:gd name="connsiteY81" fmla="*/ 919610 h 4617720"/>
                        <a:gd name="connsiteX82" fmla="*/ 2179060 w 4059228"/>
                        <a:gd name="connsiteY82" fmla="*/ 1071744 h 4617720"/>
                        <a:gd name="connsiteX83" fmla="*/ 2334268 w 4059228"/>
                        <a:gd name="connsiteY83" fmla="*/ 1223879 h 4617720"/>
                        <a:gd name="connsiteX84" fmla="*/ 2200190 w 4059228"/>
                        <a:gd name="connsiteY84" fmla="*/ 1386386 h 4617720"/>
                        <a:gd name="connsiteX85" fmla="*/ 2166766 w 4059228"/>
                        <a:gd name="connsiteY85" fmla="*/ 1576554 h 4617720"/>
                        <a:gd name="connsiteX86" fmla="*/ 2156009 w 4059228"/>
                        <a:gd name="connsiteY86" fmla="*/ 1614204 h 4617720"/>
                        <a:gd name="connsiteX87" fmla="*/ 2145637 w 4059228"/>
                        <a:gd name="connsiteY87" fmla="*/ 1842790 h 4617720"/>
                        <a:gd name="connsiteX88" fmla="*/ 2130653 w 4059228"/>
                        <a:gd name="connsiteY88" fmla="*/ 1860078 h 4617720"/>
                        <a:gd name="connsiteX89" fmla="*/ 2122202 w 4059228"/>
                        <a:gd name="connsiteY89" fmla="*/ 2124777 h 4617720"/>
                        <a:gd name="connsiteX90" fmla="*/ 2209794 w 4059228"/>
                        <a:gd name="connsiteY90" fmla="*/ 2311488 h 4617720"/>
                        <a:gd name="connsiteX91" fmla="*/ 2200190 w 4059228"/>
                        <a:gd name="connsiteY91" fmla="*/ 2556594 h 4617720"/>
                        <a:gd name="connsiteX92" fmla="*/ 2271647 w 4059228"/>
                        <a:gd name="connsiteY92" fmla="*/ 2643034 h 4617720"/>
                        <a:gd name="connsiteX93" fmla="*/ 2252054 w 4059228"/>
                        <a:gd name="connsiteY93" fmla="*/ 2653406 h 4617720"/>
                        <a:gd name="connsiteX94" fmla="*/ 2125275 w 4059228"/>
                        <a:gd name="connsiteY94" fmla="*/ 2706423 h 4617720"/>
                        <a:gd name="connsiteX95" fmla="*/ 1684238 w 4059228"/>
                        <a:gd name="connsiteY95" fmla="*/ 2866625 h 4617720"/>
                        <a:gd name="connsiteX96" fmla="*/ 1515968 w 4059228"/>
                        <a:gd name="connsiteY96" fmla="*/ 3036816 h 4617720"/>
                        <a:gd name="connsiteX97" fmla="*/ 1493685 w 4059228"/>
                        <a:gd name="connsiteY97" fmla="*/ 3140544 h 4617720"/>
                        <a:gd name="connsiteX98" fmla="*/ 1479087 w 4059228"/>
                        <a:gd name="connsiteY98" fmla="*/ 3244272 h 4617720"/>
                        <a:gd name="connsiteX99" fmla="*/ 1060717 w 4059228"/>
                        <a:gd name="connsiteY99" fmla="*/ 3244272 h 4617720"/>
                        <a:gd name="connsiteX100" fmla="*/ 1039586 w 4059228"/>
                        <a:gd name="connsiteY100" fmla="*/ 3036816 h 4617720"/>
                        <a:gd name="connsiteX101" fmla="*/ 689600 w 4059228"/>
                        <a:gd name="connsiteY101" fmla="*/ 2892365 h 4617720"/>
                        <a:gd name="connsiteX102" fmla="*/ 526324 w 4059228"/>
                        <a:gd name="connsiteY102" fmla="*/ 3026059 h 4617720"/>
                        <a:gd name="connsiteX103" fmla="*/ 220903 w 4059228"/>
                        <a:gd name="connsiteY103" fmla="*/ 2719100 h 4617720"/>
                        <a:gd name="connsiteX104" fmla="*/ 352676 w 4059228"/>
                        <a:gd name="connsiteY104" fmla="*/ 2556594 h 4617720"/>
                        <a:gd name="connsiteX105" fmla="*/ 207841 w 4059228"/>
                        <a:gd name="connsiteY105" fmla="*/ 2210449 h 4617720"/>
                        <a:gd name="connsiteX106" fmla="*/ 0 w 4059228"/>
                        <a:gd name="connsiteY106" fmla="*/ 2189318 h 4617720"/>
                        <a:gd name="connsiteX107" fmla="*/ 0 w 4059228"/>
                        <a:gd name="connsiteY107" fmla="*/ 1756350 h 4617720"/>
                        <a:gd name="connsiteX108" fmla="*/ 207841 w 4059228"/>
                        <a:gd name="connsiteY108" fmla="*/ 1735220 h 4617720"/>
                        <a:gd name="connsiteX109" fmla="*/ 352676 w 4059228"/>
                        <a:gd name="connsiteY109" fmla="*/ 1386386 h 4617720"/>
                        <a:gd name="connsiteX110" fmla="*/ 220903 w 4059228"/>
                        <a:gd name="connsiteY110" fmla="*/ 1223879 h 4617720"/>
                        <a:gd name="connsiteX111" fmla="*/ 526324 w 4059228"/>
                        <a:gd name="connsiteY111" fmla="*/ 919994 h 4617720"/>
                        <a:gd name="connsiteX112" fmla="*/ 689600 w 4059228"/>
                        <a:gd name="connsiteY112" fmla="*/ 1050998 h 4617720"/>
                        <a:gd name="connsiteX113" fmla="*/ 1039586 w 4059228"/>
                        <a:gd name="connsiteY113" fmla="*/ 906547 h 4617720"/>
                        <a:gd name="connsiteX114" fmla="*/ 1060717 w 4059228"/>
                        <a:gd name="connsiteY114" fmla="*/ 699091 h 4617720"/>
                        <a:gd name="connsiteX115" fmla="*/ 2070956 w 4059228"/>
                        <a:gd name="connsiteY115" fmla="*/ 66 h 4617720"/>
                        <a:gd name="connsiteX116" fmla="*/ 2462968 w 4059228"/>
                        <a:gd name="connsiteY116" fmla="*/ 32541 h 4617720"/>
                        <a:gd name="connsiteX117" fmla="*/ 3771095 w 4059228"/>
                        <a:gd name="connsiteY117" fmla="*/ 833938 h 4617720"/>
                        <a:gd name="connsiteX118" fmla="*/ 3935139 w 4059228"/>
                        <a:gd name="connsiteY118" fmla="*/ 586143 h 4617720"/>
                        <a:gd name="connsiteX119" fmla="*/ 4030415 w 4059228"/>
                        <a:gd name="connsiteY119" fmla="*/ 1480510 h 4617720"/>
                        <a:gd name="connsiteX120" fmla="*/ 3262443 w 4059228"/>
                        <a:gd name="connsiteY120" fmla="*/ 1242320 h 4617720"/>
                        <a:gd name="connsiteX121" fmla="*/ 3502939 w 4059228"/>
                        <a:gd name="connsiteY121" fmla="*/ 1096716 h 4617720"/>
                        <a:gd name="connsiteX122" fmla="*/ 968898 w 4059228"/>
                        <a:gd name="connsiteY122" fmla="*/ 319138 h 4617720"/>
                        <a:gd name="connsiteX123" fmla="*/ 2070956 w 4059228"/>
                        <a:gd name="connsiteY123" fmla="*/ 66 h 461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059228" h="4617720">
                          <a:moveTo>
                            <a:pt x="28429" y="3145537"/>
                          </a:moveTo>
                          <a:lnTo>
                            <a:pt x="796402" y="3383728"/>
                          </a:lnTo>
                          <a:lnTo>
                            <a:pt x="553601" y="3528948"/>
                          </a:lnTo>
                          <a:cubicBezTo>
                            <a:pt x="878999" y="3890460"/>
                            <a:pt x="1243585" y="4172063"/>
                            <a:pt x="1706520" y="4310751"/>
                          </a:cubicBezTo>
                          <a:cubicBezTo>
                            <a:pt x="2167150" y="4448671"/>
                            <a:pt x="2627012" y="4424852"/>
                            <a:pt x="3091483" y="4293847"/>
                          </a:cubicBezTo>
                          <a:cubicBezTo>
                            <a:pt x="2903620" y="4520896"/>
                            <a:pt x="2123354" y="4681868"/>
                            <a:pt x="1596260" y="4592738"/>
                          </a:cubicBezTo>
                          <a:cubicBezTo>
                            <a:pt x="1061484" y="4502841"/>
                            <a:pt x="626210" y="4236989"/>
                            <a:pt x="288134" y="3791726"/>
                          </a:cubicBezTo>
                          <a:lnTo>
                            <a:pt x="122553" y="4043363"/>
                          </a:lnTo>
                          <a:cubicBezTo>
                            <a:pt x="90282" y="3736405"/>
                            <a:pt x="60316" y="3448270"/>
                            <a:pt x="28429" y="3145537"/>
                          </a:cubicBezTo>
                          <a:close/>
                          <a:moveTo>
                            <a:pt x="3246692" y="2738309"/>
                          </a:moveTo>
                          <a:cubicBezTo>
                            <a:pt x="3290104" y="2762897"/>
                            <a:pt x="3345809" y="2794015"/>
                            <a:pt x="3404973" y="2806309"/>
                          </a:cubicBezTo>
                          <a:cubicBezTo>
                            <a:pt x="3404973" y="2806309"/>
                            <a:pt x="3660836" y="2858557"/>
                            <a:pt x="3826032" y="2961133"/>
                          </a:cubicBezTo>
                          <a:cubicBezTo>
                            <a:pt x="3895568" y="3004545"/>
                            <a:pt x="3942823" y="3076003"/>
                            <a:pt x="3956653" y="3157833"/>
                          </a:cubicBezTo>
                          <a:lnTo>
                            <a:pt x="4059228" y="3918506"/>
                          </a:lnTo>
                          <a:lnTo>
                            <a:pt x="1487538" y="3918506"/>
                          </a:lnTo>
                          <a:lnTo>
                            <a:pt x="1593571" y="3158217"/>
                          </a:lnTo>
                          <a:cubicBezTo>
                            <a:pt x="1607786" y="3077924"/>
                            <a:pt x="1654656" y="3004929"/>
                            <a:pt x="1724192" y="2961517"/>
                          </a:cubicBezTo>
                          <a:cubicBezTo>
                            <a:pt x="1891310" y="2858942"/>
                            <a:pt x="2145251" y="2806693"/>
                            <a:pt x="2145251" y="2806693"/>
                          </a:cubicBezTo>
                          <a:cubicBezTo>
                            <a:pt x="2204415" y="2794399"/>
                            <a:pt x="2262042" y="2762897"/>
                            <a:pt x="2308912" y="2738694"/>
                          </a:cubicBezTo>
                          <a:lnTo>
                            <a:pt x="2686668" y="3368288"/>
                          </a:lnTo>
                          <a:lnTo>
                            <a:pt x="2689702" y="3330964"/>
                          </a:lnTo>
                          <a:cubicBezTo>
                            <a:pt x="2701242" y="3186796"/>
                            <a:pt x="2710907" y="3056266"/>
                            <a:pt x="2713067" y="3029133"/>
                          </a:cubicBezTo>
                          <a:lnTo>
                            <a:pt x="2635847" y="2933473"/>
                          </a:lnTo>
                          <a:lnTo>
                            <a:pt x="2628932" y="2924637"/>
                          </a:lnTo>
                          <a:lnTo>
                            <a:pt x="2637768" y="2915801"/>
                          </a:lnTo>
                          <a:lnTo>
                            <a:pt x="2703847" y="2847801"/>
                          </a:lnTo>
                          <a:lnTo>
                            <a:pt x="2707305" y="2844343"/>
                          </a:lnTo>
                          <a:lnTo>
                            <a:pt x="2712683" y="2844343"/>
                          </a:lnTo>
                          <a:lnTo>
                            <a:pt x="2832547" y="2844343"/>
                          </a:lnTo>
                          <a:lnTo>
                            <a:pt x="2837926" y="2844343"/>
                          </a:lnTo>
                          <a:lnTo>
                            <a:pt x="2841383" y="2847801"/>
                          </a:lnTo>
                          <a:lnTo>
                            <a:pt x="2907462" y="2915801"/>
                          </a:lnTo>
                          <a:lnTo>
                            <a:pt x="2916298" y="2924637"/>
                          </a:lnTo>
                          <a:lnTo>
                            <a:pt x="2909383" y="2933473"/>
                          </a:lnTo>
                          <a:lnTo>
                            <a:pt x="2834852" y="3029133"/>
                          </a:lnTo>
                          <a:cubicBezTo>
                            <a:pt x="2837013" y="3056266"/>
                            <a:pt x="2846528" y="3186796"/>
                            <a:pt x="2858050" y="3330964"/>
                          </a:cubicBezTo>
                          <a:lnTo>
                            <a:pt x="2861158" y="3369182"/>
                          </a:lnTo>
                          <a:lnTo>
                            <a:pt x="3246692" y="2738309"/>
                          </a:lnTo>
                          <a:close/>
                          <a:moveTo>
                            <a:pt x="1276624" y="1290341"/>
                          </a:moveTo>
                          <a:cubicBezTo>
                            <a:pt x="923949" y="1290341"/>
                            <a:pt x="639657" y="1573865"/>
                            <a:pt x="639657" y="1925388"/>
                          </a:cubicBezTo>
                          <a:cubicBezTo>
                            <a:pt x="639657" y="2276912"/>
                            <a:pt x="923949" y="2562740"/>
                            <a:pt x="1276624" y="2562740"/>
                          </a:cubicBezTo>
                          <a:cubicBezTo>
                            <a:pt x="1629300" y="2562740"/>
                            <a:pt x="1916282" y="2276912"/>
                            <a:pt x="1916282" y="1925388"/>
                          </a:cubicBezTo>
                          <a:cubicBezTo>
                            <a:pt x="1916282" y="1573865"/>
                            <a:pt x="1629300" y="1290341"/>
                            <a:pt x="1276624" y="1290341"/>
                          </a:cubicBezTo>
                          <a:close/>
                          <a:moveTo>
                            <a:pt x="2822240" y="1214153"/>
                          </a:moveTo>
                          <a:lnTo>
                            <a:pt x="2823209" y="1214339"/>
                          </a:lnTo>
                          <a:lnTo>
                            <a:pt x="2828567" y="1214292"/>
                          </a:lnTo>
                          <a:cubicBezTo>
                            <a:pt x="2908182" y="1220109"/>
                            <a:pt x="2972292" y="1244240"/>
                            <a:pt x="3020410" y="1274206"/>
                          </a:cubicBezTo>
                          <a:cubicBezTo>
                            <a:pt x="3094749" y="1314544"/>
                            <a:pt x="3133863" y="1364824"/>
                            <a:pt x="3148774" y="1387443"/>
                          </a:cubicBezTo>
                          <a:lnTo>
                            <a:pt x="3154318" y="1396621"/>
                          </a:lnTo>
                          <a:lnTo>
                            <a:pt x="3180597" y="1400175"/>
                          </a:lnTo>
                          <a:cubicBezTo>
                            <a:pt x="3212468" y="1409417"/>
                            <a:pt x="3238630" y="1432126"/>
                            <a:pt x="3259537" y="1463316"/>
                          </a:cubicBezTo>
                          <a:lnTo>
                            <a:pt x="3261728" y="1467843"/>
                          </a:lnTo>
                          <a:lnTo>
                            <a:pt x="3265468" y="1471866"/>
                          </a:lnTo>
                          <a:cubicBezTo>
                            <a:pt x="3289503" y="1506105"/>
                            <a:pt x="3310213" y="1556481"/>
                            <a:pt x="3318263" y="1630567"/>
                          </a:cubicBezTo>
                          <a:lnTo>
                            <a:pt x="3319712" y="1655341"/>
                          </a:lnTo>
                          <a:lnTo>
                            <a:pt x="3325583" y="1712372"/>
                          </a:lnTo>
                          <a:cubicBezTo>
                            <a:pt x="3327871" y="1772616"/>
                            <a:pt x="3322438" y="1830219"/>
                            <a:pt x="3310367" y="1873367"/>
                          </a:cubicBezTo>
                          <a:lnTo>
                            <a:pt x="3300181" y="1902558"/>
                          </a:lnTo>
                          <a:lnTo>
                            <a:pt x="3295098" y="1931535"/>
                          </a:lnTo>
                          <a:cubicBezTo>
                            <a:pt x="3359639" y="1921162"/>
                            <a:pt x="3371549" y="1985321"/>
                            <a:pt x="3324679" y="2127850"/>
                          </a:cubicBezTo>
                          <a:cubicBezTo>
                            <a:pt x="3274352" y="2289590"/>
                            <a:pt x="3229019" y="2298426"/>
                            <a:pt x="3197516" y="2282674"/>
                          </a:cubicBezTo>
                          <a:cubicBezTo>
                            <a:pt x="3166014" y="2463622"/>
                            <a:pt x="3070353" y="2694898"/>
                            <a:pt x="2759169" y="2705270"/>
                          </a:cubicBezTo>
                          <a:cubicBezTo>
                            <a:pt x="2442606" y="2681067"/>
                            <a:pt x="2341567" y="2444414"/>
                            <a:pt x="2315442" y="2261929"/>
                          </a:cubicBezTo>
                          <a:cubicBezTo>
                            <a:pt x="2289318" y="2258471"/>
                            <a:pt x="2256279" y="2225432"/>
                            <a:pt x="2219782" y="2096732"/>
                          </a:cubicBezTo>
                          <a:cubicBezTo>
                            <a:pt x="2169455" y="1926157"/>
                            <a:pt x="2216325" y="1900417"/>
                            <a:pt x="2259737" y="1901954"/>
                          </a:cubicBezTo>
                          <a:lnTo>
                            <a:pt x="2265115" y="1901954"/>
                          </a:lnTo>
                          <a:lnTo>
                            <a:pt x="2255896" y="1867084"/>
                          </a:lnTo>
                          <a:lnTo>
                            <a:pt x="2244039" y="1825081"/>
                          </a:lnTo>
                          <a:cubicBezTo>
                            <a:pt x="2230875" y="1758990"/>
                            <a:pt x="2234189" y="1694304"/>
                            <a:pt x="2250901" y="1632643"/>
                          </a:cubicBezTo>
                          <a:cubicBezTo>
                            <a:pt x="2273182" y="1536598"/>
                            <a:pt x="2326200" y="1459379"/>
                            <a:pt x="2384594" y="1399447"/>
                          </a:cubicBezTo>
                          <a:cubicBezTo>
                            <a:pt x="2420707" y="1360261"/>
                            <a:pt x="2463735" y="1325685"/>
                            <a:pt x="2508300" y="1298408"/>
                          </a:cubicBezTo>
                          <a:cubicBezTo>
                            <a:pt x="2544413" y="1272668"/>
                            <a:pt x="2583983" y="1251923"/>
                            <a:pt x="2628547" y="1236555"/>
                          </a:cubicBezTo>
                          <a:cubicBezTo>
                            <a:pt x="2662740" y="1224262"/>
                            <a:pt x="2698853" y="1217347"/>
                            <a:pt x="2738423" y="1215810"/>
                          </a:cubicBezTo>
                          <a:lnTo>
                            <a:pt x="2738965" y="1215799"/>
                          </a:lnTo>
                          <a:lnTo>
                            <a:pt x="2743802" y="1215042"/>
                          </a:lnTo>
                          <a:lnTo>
                            <a:pt x="2804410" y="1214506"/>
                          </a:lnTo>
                          <a:lnTo>
                            <a:pt x="2822240" y="1214153"/>
                          </a:lnTo>
                          <a:close/>
                          <a:moveTo>
                            <a:pt x="1060717" y="699091"/>
                          </a:moveTo>
                          <a:lnTo>
                            <a:pt x="1494838" y="699091"/>
                          </a:lnTo>
                          <a:lnTo>
                            <a:pt x="1515968" y="906547"/>
                          </a:lnTo>
                          <a:cubicBezTo>
                            <a:pt x="1536714" y="1024874"/>
                            <a:pt x="1752622" y="1137439"/>
                            <a:pt x="1863265" y="1050998"/>
                          </a:cubicBezTo>
                          <a:lnTo>
                            <a:pt x="2026541" y="919610"/>
                          </a:lnTo>
                          <a:lnTo>
                            <a:pt x="2179060" y="1071744"/>
                          </a:lnTo>
                          <a:lnTo>
                            <a:pt x="2334268" y="1223879"/>
                          </a:lnTo>
                          <a:lnTo>
                            <a:pt x="2200190" y="1386386"/>
                          </a:lnTo>
                          <a:cubicBezTo>
                            <a:pt x="2154856" y="1439403"/>
                            <a:pt x="2147173" y="1511628"/>
                            <a:pt x="2166766" y="1576554"/>
                          </a:cubicBezTo>
                          <a:cubicBezTo>
                            <a:pt x="2162540" y="1588848"/>
                            <a:pt x="2159082" y="1601526"/>
                            <a:pt x="2156009" y="1614204"/>
                          </a:cubicBezTo>
                          <a:cubicBezTo>
                            <a:pt x="2136800" y="1689887"/>
                            <a:pt x="2133343" y="1767491"/>
                            <a:pt x="2145637" y="1842790"/>
                          </a:cubicBezTo>
                          <a:cubicBezTo>
                            <a:pt x="2140258" y="1848169"/>
                            <a:pt x="2135264" y="1853931"/>
                            <a:pt x="2130653" y="1860078"/>
                          </a:cubicBezTo>
                          <a:cubicBezTo>
                            <a:pt x="2087626" y="1917705"/>
                            <a:pt x="2084936" y="1999150"/>
                            <a:pt x="2122202" y="2124777"/>
                          </a:cubicBezTo>
                          <a:cubicBezTo>
                            <a:pt x="2142179" y="2194313"/>
                            <a:pt x="2167919" y="2265002"/>
                            <a:pt x="2209794" y="2311488"/>
                          </a:cubicBezTo>
                          <a:cubicBezTo>
                            <a:pt x="2162156" y="2391781"/>
                            <a:pt x="2155241" y="2498582"/>
                            <a:pt x="2200190" y="2556594"/>
                          </a:cubicBezTo>
                          <a:lnTo>
                            <a:pt x="2271647" y="2643034"/>
                          </a:lnTo>
                          <a:lnTo>
                            <a:pt x="2252054" y="2653406"/>
                          </a:lnTo>
                          <a:cubicBezTo>
                            <a:pt x="2212100" y="2674151"/>
                            <a:pt x="2166382" y="2697971"/>
                            <a:pt x="2125275" y="2706423"/>
                          </a:cubicBezTo>
                          <a:cubicBezTo>
                            <a:pt x="2114134" y="2708727"/>
                            <a:pt x="1863650" y="2760976"/>
                            <a:pt x="1684238" y="2866625"/>
                          </a:cubicBezTo>
                          <a:cubicBezTo>
                            <a:pt x="1597798" y="2890060"/>
                            <a:pt x="1522115" y="2955754"/>
                            <a:pt x="1515968" y="3036816"/>
                          </a:cubicBezTo>
                          <a:lnTo>
                            <a:pt x="1493685" y="3140544"/>
                          </a:lnTo>
                          <a:lnTo>
                            <a:pt x="1479087" y="3244272"/>
                          </a:lnTo>
                          <a:lnTo>
                            <a:pt x="1060717" y="3244272"/>
                          </a:lnTo>
                          <a:lnTo>
                            <a:pt x="1039586" y="3036816"/>
                          </a:lnTo>
                          <a:cubicBezTo>
                            <a:pt x="1029214" y="2897743"/>
                            <a:pt x="810616" y="2803236"/>
                            <a:pt x="689600" y="2892365"/>
                          </a:cubicBezTo>
                          <a:lnTo>
                            <a:pt x="526324" y="3026059"/>
                          </a:lnTo>
                          <a:lnTo>
                            <a:pt x="220903" y="2719100"/>
                          </a:lnTo>
                          <a:lnTo>
                            <a:pt x="352676" y="2556594"/>
                          </a:lnTo>
                          <a:cubicBezTo>
                            <a:pt x="426438" y="2462470"/>
                            <a:pt x="363049" y="2236573"/>
                            <a:pt x="207841" y="2210449"/>
                          </a:cubicBezTo>
                          <a:lnTo>
                            <a:pt x="0" y="2189318"/>
                          </a:lnTo>
                          <a:lnTo>
                            <a:pt x="0" y="1756350"/>
                          </a:lnTo>
                          <a:lnTo>
                            <a:pt x="207841" y="1735220"/>
                          </a:lnTo>
                          <a:cubicBezTo>
                            <a:pt x="373806" y="1714474"/>
                            <a:pt x="452562" y="1504329"/>
                            <a:pt x="352676" y="1386386"/>
                          </a:cubicBezTo>
                          <a:lnTo>
                            <a:pt x="220903" y="1223879"/>
                          </a:lnTo>
                          <a:lnTo>
                            <a:pt x="526324" y="919994"/>
                          </a:lnTo>
                          <a:lnTo>
                            <a:pt x="689600" y="1050998"/>
                          </a:lnTo>
                          <a:cubicBezTo>
                            <a:pt x="800243" y="1137439"/>
                            <a:pt x="1018457" y="1024490"/>
                            <a:pt x="1039586" y="906547"/>
                          </a:cubicBezTo>
                          <a:lnTo>
                            <a:pt x="1060717" y="699091"/>
                          </a:lnTo>
                          <a:close/>
                          <a:moveTo>
                            <a:pt x="2070956" y="66"/>
                          </a:moveTo>
                          <a:cubicBezTo>
                            <a:pt x="2199566" y="-954"/>
                            <a:pt x="2330234" y="9779"/>
                            <a:pt x="2462968" y="32541"/>
                          </a:cubicBezTo>
                          <a:cubicBezTo>
                            <a:pt x="2997360" y="124360"/>
                            <a:pt x="3432634" y="389443"/>
                            <a:pt x="3771095" y="833938"/>
                          </a:cubicBezTo>
                          <a:lnTo>
                            <a:pt x="3935139" y="586143"/>
                          </a:lnTo>
                          <a:cubicBezTo>
                            <a:pt x="3967794" y="893486"/>
                            <a:pt x="3998529" y="1180467"/>
                            <a:pt x="4030415" y="1480510"/>
                          </a:cubicBezTo>
                          <a:lnTo>
                            <a:pt x="3262443" y="1242320"/>
                          </a:lnTo>
                          <a:lnTo>
                            <a:pt x="3502939" y="1096716"/>
                          </a:lnTo>
                          <a:cubicBezTo>
                            <a:pt x="2811418" y="313759"/>
                            <a:pt x="1973140" y="52903"/>
                            <a:pt x="968898" y="319138"/>
                          </a:cubicBezTo>
                          <a:cubicBezTo>
                            <a:pt x="1317828" y="111970"/>
                            <a:pt x="1685127" y="3128"/>
                            <a:pt x="2070956" y="66"/>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0" name="TextBox 39">
                    <a:extLst>
                      <a:ext uri="{FF2B5EF4-FFF2-40B4-BE49-F238E27FC236}">
                        <a16:creationId xmlns:a16="http://schemas.microsoft.com/office/drawing/2014/main" id="{F65F34AA-C03D-719D-E060-36AA0956A43E}"/>
                      </a:ext>
                    </a:extLst>
                  </p:cNvPr>
                  <p:cNvSpPr txBox="1"/>
                  <p:nvPr/>
                </p:nvSpPr>
                <p:spPr>
                  <a:xfrm>
                    <a:off x="7259614" y="4268697"/>
                    <a:ext cx="748924" cy="276999"/>
                  </a:xfrm>
                  <a:prstGeom prst="rect">
                    <a:avLst/>
                  </a:prstGeom>
                  <a:noFill/>
                </p:spPr>
                <p:txBody>
                  <a:bodyPr wrap="none" rtlCol="0" anchor="ctr">
                    <a:spAutoFit/>
                  </a:bodyPr>
                  <a:lstStyle/>
                  <a:p>
                    <a:pPr algn="ctr"/>
                    <a:r>
                      <a:rPr lang="en-US" sz="1200" b="1" dirty="0">
                        <a:solidFill>
                          <a:schemeClr val="bg1"/>
                        </a:solidFill>
                        <a:effectLst>
                          <a:outerShdw blurRad="38100" dist="38100" dir="2700000" algn="tl">
                            <a:srgbClr val="000000">
                              <a:alpha val="43137"/>
                            </a:srgbClr>
                          </a:outerShdw>
                        </a:effectLst>
                        <a:latin typeface="Century Gothic" panose="020B0502020202020204" pitchFamily="34" charset="0"/>
                      </a:rPr>
                      <a:t>Process</a:t>
                    </a:r>
                  </a:p>
                </p:txBody>
              </p:sp>
            </p:grpSp>
          </p:grpSp>
        </p:grpSp>
        <p:grpSp>
          <p:nvGrpSpPr>
            <p:cNvPr id="59" name="Group 58">
              <a:extLst>
                <a:ext uri="{FF2B5EF4-FFF2-40B4-BE49-F238E27FC236}">
                  <a16:creationId xmlns:a16="http://schemas.microsoft.com/office/drawing/2014/main" id="{231F62B1-99A4-B731-DEEC-23D21B3DD44E}"/>
                </a:ext>
              </a:extLst>
            </p:cNvPr>
            <p:cNvGrpSpPr/>
            <p:nvPr/>
          </p:nvGrpSpPr>
          <p:grpSpPr>
            <a:xfrm>
              <a:off x="406395" y="920784"/>
              <a:ext cx="2049058" cy="4925171"/>
              <a:chOff x="406395" y="920784"/>
              <a:chExt cx="2049058" cy="4925171"/>
            </a:xfrm>
          </p:grpSpPr>
          <p:sp>
            <p:nvSpPr>
              <p:cNvPr id="25" name="Rectangle: Rounded Corners 24">
                <a:extLst>
                  <a:ext uri="{FF2B5EF4-FFF2-40B4-BE49-F238E27FC236}">
                    <a16:creationId xmlns:a16="http://schemas.microsoft.com/office/drawing/2014/main" id="{6008A1D2-263F-4D42-A312-FCF5FCFE8151}"/>
                  </a:ext>
                </a:extLst>
              </p:cNvPr>
              <p:cNvSpPr/>
              <p:nvPr/>
            </p:nvSpPr>
            <p:spPr>
              <a:xfrm>
                <a:off x="406395" y="1680917"/>
                <a:ext cx="2049058" cy="3396943"/>
              </a:xfrm>
              <a:prstGeom prst="roundRect">
                <a:avLst>
                  <a:gd name="adj" fmla="val 2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Arrow: Chevron 163">
                <a:extLst>
                  <a:ext uri="{FF2B5EF4-FFF2-40B4-BE49-F238E27FC236}">
                    <a16:creationId xmlns:a16="http://schemas.microsoft.com/office/drawing/2014/main" id="{57155AEA-1214-4E60-BFB6-A7FEAC31FCD9}"/>
                  </a:ext>
                </a:extLst>
              </p:cNvPr>
              <p:cNvSpPr/>
              <p:nvPr/>
            </p:nvSpPr>
            <p:spPr>
              <a:xfrm rot="16200000">
                <a:off x="1361900" y="1360896"/>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9" name="Arrow: Chevron 178">
                <a:extLst>
                  <a:ext uri="{FF2B5EF4-FFF2-40B4-BE49-F238E27FC236}">
                    <a16:creationId xmlns:a16="http://schemas.microsoft.com/office/drawing/2014/main" id="{E60F9A9B-73C2-4D13-9E34-0F2413BCA581}"/>
                  </a:ext>
                </a:extLst>
              </p:cNvPr>
              <p:cNvSpPr/>
              <p:nvPr/>
            </p:nvSpPr>
            <p:spPr>
              <a:xfrm rot="5400000" flipV="1">
                <a:off x="1361900" y="5134941"/>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292" name="Group 291">
                <a:extLst>
                  <a:ext uri="{FF2B5EF4-FFF2-40B4-BE49-F238E27FC236}">
                    <a16:creationId xmlns:a16="http://schemas.microsoft.com/office/drawing/2014/main" id="{BBC27DCE-E51E-48AD-B338-5D409336CCDB}"/>
                  </a:ext>
                </a:extLst>
              </p:cNvPr>
              <p:cNvGrpSpPr/>
              <p:nvPr/>
            </p:nvGrpSpPr>
            <p:grpSpPr>
              <a:xfrm>
                <a:off x="621352" y="1879103"/>
                <a:ext cx="1619144" cy="857198"/>
                <a:chOff x="621352" y="1879103"/>
                <a:chExt cx="1619144" cy="857198"/>
              </a:xfrm>
            </p:grpSpPr>
            <p:grpSp>
              <p:nvGrpSpPr>
                <p:cNvPr id="210" name="Group 209">
                  <a:extLst>
                    <a:ext uri="{FF2B5EF4-FFF2-40B4-BE49-F238E27FC236}">
                      <a16:creationId xmlns:a16="http://schemas.microsoft.com/office/drawing/2014/main" id="{9157A357-2269-4943-B213-4FE6FBE7F314}"/>
                    </a:ext>
                  </a:extLst>
                </p:cNvPr>
                <p:cNvGrpSpPr/>
                <p:nvPr/>
              </p:nvGrpSpPr>
              <p:grpSpPr>
                <a:xfrm>
                  <a:off x="621352" y="2142194"/>
                  <a:ext cx="1619144" cy="594107"/>
                  <a:chOff x="595171" y="2317187"/>
                  <a:chExt cx="1619144" cy="594107"/>
                </a:xfrm>
              </p:grpSpPr>
              <p:sp>
                <p:nvSpPr>
                  <p:cNvPr id="15" name="Rectangle 14">
                    <a:extLst>
                      <a:ext uri="{FF2B5EF4-FFF2-40B4-BE49-F238E27FC236}">
                        <a16:creationId xmlns:a16="http://schemas.microsoft.com/office/drawing/2014/main" id="{1C4C078D-57FA-4D1C-8EAE-2306C30FDE18}"/>
                      </a:ext>
                    </a:extLst>
                  </p:cNvPr>
                  <p:cNvSpPr/>
                  <p:nvPr/>
                </p:nvSpPr>
                <p:spPr>
                  <a:xfrm>
                    <a:off x="595171" y="2317187"/>
                    <a:ext cx="1619144" cy="594107"/>
                  </a:xfrm>
                  <a:prstGeom prst="roundRect">
                    <a:avLst>
                      <a:gd name="adj" fmla="val 7983"/>
                    </a:avLst>
                  </a:prstGeom>
                  <a:solidFill>
                    <a:srgbClr val="F10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4">
                    <a:extLst>
                      <a:ext uri="{FF2B5EF4-FFF2-40B4-BE49-F238E27FC236}">
                        <a16:creationId xmlns:a16="http://schemas.microsoft.com/office/drawing/2014/main" id="{EEC14DF1-00E4-4A9A-A8F5-6FCC00531317}"/>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7" name="Group 206">
                    <a:extLst>
                      <a:ext uri="{FF2B5EF4-FFF2-40B4-BE49-F238E27FC236}">
                        <a16:creationId xmlns:a16="http://schemas.microsoft.com/office/drawing/2014/main" id="{2FF76E3C-5B51-4190-AD3F-DB96E9EB9F91}"/>
                      </a:ext>
                    </a:extLst>
                  </p:cNvPr>
                  <p:cNvGrpSpPr/>
                  <p:nvPr/>
                </p:nvGrpSpPr>
                <p:grpSpPr>
                  <a:xfrm>
                    <a:off x="1304539" y="2853057"/>
                    <a:ext cx="200409" cy="39035"/>
                    <a:chOff x="1253534" y="2857363"/>
                    <a:chExt cx="242495" cy="47232"/>
                  </a:xfrm>
                  <a:solidFill>
                    <a:schemeClr val="bg1"/>
                  </a:solidFill>
                </p:grpSpPr>
                <p:sp>
                  <p:nvSpPr>
                    <p:cNvPr id="203" name="Oval 202">
                      <a:extLst>
                        <a:ext uri="{FF2B5EF4-FFF2-40B4-BE49-F238E27FC236}">
                          <a16:creationId xmlns:a16="http://schemas.microsoft.com/office/drawing/2014/main" id="{C0D95EA7-37F5-4F44-B74C-079569BF95E3}"/>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43E713FD-78F9-47B6-951B-229915E39E2E}"/>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C4DEE889-8E02-4A8A-9CF3-FCD580D814CD}"/>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extBox 15">
                  <a:extLst>
                    <a:ext uri="{FF2B5EF4-FFF2-40B4-BE49-F238E27FC236}">
                      <a16:creationId xmlns:a16="http://schemas.microsoft.com/office/drawing/2014/main" id="{214FA358-A251-4064-969D-1FE390430DA3}"/>
                    </a:ext>
                  </a:extLst>
                </p:cNvPr>
                <p:cNvSpPr txBox="1"/>
                <p:nvPr/>
              </p:nvSpPr>
              <p:spPr>
                <a:xfrm>
                  <a:off x="657617" y="2200884"/>
                  <a:ext cx="1546614" cy="476726"/>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Regulations &amp; Standards</a:t>
                  </a:r>
                </a:p>
              </p:txBody>
            </p:sp>
            <p:grpSp>
              <p:nvGrpSpPr>
                <p:cNvPr id="32" name="Group 31">
                  <a:extLst>
                    <a:ext uri="{FF2B5EF4-FFF2-40B4-BE49-F238E27FC236}">
                      <a16:creationId xmlns:a16="http://schemas.microsoft.com/office/drawing/2014/main" id="{D77927A8-E40B-44BA-A07F-18E89AED946D}"/>
                    </a:ext>
                  </a:extLst>
                </p:cNvPr>
                <p:cNvGrpSpPr/>
                <p:nvPr/>
              </p:nvGrpSpPr>
              <p:grpSpPr>
                <a:xfrm>
                  <a:off x="1223149" y="1879103"/>
                  <a:ext cx="415551" cy="415551"/>
                  <a:chOff x="1223149" y="1879103"/>
                  <a:chExt cx="415551" cy="415551"/>
                </a:xfrm>
              </p:grpSpPr>
              <p:grpSp>
                <p:nvGrpSpPr>
                  <p:cNvPr id="208" name="Group 207">
                    <a:extLst>
                      <a:ext uri="{FF2B5EF4-FFF2-40B4-BE49-F238E27FC236}">
                        <a16:creationId xmlns:a16="http://schemas.microsoft.com/office/drawing/2014/main" id="{811A0509-73A5-4622-B32A-E6BDE1B2446B}"/>
                      </a:ext>
                    </a:extLst>
                  </p:cNvPr>
                  <p:cNvGrpSpPr/>
                  <p:nvPr/>
                </p:nvGrpSpPr>
                <p:grpSpPr>
                  <a:xfrm>
                    <a:off x="1223149" y="1879103"/>
                    <a:ext cx="415551" cy="415551"/>
                    <a:chOff x="1196968" y="2054096"/>
                    <a:chExt cx="415551" cy="415551"/>
                  </a:xfrm>
                </p:grpSpPr>
                <p:sp>
                  <p:nvSpPr>
                    <p:cNvPr id="121" name="Oval 120">
                      <a:extLst>
                        <a:ext uri="{FF2B5EF4-FFF2-40B4-BE49-F238E27FC236}">
                          <a16:creationId xmlns:a16="http://schemas.microsoft.com/office/drawing/2014/main" id="{AF017D1A-C75A-4E2D-9D3C-D93ECA04E26B}"/>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Oval 200">
                      <a:extLst>
                        <a:ext uri="{FF2B5EF4-FFF2-40B4-BE49-F238E27FC236}">
                          <a16:creationId xmlns:a16="http://schemas.microsoft.com/office/drawing/2014/main" id="{D9D178DA-360A-48DF-81B0-5E902C9ECFDF}"/>
                        </a:ext>
                      </a:extLst>
                    </p:cNvPr>
                    <p:cNvSpPr/>
                    <p:nvPr/>
                  </p:nvSpPr>
                  <p:spPr>
                    <a:xfrm>
                      <a:off x="1249884" y="2107012"/>
                      <a:ext cx="309718" cy="309718"/>
                    </a:xfrm>
                    <a:prstGeom prst="ellipse">
                      <a:avLst/>
                    </a:prstGeom>
                    <a:solidFill>
                      <a:srgbClr val="F10F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Arc 201">
                      <a:extLst>
                        <a:ext uri="{FF2B5EF4-FFF2-40B4-BE49-F238E27FC236}">
                          <a16:creationId xmlns:a16="http://schemas.microsoft.com/office/drawing/2014/main" id="{A7160C09-7C91-4126-A85A-3BD3BC2ED899}"/>
                        </a:ext>
                      </a:extLst>
                    </p:cNvPr>
                    <p:cNvSpPr/>
                    <p:nvPr/>
                  </p:nvSpPr>
                  <p:spPr>
                    <a:xfrm>
                      <a:off x="1196968" y="2054096"/>
                      <a:ext cx="415551" cy="415551"/>
                    </a:xfrm>
                    <a:prstGeom prst="arc">
                      <a:avLst>
                        <a:gd name="adj1" fmla="val 11299581"/>
                        <a:gd name="adj2" fmla="val 21340452"/>
                      </a:avLst>
                    </a:prstGeom>
                    <a:noFill/>
                    <a:ln w="6350">
                      <a:solidFill>
                        <a:srgbClr val="F10F24"/>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6" name="Freeform: Shape 285">
                    <a:extLst>
                      <a:ext uri="{FF2B5EF4-FFF2-40B4-BE49-F238E27FC236}">
                        <a16:creationId xmlns:a16="http://schemas.microsoft.com/office/drawing/2014/main" id="{7F43BEE4-AA24-436E-A133-5EFEA31B5EB8}"/>
                      </a:ext>
                    </a:extLst>
                  </p:cNvPr>
                  <p:cNvSpPr/>
                  <p:nvPr/>
                </p:nvSpPr>
                <p:spPr>
                  <a:xfrm>
                    <a:off x="1354518" y="2003524"/>
                    <a:ext cx="152814" cy="166710"/>
                  </a:xfrm>
                  <a:custGeom>
                    <a:avLst/>
                    <a:gdLst>
                      <a:gd name="connsiteX0" fmla="*/ 703706 w 829436"/>
                      <a:gd name="connsiteY0" fmla="*/ 397192 h 904874"/>
                      <a:gd name="connsiteX1" fmla="*/ 682751 w 829436"/>
                      <a:gd name="connsiteY1" fmla="*/ 430530 h 904874"/>
                      <a:gd name="connsiteX2" fmla="*/ 723709 w 829436"/>
                      <a:gd name="connsiteY2" fmla="*/ 430530 h 904874"/>
                      <a:gd name="connsiteX3" fmla="*/ 553211 w 829436"/>
                      <a:gd name="connsiteY3" fmla="*/ 396240 h 904874"/>
                      <a:gd name="connsiteX4" fmla="*/ 533209 w 829436"/>
                      <a:gd name="connsiteY4" fmla="*/ 429577 h 904874"/>
                      <a:gd name="connsiteX5" fmla="*/ 574166 w 829436"/>
                      <a:gd name="connsiteY5" fmla="*/ 429577 h 904874"/>
                      <a:gd name="connsiteX6" fmla="*/ 625601 w 829436"/>
                      <a:gd name="connsiteY6" fmla="*/ 329565 h 904874"/>
                      <a:gd name="connsiteX7" fmla="*/ 637984 w 829436"/>
                      <a:gd name="connsiteY7" fmla="*/ 341947 h 904874"/>
                      <a:gd name="connsiteX8" fmla="*/ 637984 w 829436"/>
                      <a:gd name="connsiteY8" fmla="*/ 352425 h 904874"/>
                      <a:gd name="connsiteX9" fmla="*/ 652271 w 829436"/>
                      <a:gd name="connsiteY9" fmla="*/ 363855 h 904874"/>
                      <a:gd name="connsiteX10" fmla="*/ 719899 w 829436"/>
                      <a:gd name="connsiteY10" fmla="*/ 363855 h 904874"/>
                      <a:gd name="connsiteX11" fmla="*/ 728471 w 829436"/>
                      <a:gd name="connsiteY11" fmla="*/ 372427 h 904874"/>
                      <a:gd name="connsiteX12" fmla="*/ 719899 w 829436"/>
                      <a:gd name="connsiteY12" fmla="*/ 381000 h 904874"/>
                      <a:gd name="connsiteX13" fmla="*/ 712279 w 829436"/>
                      <a:gd name="connsiteY13" fmla="*/ 381000 h 904874"/>
                      <a:gd name="connsiteX14" fmla="*/ 743711 w 829436"/>
                      <a:gd name="connsiteY14" fmla="*/ 431482 h 904874"/>
                      <a:gd name="connsiteX15" fmla="*/ 744664 w 829436"/>
                      <a:gd name="connsiteY15" fmla="*/ 440055 h 904874"/>
                      <a:gd name="connsiteX16" fmla="*/ 701801 w 829436"/>
                      <a:gd name="connsiteY16" fmla="*/ 466725 h 904874"/>
                      <a:gd name="connsiteX17" fmla="*/ 658939 w 829436"/>
                      <a:gd name="connsiteY17" fmla="*/ 440055 h 904874"/>
                      <a:gd name="connsiteX18" fmla="*/ 659891 w 829436"/>
                      <a:gd name="connsiteY18" fmla="*/ 431482 h 904874"/>
                      <a:gd name="connsiteX19" fmla="*/ 691324 w 829436"/>
                      <a:gd name="connsiteY19" fmla="*/ 381000 h 904874"/>
                      <a:gd name="connsiteX20" fmla="*/ 656081 w 829436"/>
                      <a:gd name="connsiteY20" fmla="*/ 381000 h 904874"/>
                      <a:gd name="connsiteX21" fmla="*/ 641794 w 829436"/>
                      <a:gd name="connsiteY21" fmla="*/ 392430 h 904874"/>
                      <a:gd name="connsiteX22" fmla="*/ 641794 w 829436"/>
                      <a:gd name="connsiteY22" fmla="*/ 501015 h 904874"/>
                      <a:gd name="connsiteX23" fmla="*/ 655129 w 829436"/>
                      <a:gd name="connsiteY23" fmla="*/ 501015 h 904874"/>
                      <a:gd name="connsiteX24" fmla="*/ 670369 w 829436"/>
                      <a:gd name="connsiteY24" fmla="*/ 515302 h 904874"/>
                      <a:gd name="connsiteX25" fmla="*/ 683704 w 829436"/>
                      <a:gd name="connsiteY25" fmla="*/ 515302 h 904874"/>
                      <a:gd name="connsiteX26" fmla="*/ 698944 w 829436"/>
                      <a:gd name="connsiteY26" fmla="*/ 530542 h 904874"/>
                      <a:gd name="connsiteX27" fmla="*/ 698944 w 829436"/>
                      <a:gd name="connsiteY27" fmla="*/ 535305 h 904874"/>
                      <a:gd name="connsiteX28" fmla="*/ 694181 w 829436"/>
                      <a:gd name="connsiteY28" fmla="*/ 540067 h 904874"/>
                      <a:gd name="connsiteX29" fmla="*/ 562736 w 829436"/>
                      <a:gd name="connsiteY29" fmla="*/ 540067 h 904874"/>
                      <a:gd name="connsiteX30" fmla="*/ 557974 w 829436"/>
                      <a:gd name="connsiteY30" fmla="*/ 535305 h 904874"/>
                      <a:gd name="connsiteX31" fmla="*/ 557974 w 829436"/>
                      <a:gd name="connsiteY31" fmla="*/ 530542 h 904874"/>
                      <a:gd name="connsiteX32" fmla="*/ 573214 w 829436"/>
                      <a:gd name="connsiteY32" fmla="*/ 515302 h 904874"/>
                      <a:gd name="connsiteX33" fmla="*/ 586549 w 829436"/>
                      <a:gd name="connsiteY33" fmla="*/ 515302 h 904874"/>
                      <a:gd name="connsiteX34" fmla="*/ 601789 w 829436"/>
                      <a:gd name="connsiteY34" fmla="*/ 501015 h 904874"/>
                      <a:gd name="connsiteX35" fmla="*/ 615124 w 829436"/>
                      <a:gd name="connsiteY35" fmla="*/ 501015 h 904874"/>
                      <a:gd name="connsiteX36" fmla="*/ 615124 w 829436"/>
                      <a:gd name="connsiteY36" fmla="*/ 392430 h 904874"/>
                      <a:gd name="connsiteX37" fmla="*/ 600836 w 829436"/>
                      <a:gd name="connsiteY37" fmla="*/ 381000 h 904874"/>
                      <a:gd name="connsiteX38" fmla="*/ 563689 w 829436"/>
                      <a:gd name="connsiteY38" fmla="*/ 381000 h 904874"/>
                      <a:gd name="connsiteX39" fmla="*/ 595121 w 829436"/>
                      <a:gd name="connsiteY39" fmla="*/ 431482 h 904874"/>
                      <a:gd name="connsiteX40" fmla="*/ 596074 w 829436"/>
                      <a:gd name="connsiteY40" fmla="*/ 440055 h 904874"/>
                      <a:gd name="connsiteX41" fmla="*/ 553211 w 829436"/>
                      <a:gd name="connsiteY41" fmla="*/ 466725 h 904874"/>
                      <a:gd name="connsiteX42" fmla="*/ 509396 w 829436"/>
                      <a:gd name="connsiteY42" fmla="*/ 440055 h 904874"/>
                      <a:gd name="connsiteX43" fmla="*/ 510349 w 829436"/>
                      <a:gd name="connsiteY43" fmla="*/ 431482 h 904874"/>
                      <a:gd name="connsiteX44" fmla="*/ 540829 w 829436"/>
                      <a:gd name="connsiteY44" fmla="*/ 380047 h 904874"/>
                      <a:gd name="connsiteX45" fmla="*/ 533209 w 829436"/>
                      <a:gd name="connsiteY45" fmla="*/ 380047 h 904874"/>
                      <a:gd name="connsiteX46" fmla="*/ 524636 w 829436"/>
                      <a:gd name="connsiteY46" fmla="*/ 371475 h 904874"/>
                      <a:gd name="connsiteX47" fmla="*/ 533209 w 829436"/>
                      <a:gd name="connsiteY47" fmla="*/ 362902 h 904874"/>
                      <a:gd name="connsiteX48" fmla="*/ 600836 w 829436"/>
                      <a:gd name="connsiteY48" fmla="*/ 362902 h 904874"/>
                      <a:gd name="connsiteX49" fmla="*/ 615124 w 829436"/>
                      <a:gd name="connsiteY49" fmla="*/ 351472 h 904874"/>
                      <a:gd name="connsiteX50" fmla="*/ 615124 w 829436"/>
                      <a:gd name="connsiteY50" fmla="*/ 340995 h 904874"/>
                      <a:gd name="connsiteX51" fmla="*/ 625601 w 829436"/>
                      <a:gd name="connsiteY51" fmla="*/ 329565 h 904874"/>
                      <a:gd name="connsiteX52" fmla="*/ 467486 w 829436"/>
                      <a:gd name="connsiteY52" fmla="*/ 254317 h 904874"/>
                      <a:gd name="connsiteX53" fmla="*/ 467486 w 829436"/>
                      <a:gd name="connsiteY53" fmla="*/ 613409 h 904874"/>
                      <a:gd name="connsiteX54" fmla="*/ 788479 w 829436"/>
                      <a:gd name="connsiteY54" fmla="*/ 613409 h 904874"/>
                      <a:gd name="connsiteX55" fmla="*/ 788479 w 829436"/>
                      <a:gd name="connsiteY55" fmla="*/ 254317 h 904874"/>
                      <a:gd name="connsiteX56" fmla="*/ 221741 w 829436"/>
                      <a:gd name="connsiteY56" fmla="*/ 254317 h 904874"/>
                      <a:gd name="connsiteX57" fmla="*/ 216979 w 829436"/>
                      <a:gd name="connsiteY57" fmla="*/ 259079 h 904874"/>
                      <a:gd name="connsiteX58" fmla="*/ 216979 w 829436"/>
                      <a:gd name="connsiteY58" fmla="*/ 287654 h 904874"/>
                      <a:gd name="connsiteX59" fmla="*/ 221741 w 829436"/>
                      <a:gd name="connsiteY59" fmla="*/ 292417 h 904874"/>
                      <a:gd name="connsiteX60" fmla="*/ 230314 w 829436"/>
                      <a:gd name="connsiteY60" fmla="*/ 292417 h 904874"/>
                      <a:gd name="connsiteX61" fmla="*/ 211264 w 829436"/>
                      <a:gd name="connsiteY61" fmla="*/ 429577 h 904874"/>
                      <a:gd name="connsiteX62" fmla="*/ 212216 w 829436"/>
                      <a:gd name="connsiteY62" fmla="*/ 433387 h 904874"/>
                      <a:gd name="connsiteX63" fmla="*/ 235076 w 829436"/>
                      <a:gd name="connsiteY63" fmla="*/ 458152 h 904874"/>
                      <a:gd name="connsiteX64" fmla="*/ 242696 w 829436"/>
                      <a:gd name="connsiteY64" fmla="*/ 458152 h 904874"/>
                      <a:gd name="connsiteX65" fmla="*/ 265556 w 829436"/>
                      <a:gd name="connsiteY65" fmla="*/ 433387 h 904874"/>
                      <a:gd name="connsiteX66" fmla="*/ 267461 w 829436"/>
                      <a:gd name="connsiteY66" fmla="*/ 429577 h 904874"/>
                      <a:gd name="connsiteX67" fmla="*/ 248411 w 829436"/>
                      <a:gd name="connsiteY67" fmla="*/ 292417 h 904874"/>
                      <a:gd name="connsiteX68" fmla="*/ 256984 w 829436"/>
                      <a:gd name="connsiteY68" fmla="*/ 292417 h 904874"/>
                      <a:gd name="connsiteX69" fmla="*/ 261746 w 829436"/>
                      <a:gd name="connsiteY69" fmla="*/ 287654 h 904874"/>
                      <a:gd name="connsiteX70" fmla="*/ 261746 w 829436"/>
                      <a:gd name="connsiteY70" fmla="*/ 259079 h 904874"/>
                      <a:gd name="connsiteX71" fmla="*/ 256984 w 829436"/>
                      <a:gd name="connsiteY71" fmla="*/ 254317 h 904874"/>
                      <a:gd name="connsiteX72" fmla="*/ 539638 w 829436"/>
                      <a:gd name="connsiteY72" fmla="*/ 178117 h 904874"/>
                      <a:gd name="connsiteX73" fmla="*/ 572261 w 829436"/>
                      <a:gd name="connsiteY73" fmla="*/ 185737 h 904874"/>
                      <a:gd name="connsiteX74" fmla="*/ 589406 w 829436"/>
                      <a:gd name="connsiteY74" fmla="*/ 213359 h 904874"/>
                      <a:gd name="connsiteX75" fmla="*/ 809434 w 829436"/>
                      <a:gd name="connsiteY75" fmla="*/ 213359 h 904874"/>
                      <a:gd name="connsiteX76" fmla="*/ 829436 w 829436"/>
                      <a:gd name="connsiteY76" fmla="*/ 234314 h 904874"/>
                      <a:gd name="connsiteX77" fmla="*/ 829436 w 829436"/>
                      <a:gd name="connsiteY77" fmla="*/ 634364 h 904874"/>
                      <a:gd name="connsiteX78" fmla="*/ 808481 w 829436"/>
                      <a:gd name="connsiteY78" fmla="*/ 655319 h 904874"/>
                      <a:gd name="connsiteX79" fmla="*/ 446531 w 829436"/>
                      <a:gd name="connsiteY79" fmla="*/ 655319 h 904874"/>
                      <a:gd name="connsiteX80" fmla="*/ 425576 w 829436"/>
                      <a:gd name="connsiteY80" fmla="*/ 634364 h 904874"/>
                      <a:gd name="connsiteX81" fmla="*/ 425576 w 829436"/>
                      <a:gd name="connsiteY81" fmla="*/ 329564 h 904874"/>
                      <a:gd name="connsiteX82" fmla="*/ 414146 w 829436"/>
                      <a:gd name="connsiteY82" fmla="*/ 328612 h 904874"/>
                      <a:gd name="connsiteX83" fmla="*/ 341756 w 829436"/>
                      <a:gd name="connsiteY83" fmla="*/ 318134 h 904874"/>
                      <a:gd name="connsiteX84" fmla="*/ 346519 w 829436"/>
                      <a:gd name="connsiteY84" fmla="*/ 856297 h 904874"/>
                      <a:gd name="connsiteX85" fmla="*/ 298894 w 829436"/>
                      <a:gd name="connsiteY85" fmla="*/ 904874 h 904874"/>
                      <a:gd name="connsiteX86" fmla="*/ 250316 w 829436"/>
                      <a:gd name="connsiteY86" fmla="*/ 857249 h 904874"/>
                      <a:gd name="connsiteX87" fmla="*/ 247459 w 829436"/>
                      <a:gd name="connsiteY87" fmla="*/ 549592 h 904874"/>
                      <a:gd name="connsiteX88" fmla="*/ 228409 w 829436"/>
                      <a:gd name="connsiteY88" fmla="*/ 549592 h 904874"/>
                      <a:gd name="connsiteX89" fmla="*/ 154114 w 829436"/>
                      <a:gd name="connsiteY89" fmla="*/ 867727 h 904874"/>
                      <a:gd name="connsiteX90" fmla="*/ 106489 w 829436"/>
                      <a:gd name="connsiteY90" fmla="*/ 904874 h 904874"/>
                      <a:gd name="connsiteX91" fmla="*/ 95059 w 829436"/>
                      <a:gd name="connsiteY91" fmla="*/ 903922 h 904874"/>
                      <a:gd name="connsiteX92" fmla="*/ 58864 w 829436"/>
                      <a:gd name="connsiteY92" fmla="*/ 845819 h 904874"/>
                      <a:gd name="connsiteX93" fmla="*/ 133159 w 829436"/>
                      <a:gd name="connsiteY93" fmla="*/ 525779 h 904874"/>
                      <a:gd name="connsiteX94" fmla="*/ 134111 w 829436"/>
                      <a:gd name="connsiteY94" fmla="*/ 359092 h 904874"/>
                      <a:gd name="connsiteX95" fmla="*/ 128396 w 829436"/>
                      <a:gd name="connsiteY95" fmla="*/ 373379 h 904874"/>
                      <a:gd name="connsiteX96" fmla="*/ 85534 w 829436"/>
                      <a:gd name="connsiteY96" fmla="*/ 515302 h 904874"/>
                      <a:gd name="connsiteX97" fmla="*/ 43624 w 829436"/>
                      <a:gd name="connsiteY97" fmla="*/ 546734 h 904874"/>
                      <a:gd name="connsiteX98" fmla="*/ 32194 w 829436"/>
                      <a:gd name="connsiteY98" fmla="*/ 544829 h 904874"/>
                      <a:gd name="connsiteX99" fmla="*/ 1714 w 829436"/>
                      <a:gd name="connsiteY99" fmla="*/ 491489 h 904874"/>
                      <a:gd name="connsiteX100" fmla="*/ 47434 w 829436"/>
                      <a:gd name="connsiteY100" fmla="*/ 341947 h 904874"/>
                      <a:gd name="connsiteX101" fmla="*/ 238886 w 829436"/>
                      <a:gd name="connsiteY101" fmla="*/ 220027 h 904874"/>
                      <a:gd name="connsiteX102" fmla="*/ 350329 w 829436"/>
                      <a:gd name="connsiteY102" fmla="*/ 231457 h 904874"/>
                      <a:gd name="connsiteX103" fmla="*/ 423671 w 829436"/>
                      <a:gd name="connsiteY103" fmla="*/ 241934 h 904874"/>
                      <a:gd name="connsiteX104" fmla="*/ 425576 w 829436"/>
                      <a:gd name="connsiteY104" fmla="*/ 241934 h 904874"/>
                      <a:gd name="connsiteX105" fmla="*/ 425576 w 829436"/>
                      <a:gd name="connsiteY105" fmla="*/ 234314 h 904874"/>
                      <a:gd name="connsiteX106" fmla="*/ 446531 w 829436"/>
                      <a:gd name="connsiteY106" fmla="*/ 213359 h 904874"/>
                      <a:gd name="connsiteX107" fmla="*/ 494156 w 829436"/>
                      <a:gd name="connsiteY107" fmla="*/ 213359 h 904874"/>
                      <a:gd name="connsiteX108" fmla="*/ 511301 w 829436"/>
                      <a:gd name="connsiteY108" fmla="*/ 196214 h 904874"/>
                      <a:gd name="connsiteX109" fmla="*/ 539638 w 829436"/>
                      <a:gd name="connsiteY109" fmla="*/ 178117 h 904874"/>
                      <a:gd name="connsiteX110" fmla="*/ 238887 w 829436"/>
                      <a:gd name="connsiteY110" fmla="*/ 0 h 904874"/>
                      <a:gd name="connsiteX111" fmla="*/ 336042 w 829436"/>
                      <a:gd name="connsiteY111" fmla="*/ 97155 h 904874"/>
                      <a:gd name="connsiteX112" fmla="*/ 238887 w 829436"/>
                      <a:gd name="connsiteY112" fmla="*/ 194310 h 904874"/>
                      <a:gd name="connsiteX113" fmla="*/ 141732 w 829436"/>
                      <a:gd name="connsiteY113" fmla="*/ 97155 h 904874"/>
                      <a:gd name="connsiteX114" fmla="*/ 238887 w 829436"/>
                      <a:gd name="connsiteY114" fmla="*/ 0 h 90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829436" h="904874">
                        <a:moveTo>
                          <a:pt x="703706" y="397192"/>
                        </a:moveTo>
                        <a:lnTo>
                          <a:pt x="682751" y="430530"/>
                        </a:lnTo>
                        <a:lnTo>
                          <a:pt x="723709" y="430530"/>
                        </a:lnTo>
                        <a:close/>
                        <a:moveTo>
                          <a:pt x="553211" y="396240"/>
                        </a:moveTo>
                        <a:lnTo>
                          <a:pt x="533209" y="429577"/>
                        </a:lnTo>
                        <a:lnTo>
                          <a:pt x="574166" y="429577"/>
                        </a:lnTo>
                        <a:close/>
                        <a:moveTo>
                          <a:pt x="625601" y="329565"/>
                        </a:moveTo>
                        <a:cubicBezTo>
                          <a:pt x="632269" y="329565"/>
                          <a:pt x="637984" y="335280"/>
                          <a:pt x="637984" y="341947"/>
                        </a:cubicBezTo>
                        <a:lnTo>
                          <a:pt x="637984" y="352425"/>
                        </a:lnTo>
                        <a:cubicBezTo>
                          <a:pt x="644651" y="354330"/>
                          <a:pt x="649414" y="358140"/>
                          <a:pt x="652271" y="363855"/>
                        </a:cubicBezTo>
                        <a:lnTo>
                          <a:pt x="719899" y="363855"/>
                        </a:lnTo>
                        <a:cubicBezTo>
                          <a:pt x="724661" y="363855"/>
                          <a:pt x="728471" y="367665"/>
                          <a:pt x="728471" y="372427"/>
                        </a:cubicBezTo>
                        <a:cubicBezTo>
                          <a:pt x="728471" y="377190"/>
                          <a:pt x="724661" y="381000"/>
                          <a:pt x="719899" y="381000"/>
                        </a:cubicBezTo>
                        <a:lnTo>
                          <a:pt x="712279" y="381000"/>
                        </a:lnTo>
                        <a:lnTo>
                          <a:pt x="743711" y="431482"/>
                        </a:lnTo>
                        <a:cubicBezTo>
                          <a:pt x="745616" y="434340"/>
                          <a:pt x="745616" y="437197"/>
                          <a:pt x="744664" y="440055"/>
                        </a:cubicBezTo>
                        <a:cubicBezTo>
                          <a:pt x="737044" y="456247"/>
                          <a:pt x="719899" y="466725"/>
                          <a:pt x="701801" y="466725"/>
                        </a:cubicBezTo>
                        <a:cubicBezTo>
                          <a:pt x="683704" y="466725"/>
                          <a:pt x="667511" y="457200"/>
                          <a:pt x="658939" y="440055"/>
                        </a:cubicBezTo>
                        <a:cubicBezTo>
                          <a:pt x="657986" y="437197"/>
                          <a:pt x="657986" y="434340"/>
                          <a:pt x="659891" y="431482"/>
                        </a:cubicBezTo>
                        <a:lnTo>
                          <a:pt x="691324" y="381000"/>
                        </a:lnTo>
                        <a:lnTo>
                          <a:pt x="656081" y="381000"/>
                        </a:lnTo>
                        <a:cubicBezTo>
                          <a:pt x="653224" y="386715"/>
                          <a:pt x="647509" y="391477"/>
                          <a:pt x="641794" y="392430"/>
                        </a:cubicBezTo>
                        <a:lnTo>
                          <a:pt x="641794" y="501015"/>
                        </a:lnTo>
                        <a:lnTo>
                          <a:pt x="655129" y="501015"/>
                        </a:lnTo>
                        <a:cubicBezTo>
                          <a:pt x="662749" y="501015"/>
                          <a:pt x="669416" y="507682"/>
                          <a:pt x="670369" y="515302"/>
                        </a:cubicBezTo>
                        <a:lnTo>
                          <a:pt x="683704" y="515302"/>
                        </a:lnTo>
                        <a:cubicBezTo>
                          <a:pt x="692276" y="515302"/>
                          <a:pt x="698944" y="521970"/>
                          <a:pt x="698944" y="530542"/>
                        </a:cubicBezTo>
                        <a:lnTo>
                          <a:pt x="698944" y="535305"/>
                        </a:lnTo>
                        <a:cubicBezTo>
                          <a:pt x="698944" y="538162"/>
                          <a:pt x="696086" y="540067"/>
                          <a:pt x="694181" y="540067"/>
                        </a:cubicBezTo>
                        <a:lnTo>
                          <a:pt x="562736" y="540067"/>
                        </a:lnTo>
                        <a:cubicBezTo>
                          <a:pt x="559879" y="540067"/>
                          <a:pt x="557974" y="537210"/>
                          <a:pt x="557974" y="535305"/>
                        </a:cubicBezTo>
                        <a:lnTo>
                          <a:pt x="557974" y="530542"/>
                        </a:lnTo>
                        <a:cubicBezTo>
                          <a:pt x="557974" y="521970"/>
                          <a:pt x="564641" y="515302"/>
                          <a:pt x="573214" y="515302"/>
                        </a:cubicBezTo>
                        <a:lnTo>
                          <a:pt x="586549" y="515302"/>
                        </a:lnTo>
                        <a:cubicBezTo>
                          <a:pt x="587501" y="506730"/>
                          <a:pt x="594169" y="501015"/>
                          <a:pt x="601789" y="501015"/>
                        </a:cubicBezTo>
                        <a:lnTo>
                          <a:pt x="615124" y="501015"/>
                        </a:lnTo>
                        <a:lnTo>
                          <a:pt x="615124" y="392430"/>
                        </a:lnTo>
                        <a:cubicBezTo>
                          <a:pt x="608456" y="390525"/>
                          <a:pt x="603694" y="386715"/>
                          <a:pt x="600836" y="381000"/>
                        </a:cubicBezTo>
                        <a:lnTo>
                          <a:pt x="563689" y="381000"/>
                        </a:lnTo>
                        <a:lnTo>
                          <a:pt x="595121" y="431482"/>
                        </a:lnTo>
                        <a:cubicBezTo>
                          <a:pt x="597026" y="434340"/>
                          <a:pt x="597026" y="437197"/>
                          <a:pt x="596074" y="440055"/>
                        </a:cubicBezTo>
                        <a:cubicBezTo>
                          <a:pt x="588454" y="456247"/>
                          <a:pt x="571309" y="466725"/>
                          <a:pt x="553211" y="466725"/>
                        </a:cubicBezTo>
                        <a:cubicBezTo>
                          <a:pt x="535114" y="466725"/>
                          <a:pt x="517969" y="457200"/>
                          <a:pt x="509396" y="440055"/>
                        </a:cubicBezTo>
                        <a:cubicBezTo>
                          <a:pt x="508444" y="437197"/>
                          <a:pt x="508444" y="434340"/>
                          <a:pt x="510349" y="431482"/>
                        </a:cubicBezTo>
                        <a:lnTo>
                          <a:pt x="540829" y="380047"/>
                        </a:lnTo>
                        <a:lnTo>
                          <a:pt x="533209" y="380047"/>
                        </a:lnTo>
                        <a:cubicBezTo>
                          <a:pt x="528446" y="380047"/>
                          <a:pt x="524636" y="376237"/>
                          <a:pt x="524636" y="371475"/>
                        </a:cubicBezTo>
                        <a:cubicBezTo>
                          <a:pt x="524636" y="366712"/>
                          <a:pt x="528446" y="362902"/>
                          <a:pt x="533209" y="362902"/>
                        </a:cubicBezTo>
                        <a:lnTo>
                          <a:pt x="600836" y="362902"/>
                        </a:lnTo>
                        <a:cubicBezTo>
                          <a:pt x="603694" y="357187"/>
                          <a:pt x="609409" y="352425"/>
                          <a:pt x="615124" y="351472"/>
                        </a:cubicBezTo>
                        <a:lnTo>
                          <a:pt x="615124" y="340995"/>
                        </a:lnTo>
                        <a:cubicBezTo>
                          <a:pt x="615124" y="334327"/>
                          <a:pt x="618934" y="329565"/>
                          <a:pt x="625601" y="329565"/>
                        </a:cubicBezTo>
                        <a:close/>
                        <a:moveTo>
                          <a:pt x="467486" y="254317"/>
                        </a:moveTo>
                        <a:lnTo>
                          <a:pt x="467486" y="613409"/>
                        </a:lnTo>
                        <a:lnTo>
                          <a:pt x="788479" y="613409"/>
                        </a:lnTo>
                        <a:lnTo>
                          <a:pt x="788479" y="254317"/>
                        </a:lnTo>
                        <a:close/>
                        <a:moveTo>
                          <a:pt x="221741" y="254317"/>
                        </a:moveTo>
                        <a:cubicBezTo>
                          <a:pt x="218884" y="254317"/>
                          <a:pt x="216979" y="256222"/>
                          <a:pt x="216979" y="259079"/>
                        </a:cubicBezTo>
                        <a:lnTo>
                          <a:pt x="216979" y="287654"/>
                        </a:lnTo>
                        <a:cubicBezTo>
                          <a:pt x="216979" y="290512"/>
                          <a:pt x="218884" y="292417"/>
                          <a:pt x="221741" y="292417"/>
                        </a:cubicBezTo>
                        <a:lnTo>
                          <a:pt x="230314" y="292417"/>
                        </a:lnTo>
                        <a:lnTo>
                          <a:pt x="211264" y="429577"/>
                        </a:lnTo>
                        <a:cubicBezTo>
                          <a:pt x="211264" y="430529"/>
                          <a:pt x="211264" y="432434"/>
                          <a:pt x="212216" y="433387"/>
                        </a:cubicBezTo>
                        <a:lnTo>
                          <a:pt x="235076" y="458152"/>
                        </a:lnTo>
                        <a:cubicBezTo>
                          <a:pt x="236981" y="460057"/>
                          <a:pt x="240791" y="460057"/>
                          <a:pt x="242696" y="458152"/>
                        </a:cubicBezTo>
                        <a:lnTo>
                          <a:pt x="265556" y="433387"/>
                        </a:lnTo>
                        <a:cubicBezTo>
                          <a:pt x="266509" y="432434"/>
                          <a:pt x="266509" y="430529"/>
                          <a:pt x="267461" y="429577"/>
                        </a:cubicBezTo>
                        <a:lnTo>
                          <a:pt x="248411" y="292417"/>
                        </a:lnTo>
                        <a:lnTo>
                          <a:pt x="256984" y="292417"/>
                        </a:lnTo>
                        <a:cubicBezTo>
                          <a:pt x="259841" y="292417"/>
                          <a:pt x="261746" y="290512"/>
                          <a:pt x="261746" y="287654"/>
                        </a:cubicBezTo>
                        <a:lnTo>
                          <a:pt x="261746" y="259079"/>
                        </a:lnTo>
                        <a:cubicBezTo>
                          <a:pt x="261746" y="256222"/>
                          <a:pt x="259841" y="254317"/>
                          <a:pt x="256984" y="254317"/>
                        </a:cubicBezTo>
                        <a:close/>
                        <a:moveTo>
                          <a:pt x="539638" y="178117"/>
                        </a:moveTo>
                        <a:cubicBezTo>
                          <a:pt x="550592" y="176212"/>
                          <a:pt x="562260" y="178593"/>
                          <a:pt x="572261" y="185737"/>
                        </a:cubicBezTo>
                        <a:cubicBezTo>
                          <a:pt x="581786" y="192404"/>
                          <a:pt x="587501" y="202882"/>
                          <a:pt x="589406" y="213359"/>
                        </a:cubicBezTo>
                        <a:lnTo>
                          <a:pt x="809434" y="213359"/>
                        </a:lnTo>
                        <a:cubicBezTo>
                          <a:pt x="820864" y="213359"/>
                          <a:pt x="829436" y="222884"/>
                          <a:pt x="829436" y="234314"/>
                        </a:cubicBezTo>
                        <a:lnTo>
                          <a:pt x="829436" y="634364"/>
                        </a:lnTo>
                        <a:cubicBezTo>
                          <a:pt x="829436" y="645794"/>
                          <a:pt x="819911" y="655319"/>
                          <a:pt x="808481" y="655319"/>
                        </a:cubicBezTo>
                        <a:lnTo>
                          <a:pt x="446531" y="655319"/>
                        </a:lnTo>
                        <a:cubicBezTo>
                          <a:pt x="435101" y="655319"/>
                          <a:pt x="425576" y="645794"/>
                          <a:pt x="425576" y="634364"/>
                        </a:cubicBezTo>
                        <a:lnTo>
                          <a:pt x="425576" y="329564"/>
                        </a:lnTo>
                        <a:cubicBezTo>
                          <a:pt x="421766" y="329564"/>
                          <a:pt x="417956" y="328612"/>
                          <a:pt x="414146" y="328612"/>
                        </a:cubicBezTo>
                        <a:cubicBezTo>
                          <a:pt x="384619" y="325754"/>
                          <a:pt x="361759" y="321944"/>
                          <a:pt x="341756" y="318134"/>
                        </a:cubicBezTo>
                        <a:lnTo>
                          <a:pt x="346519" y="856297"/>
                        </a:lnTo>
                        <a:cubicBezTo>
                          <a:pt x="347471" y="882967"/>
                          <a:pt x="325564" y="904874"/>
                          <a:pt x="298894" y="904874"/>
                        </a:cubicBezTo>
                        <a:cubicBezTo>
                          <a:pt x="272224" y="904874"/>
                          <a:pt x="250316" y="883919"/>
                          <a:pt x="250316" y="857249"/>
                        </a:cubicBezTo>
                        <a:lnTo>
                          <a:pt x="247459" y="549592"/>
                        </a:lnTo>
                        <a:lnTo>
                          <a:pt x="228409" y="549592"/>
                        </a:lnTo>
                        <a:lnTo>
                          <a:pt x="154114" y="867727"/>
                        </a:lnTo>
                        <a:cubicBezTo>
                          <a:pt x="148399" y="889634"/>
                          <a:pt x="128396" y="904874"/>
                          <a:pt x="106489" y="904874"/>
                        </a:cubicBezTo>
                        <a:cubicBezTo>
                          <a:pt x="102679" y="904874"/>
                          <a:pt x="98869" y="904874"/>
                          <a:pt x="95059" y="903922"/>
                        </a:cubicBezTo>
                        <a:cubicBezTo>
                          <a:pt x="69341" y="898207"/>
                          <a:pt x="53149" y="871537"/>
                          <a:pt x="58864" y="845819"/>
                        </a:cubicBezTo>
                        <a:lnTo>
                          <a:pt x="133159" y="525779"/>
                        </a:lnTo>
                        <a:lnTo>
                          <a:pt x="134111" y="359092"/>
                        </a:lnTo>
                        <a:cubicBezTo>
                          <a:pt x="132206" y="363854"/>
                          <a:pt x="130301" y="368617"/>
                          <a:pt x="128396" y="373379"/>
                        </a:cubicBezTo>
                        <a:cubicBezTo>
                          <a:pt x="119824" y="396239"/>
                          <a:pt x="94106" y="483869"/>
                          <a:pt x="85534" y="515302"/>
                        </a:cubicBezTo>
                        <a:cubicBezTo>
                          <a:pt x="79819" y="534352"/>
                          <a:pt x="62674" y="546734"/>
                          <a:pt x="43624" y="546734"/>
                        </a:cubicBezTo>
                        <a:cubicBezTo>
                          <a:pt x="39814" y="546734"/>
                          <a:pt x="36004" y="545782"/>
                          <a:pt x="32194" y="544829"/>
                        </a:cubicBezTo>
                        <a:cubicBezTo>
                          <a:pt x="8381" y="539114"/>
                          <a:pt x="-4954" y="514349"/>
                          <a:pt x="1714" y="491489"/>
                        </a:cubicBezTo>
                        <a:cubicBezTo>
                          <a:pt x="5524" y="479107"/>
                          <a:pt x="35051" y="372427"/>
                          <a:pt x="47434" y="341947"/>
                        </a:cubicBezTo>
                        <a:cubicBezTo>
                          <a:pt x="77914" y="260984"/>
                          <a:pt x="142684" y="220027"/>
                          <a:pt x="238886" y="220027"/>
                        </a:cubicBezTo>
                        <a:cubicBezTo>
                          <a:pt x="284606" y="220027"/>
                          <a:pt x="315086" y="225742"/>
                          <a:pt x="350329" y="231457"/>
                        </a:cubicBezTo>
                        <a:cubicBezTo>
                          <a:pt x="371284" y="235267"/>
                          <a:pt x="394144" y="239077"/>
                          <a:pt x="423671" y="241934"/>
                        </a:cubicBezTo>
                        <a:cubicBezTo>
                          <a:pt x="424624" y="241934"/>
                          <a:pt x="424624" y="241934"/>
                          <a:pt x="425576" y="241934"/>
                        </a:cubicBezTo>
                        <a:lnTo>
                          <a:pt x="425576" y="234314"/>
                        </a:lnTo>
                        <a:cubicBezTo>
                          <a:pt x="425576" y="222884"/>
                          <a:pt x="435101" y="213359"/>
                          <a:pt x="446531" y="213359"/>
                        </a:cubicBezTo>
                        <a:lnTo>
                          <a:pt x="494156" y="213359"/>
                        </a:lnTo>
                        <a:cubicBezTo>
                          <a:pt x="504634" y="204787"/>
                          <a:pt x="511301" y="196214"/>
                          <a:pt x="511301" y="196214"/>
                        </a:cubicBezTo>
                        <a:cubicBezTo>
                          <a:pt x="518445" y="186213"/>
                          <a:pt x="528685" y="180022"/>
                          <a:pt x="539638" y="178117"/>
                        </a:cubicBezTo>
                        <a:close/>
                        <a:moveTo>
                          <a:pt x="238887" y="0"/>
                        </a:moveTo>
                        <a:cubicBezTo>
                          <a:pt x="292544" y="0"/>
                          <a:pt x="336042" y="43498"/>
                          <a:pt x="336042" y="97155"/>
                        </a:cubicBezTo>
                        <a:cubicBezTo>
                          <a:pt x="336042" y="150812"/>
                          <a:pt x="292544" y="194310"/>
                          <a:pt x="238887" y="194310"/>
                        </a:cubicBezTo>
                        <a:cubicBezTo>
                          <a:pt x="185230" y="194310"/>
                          <a:pt x="141732" y="150812"/>
                          <a:pt x="141732" y="97155"/>
                        </a:cubicBezTo>
                        <a:cubicBezTo>
                          <a:pt x="141732" y="43498"/>
                          <a:pt x="185230" y="0"/>
                          <a:pt x="238887" y="0"/>
                        </a:cubicBezTo>
                        <a:close/>
                      </a:path>
                    </a:pathLst>
                  </a:custGeom>
                  <a:solidFill>
                    <a:srgbClr val="F10F24"/>
                  </a:solidFill>
                  <a:ln w="9525" cap="flat">
                    <a:noFill/>
                    <a:prstDash val="solid"/>
                    <a:miter/>
                  </a:ln>
                </p:spPr>
                <p:txBody>
                  <a:bodyPr rtlCol="0" anchor="ctr"/>
                  <a:lstStyle/>
                  <a:p>
                    <a:endParaRPr lang="en-US" dirty="0"/>
                  </a:p>
                </p:txBody>
              </p:sp>
            </p:grpSp>
          </p:grpSp>
          <p:grpSp>
            <p:nvGrpSpPr>
              <p:cNvPr id="293" name="Group 292">
                <a:extLst>
                  <a:ext uri="{FF2B5EF4-FFF2-40B4-BE49-F238E27FC236}">
                    <a16:creationId xmlns:a16="http://schemas.microsoft.com/office/drawing/2014/main" id="{264B6868-F8F6-4422-B455-BE6877DEBEAC}"/>
                  </a:ext>
                </a:extLst>
              </p:cNvPr>
              <p:cNvGrpSpPr/>
              <p:nvPr/>
            </p:nvGrpSpPr>
            <p:grpSpPr>
              <a:xfrm>
                <a:off x="621352" y="2950790"/>
                <a:ext cx="1619144" cy="857198"/>
                <a:chOff x="621352" y="2950790"/>
                <a:chExt cx="1619144" cy="857198"/>
              </a:xfrm>
            </p:grpSpPr>
            <p:grpSp>
              <p:nvGrpSpPr>
                <p:cNvPr id="213" name="Group 212">
                  <a:extLst>
                    <a:ext uri="{FF2B5EF4-FFF2-40B4-BE49-F238E27FC236}">
                      <a16:creationId xmlns:a16="http://schemas.microsoft.com/office/drawing/2014/main" id="{D2CFA24B-86B1-48A2-99B1-9309DF2731F4}"/>
                    </a:ext>
                  </a:extLst>
                </p:cNvPr>
                <p:cNvGrpSpPr/>
                <p:nvPr/>
              </p:nvGrpSpPr>
              <p:grpSpPr>
                <a:xfrm>
                  <a:off x="621352" y="3213881"/>
                  <a:ext cx="1619144" cy="594107"/>
                  <a:chOff x="595171" y="2317187"/>
                  <a:chExt cx="1619144" cy="594107"/>
                </a:xfrm>
              </p:grpSpPr>
              <p:sp>
                <p:nvSpPr>
                  <p:cNvPr id="219" name="Rectangle 14">
                    <a:extLst>
                      <a:ext uri="{FF2B5EF4-FFF2-40B4-BE49-F238E27FC236}">
                        <a16:creationId xmlns:a16="http://schemas.microsoft.com/office/drawing/2014/main" id="{0D68E925-27B2-4D04-A22B-9A9F6B4037D0}"/>
                      </a:ext>
                    </a:extLst>
                  </p:cNvPr>
                  <p:cNvSpPr/>
                  <p:nvPr/>
                </p:nvSpPr>
                <p:spPr>
                  <a:xfrm>
                    <a:off x="595171" y="2317187"/>
                    <a:ext cx="1619144" cy="594107"/>
                  </a:xfrm>
                  <a:prstGeom prst="roundRect">
                    <a:avLst>
                      <a:gd name="adj" fmla="val 7983"/>
                    </a:avLst>
                  </a:prstGeom>
                  <a:solidFill>
                    <a:srgbClr val="F10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Rectangle 14">
                    <a:extLst>
                      <a:ext uri="{FF2B5EF4-FFF2-40B4-BE49-F238E27FC236}">
                        <a16:creationId xmlns:a16="http://schemas.microsoft.com/office/drawing/2014/main" id="{8F270810-33B3-4900-B636-E48A555A4CD0}"/>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oup 220">
                    <a:extLst>
                      <a:ext uri="{FF2B5EF4-FFF2-40B4-BE49-F238E27FC236}">
                        <a16:creationId xmlns:a16="http://schemas.microsoft.com/office/drawing/2014/main" id="{EE3B359A-9053-498C-8998-9EF9219064AA}"/>
                      </a:ext>
                    </a:extLst>
                  </p:cNvPr>
                  <p:cNvGrpSpPr/>
                  <p:nvPr/>
                </p:nvGrpSpPr>
                <p:grpSpPr>
                  <a:xfrm>
                    <a:off x="1304539" y="2853057"/>
                    <a:ext cx="200409" cy="39035"/>
                    <a:chOff x="1253534" y="2857363"/>
                    <a:chExt cx="242495" cy="47232"/>
                  </a:xfrm>
                  <a:solidFill>
                    <a:schemeClr val="bg1"/>
                  </a:solidFill>
                </p:grpSpPr>
                <p:sp>
                  <p:nvSpPr>
                    <p:cNvPr id="222" name="Oval 221">
                      <a:extLst>
                        <a:ext uri="{FF2B5EF4-FFF2-40B4-BE49-F238E27FC236}">
                          <a16:creationId xmlns:a16="http://schemas.microsoft.com/office/drawing/2014/main" id="{80D35C0C-3F2E-4D26-ACB0-27505284B3C8}"/>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a:extLst>
                        <a:ext uri="{FF2B5EF4-FFF2-40B4-BE49-F238E27FC236}">
                          <a16:creationId xmlns:a16="http://schemas.microsoft.com/office/drawing/2014/main" id="{65609237-96B2-414D-B123-B1F97B399756}"/>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ADF26B50-7A4B-41BA-B7F5-4144E242A0B8}"/>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4" name="TextBox 213">
                  <a:extLst>
                    <a:ext uri="{FF2B5EF4-FFF2-40B4-BE49-F238E27FC236}">
                      <a16:creationId xmlns:a16="http://schemas.microsoft.com/office/drawing/2014/main" id="{6AF89ECF-393C-4C87-AD65-0776B7944746}"/>
                    </a:ext>
                  </a:extLst>
                </p:cNvPr>
                <p:cNvSpPr txBox="1"/>
                <p:nvPr/>
              </p:nvSpPr>
              <p:spPr>
                <a:xfrm>
                  <a:off x="657617" y="3366213"/>
                  <a:ext cx="1546614" cy="289441"/>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Legal</a:t>
                  </a:r>
                </a:p>
              </p:txBody>
            </p:sp>
            <p:grpSp>
              <p:nvGrpSpPr>
                <p:cNvPr id="33" name="Group 32">
                  <a:extLst>
                    <a:ext uri="{FF2B5EF4-FFF2-40B4-BE49-F238E27FC236}">
                      <a16:creationId xmlns:a16="http://schemas.microsoft.com/office/drawing/2014/main" id="{265CC007-E27D-4A38-857E-FE07D51ADD22}"/>
                    </a:ext>
                  </a:extLst>
                </p:cNvPr>
                <p:cNvGrpSpPr/>
                <p:nvPr/>
              </p:nvGrpSpPr>
              <p:grpSpPr>
                <a:xfrm>
                  <a:off x="1223149" y="2950790"/>
                  <a:ext cx="415551" cy="415551"/>
                  <a:chOff x="1223149" y="2950790"/>
                  <a:chExt cx="415551" cy="415551"/>
                </a:xfrm>
              </p:grpSpPr>
              <p:grpSp>
                <p:nvGrpSpPr>
                  <p:cNvPr id="215" name="Group 214">
                    <a:extLst>
                      <a:ext uri="{FF2B5EF4-FFF2-40B4-BE49-F238E27FC236}">
                        <a16:creationId xmlns:a16="http://schemas.microsoft.com/office/drawing/2014/main" id="{EA0FB595-D46D-4921-AA69-C4DCB4AE470A}"/>
                      </a:ext>
                    </a:extLst>
                  </p:cNvPr>
                  <p:cNvGrpSpPr/>
                  <p:nvPr/>
                </p:nvGrpSpPr>
                <p:grpSpPr>
                  <a:xfrm>
                    <a:off x="1223149" y="2950790"/>
                    <a:ext cx="415551" cy="415551"/>
                    <a:chOff x="1196968" y="2054096"/>
                    <a:chExt cx="415551" cy="415551"/>
                  </a:xfrm>
                </p:grpSpPr>
                <p:sp>
                  <p:nvSpPr>
                    <p:cNvPr id="216" name="Oval 215">
                      <a:extLst>
                        <a:ext uri="{FF2B5EF4-FFF2-40B4-BE49-F238E27FC236}">
                          <a16:creationId xmlns:a16="http://schemas.microsoft.com/office/drawing/2014/main" id="{7CF436AA-2738-4E8A-91AA-7751AFB65667}"/>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A72CF2FF-AAB3-4841-BDD4-BA5F726F65C6}"/>
                        </a:ext>
                      </a:extLst>
                    </p:cNvPr>
                    <p:cNvSpPr/>
                    <p:nvPr/>
                  </p:nvSpPr>
                  <p:spPr>
                    <a:xfrm>
                      <a:off x="1249884" y="2107012"/>
                      <a:ext cx="309718" cy="309718"/>
                    </a:xfrm>
                    <a:prstGeom prst="ellipse">
                      <a:avLst/>
                    </a:prstGeom>
                    <a:solidFill>
                      <a:srgbClr val="F10F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Arc 217">
                      <a:extLst>
                        <a:ext uri="{FF2B5EF4-FFF2-40B4-BE49-F238E27FC236}">
                          <a16:creationId xmlns:a16="http://schemas.microsoft.com/office/drawing/2014/main" id="{973D0D3F-B000-4BEF-BC8B-E239CBE9E2A2}"/>
                        </a:ext>
                      </a:extLst>
                    </p:cNvPr>
                    <p:cNvSpPr/>
                    <p:nvPr/>
                  </p:nvSpPr>
                  <p:spPr>
                    <a:xfrm>
                      <a:off x="1196968" y="2054096"/>
                      <a:ext cx="415551" cy="415551"/>
                    </a:xfrm>
                    <a:prstGeom prst="arc">
                      <a:avLst>
                        <a:gd name="adj1" fmla="val 11299581"/>
                        <a:gd name="adj2" fmla="val 21340452"/>
                      </a:avLst>
                    </a:prstGeom>
                    <a:noFill/>
                    <a:ln w="6350">
                      <a:solidFill>
                        <a:srgbClr val="F10F24"/>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7" name="Freeform: Shape 286">
                    <a:extLst>
                      <a:ext uri="{FF2B5EF4-FFF2-40B4-BE49-F238E27FC236}">
                        <a16:creationId xmlns:a16="http://schemas.microsoft.com/office/drawing/2014/main" id="{9B85725C-D412-47F6-9743-ADC9DA152290}"/>
                      </a:ext>
                    </a:extLst>
                  </p:cNvPr>
                  <p:cNvSpPr/>
                  <p:nvPr/>
                </p:nvSpPr>
                <p:spPr>
                  <a:xfrm>
                    <a:off x="1349754" y="3062582"/>
                    <a:ext cx="162340" cy="191966"/>
                  </a:xfrm>
                  <a:custGeom>
                    <a:avLst/>
                    <a:gdLst>
                      <a:gd name="connsiteX0" fmla="*/ 239960 w 765670"/>
                      <a:gd name="connsiteY0" fmla="*/ 628649 h 905394"/>
                      <a:gd name="connsiteX1" fmla="*/ 413315 w 765670"/>
                      <a:gd name="connsiteY1" fmla="*/ 637222 h 905394"/>
                      <a:gd name="connsiteX2" fmla="*/ 433318 w 765670"/>
                      <a:gd name="connsiteY2" fmla="*/ 646747 h 905394"/>
                      <a:gd name="connsiteX3" fmla="*/ 440938 w 765670"/>
                      <a:gd name="connsiteY3" fmla="*/ 667702 h 905394"/>
                      <a:gd name="connsiteX4" fmla="*/ 417125 w 765670"/>
                      <a:gd name="connsiteY4" fmla="*/ 694372 h 905394"/>
                      <a:gd name="connsiteX5" fmla="*/ 410458 w 765670"/>
                      <a:gd name="connsiteY5" fmla="*/ 695324 h 905394"/>
                      <a:gd name="connsiteX6" fmla="*/ 299015 w 765670"/>
                      <a:gd name="connsiteY6" fmla="*/ 708659 h 905394"/>
                      <a:gd name="connsiteX7" fmla="*/ 264725 w 765670"/>
                      <a:gd name="connsiteY7" fmla="*/ 709612 h 905394"/>
                      <a:gd name="connsiteX8" fmla="*/ 251390 w 765670"/>
                      <a:gd name="connsiteY8" fmla="*/ 715327 h 905394"/>
                      <a:gd name="connsiteX9" fmla="*/ 245675 w 765670"/>
                      <a:gd name="connsiteY9" fmla="*/ 729614 h 905394"/>
                      <a:gd name="connsiteX10" fmla="*/ 251390 w 765670"/>
                      <a:gd name="connsiteY10" fmla="*/ 742949 h 905394"/>
                      <a:gd name="connsiteX11" fmla="*/ 265678 w 765670"/>
                      <a:gd name="connsiteY11" fmla="*/ 748664 h 905394"/>
                      <a:gd name="connsiteX12" fmla="*/ 299015 w 765670"/>
                      <a:gd name="connsiteY12" fmla="*/ 747712 h 905394"/>
                      <a:gd name="connsiteX13" fmla="*/ 420935 w 765670"/>
                      <a:gd name="connsiteY13" fmla="*/ 733424 h 905394"/>
                      <a:gd name="connsiteX14" fmla="*/ 425698 w 765670"/>
                      <a:gd name="connsiteY14" fmla="*/ 732472 h 905394"/>
                      <a:gd name="connsiteX15" fmla="*/ 479990 w 765670"/>
                      <a:gd name="connsiteY15" fmla="*/ 670559 h 905394"/>
                      <a:gd name="connsiteX16" fmla="*/ 479990 w 765670"/>
                      <a:gd name="connsiteY16" fmla="*/ 661987 h 905394"/>
                      <a:gd name="connsiteX17" fmla="*/ 586670 w 765670"/>
                      <a:gd name="connsiteY17" fmla="*/ 629602 h 905394"/>
                      <a:gd name="connsiteX18" fmla="*/ 621913 w 765670"/>
                      <a:gd name="connsiteY18" fmla="*/ 638174 h 905394"/>
                      <a:gd name="connsiteX19" fmla="*/ 631438 w 765670"/>
                      <a:gd name="connsiteY19" fmla="*/ 664844 h 905394"/>
                      <a:gd name="connsiteX20" fmla="*/ 618103 w 765670"/>
                      <a:gd name="connsiteY20" fmla="*/ 689609 h 905394"/>
                      <a:gd name="connsiteX21" fmla="*/ 404743 w 765670"/>
                      <a:gd name="connsiteY21" fmla="*/ 853439 h 905394"/>
                      <a:gd name="connsiteX22" fmla="*/ 335210 w 765670"/>
                      <a:gd name="connsiteY22" fmla="*/ 873442 h 905394"/>
                      <a:gd name="connsiteX23" fmla="*/ 204718 w 765670"/>
                      <a:gd name="connsiteY23" fmla="*/ 860107 h 905394"/>
                      <a:gd name="connsiteX24" fmla="*/ 182810 w 765670"/>
                      <a:gd name="connsiteY24" fmla="*/ 866774 h 905394"/>
                      <a:gd name="connsiteX25" fmla="*/ 135185 w 765670"/>
                      <a:gd name="connsiteY25" fmla="*/ 902969 h 905394"/>
                      <a:gd name="connsiteX26" fmla="*/ 119945 w 765670"/>
                      <a:gd name="connsiteY26" fmla="*/ 902017 h 905394"/>
                      <a:gd name="connsiteX27" fmla="*/ 12313 w 765670"/>
                      <a:gd name="connsiteY27" fmla="*/ 794384 h 905394"/>
                      <a:gd name="connsiteX28" fmla="*/ 13265 w 765670"/>
                      <a:gd name="connsiteY28" fmla="*/ 777239 h 905394"/>
                      <a:gd name="connsiteX29" fmla="*/ 186620 w 765670"/>
                      <a:gd name="connsiteY29" fmla="*/ 643889 h 905394"/>
                      <a:gd name="connsiteX30" fmla="*/ 239960 w 765670"/>
                      <a:gd name="connsiteY30" fmla="*/ 628649 h 905394"/>
                      <a:gd name="connsiteX31" fmla="*/ 11360 w 765670"/>
                      <a:gd name="connsiteY31" fmla="*/ 532447 h 905394"/>
                      <a:gd name="connsiteX32" fmla="*/ 754310 w 765670"/>
                      <a:gd name="connsiteY32" fmla="*/ 532447 h 905394"/>
                      <a:gd name="connsiteX33" fmla="*/ 761930 w 765670"/>
                      <a:gd name="connsiteY33" fmla="*/ 552449 h 905394"/>
                      <a:gd name="connsiteX34" fmla="*/ 730498 w 765670"/>
                      <a:gd name="connsiteY34" fmla="*/ 582929 h 905394"/>
                      <a:gd name="connsiteX35" fmla="*/ 722878 w 765670"/>
                      <a:gd name="connsiteY35" fmla="*/ 585787 h 905394"/>
                      <a:gd name="connsiteX36" fmla="*/ 42793 w 765670"/>
                      <a:gd name="connsiteY36" fmla="*/ 585787 h 905394"/>
                      <a:gd name="connsiteX37" fmla="*/ 35173 w 765670"/>
                      <a:gd name="connsiteY37" fmla="*/ 582929 h 905394"/>
                      <a:gd name="connsiteX38" fmla="*/ 3740 w 765670"/>
                      <a:gd name="connsiteY38" fmla="*/ 552449 h 905394"/>
                      <a:gd name="connsiteX39" fmla="*/ 11360 w 765670"/>
                      <a:gd name="connsiteY39" fmla="*/ 532447 h 905394"/>
                      <a:gd name="connsiteX40" fmla="*/ 550475 w 765670"/>
                      <a:gd name="connsiteY40" fmla="*/ 145732 h 905394"/>
                      <a:gd name="connsiteX41" fmla="*/ 499993 w 765670"/>
                      <a:gd name="connsiteY41" fmla="*/ 246697 h 905394"/>
                      <a:gd name="connsiteX42" fmla="*/ 600958 w 765670"/>
                      <a:gd name="connsiteY42" fmla="*/ 246697 h 905394"/>
                      <a:gd name="connsiteX43" fmla="*/ 215195 w 765670"/>
                      <a:gd name="connsiteY43" fmla="*/ 145732 h 905394"/>
                      <a:gd name="connsiteX44" fmla="*/ 164713 w 765670"/>
                      <a:gd name="connsiteY44" fmla="*/ 246697 h 905394"/>
                      <a:gd name="connsiteX45" fmla="*/ 265678 w 765670"/>
                      <a:gd name="connsiteY45" fmla="*/ 246697 h 905394"/>
                      <a:gd name="connsiteX46" fmla="*/ 382835 w 765670"/>
                      <a:gd name="connsiteY46" fmla="*/ 0 h 905394"/>
                      <a:gd name="connsiteX47" fmla="*/ 415220 w 765670"/>
                      <a:gd name="connsiteY47" fmla="*/ 32385 h 905394"/>
                      <a:gd name="connsiteX48" fmla="*/ 415220 w 765670"/>
                      <a:gd name="connsiteY48" fmla="*/ 52387 h 905394"/>
                      <a:gd name="connsiteX49" fmla="*/ 445700 w 765670"/>
                      <a:gd name="connsiteY49" fmla="*/ 88582 h 905394"/>
                      <a:gd name="connsiteX50" fmla="*/ 552380 w 765670"/>
                      <a:gd name="connsiteY50" fmla="*/ 87630 h 905394"/>
                      <a:gd name="connsiteX51" fmla="*/ 565715 w 765670"/>
                      <a:gd name="connsiteY51" fmla="*/ 97155 h 905394"/>
                      <a:gd name="connsiteX52" fmla="*/ 643820 w 765670"/>
                      <a:gd name="connsiteY52" fmla="*/ 252412 h 905394"/>
                      <a:gd name="connsiteX53" fmla="*/ 645725 w 765670"/>
                      <a:gd name="connsiteY53" fmla="*/ 266700 h 905394"/>
                      <a:gd name="connsiteX54" fmla="*/ 550475 w 765670"/>
                      <a:gd name="connsiteY54" fmla="*/ 345757 h 905394"/>
                      <a:gd name="connsiteX55" fmla="*/ 455225 w 765670"/>
                      <a:gd name="connsiteY55" fmla="*/ 266700 h 905394"/>
                      <a:gd name="connsiteX56" fmla="*/ 457130 w 765670"/>
                      <a:gd name="connsiteY56" fmla="*/ 252412 h 905394"/>
                      <a:gd name="connsiteX57" fmla="*/ 518090 w 765670"/>
                      <a:gd name="connsiteY57" fmla="*/ 131445 h 905394"/>
                      <a:gd name="connsiteX58" fmla="*/ 444748 w 765670"/>
                      <a:gd name="connsiteY58" fmla="*/ 132397 h 905394"/>
                      <a:gd name="connsiteX59" fmla="*/ 415220 w 765670"/>
                      <a:gd name="connsiteY59" fmla="*/ 167640 h 905394"/>
                      <a:gd name="connsiteX60" fmla="*/ 415220 w 765670"/>
                      <a:gd name="connsiteY60" fmla="*/ 348615 h 905394"/>
                      <a:gd name="connsiteX61" fmla="*/ 482848 w 765670"/>
                      <a:gd name="connsiteY61" fmla="*/ 423862 h 905394"/>
                      <a:gd name="connsiteX62" fmla="*/ 545713 w 765670"/>
                      <a:gd name="connsiteY62" fmla="*/ 429577 h 905394"/>
                      <a:gd name="connsiteX63" fmla="*/ 557143 w 765670"/>
                      <a:gd name="connsiteY63" fmla="*/ 442912 h 905394"/>
                      <a:gd name="connsiteX64" fmla="*/ 557143 w 765670"/>
                      <a:gd name="connsiteY64" fmla="*/ 474345 h 905394"/>
                      <a:gd name="connsiteX65" fmla="*/ 543808 w 765670"/>
                      <a:gd name="connsiteY65" fmla="*/ 487680 h 905394"/>
                      <a:gd name="connsiteX66" fmla="*/ 224720 w 765670"/>
                      <a:gd name="connsiteY66" fmla="*/ 487680 h 905394"/>
                      <a:gd name="connsiteX67" fmla="*/ 211385 w 765670"/>
                      <a:gd name="connsiteY67" fmla="*/ 474345 h 905394"/>
                      <a:gd name="connsiteX68" fmla="*/ 211385 w 765670"/>
                      <a:gd name="connsiteY68" fmla="*/ 444817 h 905394"/>
                      <a:gd name="connsiteX69" fmla="*/ 222815 w 765670"/>
                      <a:gd name="connsiteY69" fmla="*/ 431482 h 905394"/>
                      <a:gd name="connsiteX70" fmla="*/ 282823 w 765670"/>
                      <a:gd name="connsiteY70" fmla="*/ 424815 h 905394"/>
                      <a:gd name="connsiteX71" fmla="*/ 350450 w 765670"/>
                      <a:gd name="connsiteY71" fmla="*/ 349567 h 905394"/>
                      <a:gd name="connsiteX72" fmla="*/ 350450 w 765670"/>
                      <a:gd name="connsiteY72" fmla="*/ 168592 h 905394"/>
                      <a:gd name="connsiteX73" fmla="*/ 320923 w 765670"/>
                      <a:gd name="connsiteY73" fmla="*/ 133350 h 905394"/>
                      <a:gd name="connsiteX74" fmla="*/ 247580 w 765670"/>
                      <a:gd name="connsiteY74" fmla="*/ 132397 h 905394"/>
                      <a:gd name="connsiteX75" fmla="*/ 308540 w 765670"/>
                      <a:gd name="connsiteY75" fmla="*/ 253365 h 905394"/>
                      <a:gd name="connsiteX76" fmla="*/ 310445 w 765670"/>
                      <a:gd name="connsiteY76" fmla="*/ 267652 h 905394"/>
                      <a:gd name="connsiteX77" fmla="*/ 215195 w 765670"/>
                      <a:gd name="connsiteY77" fmla="*/ 346710 h 905394"/>
                      <a:gd name="connsiteX78" fmla="*/ 119945 w 765670"/>
                      <a:gd name="connsiteY78" fmla="*/ 266700 h 905394"/>
                      <a:gd name="connsiteX79" fmla="*/ 121850 w 765670"/>
                      <a:gd name="connsiteY79" fmla="*/ 252412 h 905394"/>
                      <a:gd name="connsiteX80" fmla="*/ 199955 w 765670"/>
                      <a:gd name="connsiteY80" fmla="*/ 96202 h 905394"/>
                      <a:gd name="connsiteX81" fmla="*/ 214243 w 765670"/>
                      <a:gd name="connsiteY81" fmla="*/ 86677 h 905394"/>
                      <a:gd name="connsiteX82" fmla="*/ 320923 w 765670"/>
                      <a:gd name="connsiteY82" fmla="*/ 87630 h 905394"/>
                      <a:gd name="connsiteX83" fmla="*/ 350450 w 765670"/>
                      <a:gd name="connsiteY83" fmla="*/ 52387 h 905394"/>
                      <a:gd name="connsiteX84" fmla="*/ 350450 w 765670"/>
                      <a:gd name="connsiteY84" fmla="*/ 32385 h 905394"/>
                      <a:gd name="connsiteX85" fmla="*/ 382835 w 765670"/>
                      <a:gd name="connsiteY85" fmla="*/ 0 h 90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65670" h="905394">
                        <a:moveTo>
                          <a:pt x="239960" y="628649"/>
                        </a:moveTo>
                        <a:lnTo>
                          <a:pt x="413315" y="637222"/>
                        </a:lnTo>
                        <a:cubicBezTo>
                          <a:pt x="420935" y="637222"/>
                          <a:pt x="427603" y="641032"/>
                          <a:pt x="433318" y="646747"/>
                        </a:cubicBezTo>
                        <a:cubicBezTo>
                          <a:pt x="439033" y="652462"/>
                          <a:pt x="440938" y="660082"/>
                          <a:pt x="440938" y="667702"/>
                        </a:cubicBezTo>
                        <a:cubicBezTo>
                          <a:pt x="439985" y="681037"/>
                          <a:pt x="430460" y="691514"/>
                          <a:pt x="417125" y="694372"/>
                        </a:cubicBezTo>
                        <a:lnTo>
                          <a:pt x="410458" y="695324"/>
                        </a:lnTo>
                        <a:cubicBezTo>
                          <a:pt x="373310" y="702944"/>
                          <a:pt x="336163" y="707707"/>
                          <a:pt x="299015" y="708659"/>
                        </a:cubicBezTo>
                        <a:lnTo>
                          <a:pt x="264725" y="709612"/>
                        </a:lnTo>
                        <a:cubicBezTo>
                          <a:pt x="259963" y="709612"/>
                          <a:pt x="255200" y="711517"/>
                          <a:pt x="251390" y="715327"/>
                        </a:cubicBezTo>
                        <a:cubicBezTo>
                          <a:pt x="247580" y="719137"/>
                          <a:pt x="245675" y="723899"/>
                          <a:pt x="245675" y="729614"/>
                        </a:cubicBezTo>
                        <a:cubicBezTo>
                          <a:pt x="245675" y="734377"/>
                          <a:pt x="247580" y="739139"/>
                          <a:pt x="251390" y="742949"/>
                        </a:cubicBezTo>
                        <a:cubicBezTo>
                          <a:pt x="255200" y="746759"/>
                          <a:pt x="260915" y="748664"/>
                          <a:pt x="265678" y="748664"/>
                        </a:cubicBezTo>
                        <a:lnTo>
                          <a:pt x="299015" y="747712"/>
                        </a:lnTo>
                        <a:cubicBezTo>
                          <a:pt x="339973" y="746759"/>
                          <a:pt x="380930" y="741997"/>
                          <a:pt x="420935" y="733424"/>
                        </a:cubicBezTo>
                        <a:lnTo>
                          <a:pt x="425698" y="732472"/>
                        </a:lnTo>
                        <a:cubicBezTo>
                          <a:pt x="455225" y="726757"/>
                          <a:pt x="478085" y="701039"/>
                          <a:pt x="479990" y="670559"/>
                        </a:cubicBezTo>
                        <a:cubicBezTo>
                          <a:pt x="479990" y="667702"/>
                          <a:pt x="479990" y="664844"/>
                          <a:pt x="479990" y="661987"/>
                        </a:cubicBezTo>
                        <a:lnTo>
                          <a:pt x="586670" y="629602"/>
                        </a:lnTo>
                        <a:cubicBezTo>
                          <a:pt x="599053" y="625792"/>
                          <a:pt x="613340" y="629602"/>
                          <a:pt x="621913" y="638174"/>
                        </a:cubicBezTo>
                        <a:cubicBezTo>
                          <a:pt x="628580" y="645794"/>
                          <a:pt x="632390" y="655319"/>
                          <a:pt x="631438" y="664844"/>
                        </a:cubicBezTo>
                        <a:cubicBezTo>
                          <a:pt x="630485" y="675322"/>
                          <a:pt x="625723" y="683894"/>
                          <a:pt x="618103" y="689609"/>
                        </a:cubicBezTo>
                        <a:lnTo>
                          <a:pt x="404743" y="853439"/>
                        </a:lnTo>
                        <a:cubicBezTo>
                          <a:pt x="384740" y="868679"/>
                          <a:pt x="359975" y="876299"/>
                          <a:pt x="335210" y="873442"/>
                        </a:cubicBezTo>
                        <a:lnTo>
                          <a:pt x="204718" y="860107"/>
                        </a:lnTo>
                        <a:cubicBezTo>
                          <a:pt x="197098" y="860107"/>
                          <a:pt x="189478" y="862012"/>
                          <a:pt x="182810" y="866774"/>
                        </a:cubicBezTo>
                        <a:lnTo>
                          <a:pt x="135185" y="902969"/>
                        </a:lnTo>
                        <a:cubicBezTo>
                          <a:pt x="130423" y="906779"/>
                          <a:pt x="123755" y="905827"/>
                          <a:pt x="119945" y="902017"/>
                        </a:cubicBezTo>
                        <a:lnTo>
                          <a:pt x="12313" y="794384"/>
                        </a:lnTo>
                        <a:cubicBezTo>
                          <a:pt x="7550" y="789622"/>
                          <a:pt x="7550" y="781049"/>
                          <a:pt x="13265" y="777239"/>
                        </a:cubicBezTo>
                        <a:lnTo>
                          <a:pt x="186620" y="643889"/>
                        </a:lnTo>
                        <a:cubicBezTo>
                          <a:pt x="201860" y="633412"/>
                          <a:pt x="220910" y="627697"/>
                          <a:pt x="239960" y="628649"/>
                        </a:cubicBezTo>
                        <a:close/>
                        <a:moveTo>
                          <a:pt x="11360" y="532447"/>
                        </a:moveTo>
                        <a:lnTo>
                          <a:pt x="754310" y="532447"/>
                        </a:lnTo>
                        <a:cubicBezTo>
                          <a:pt x="764788" y="532447"/>
                          <a:pt x="769550" y="544829"/>
                          <a:pt x="761930" y="552449"/>
                        </a:cubicBezTo>
                        <a:lnTo>
                          <a:pt x="730498" y="582929"/>
                        </a:lnTo>
                        <a:cubicBezTo>
                          <a:pt x="728593" y="584834"/>
                          <a:pt x="725735" y="585787"/>
                          <a:pt x="722878" y="585787"/>
                        </a:cubicBezTo>
                        <a:lnTo>
                          <a:pt x="42793" y="585787"/>
                        </a:lnTo>
                        <a:cubicBezTo>
                          <a:pt x="39935" y="585787"/>
                          <a:pt x="37078" y="584834"/>
                          <a:pt x="35173" y="582929"/>
                        </a:cubicBezTo>
                        <a:lnTo>
                          <a:pt x="3740" y="552449"/>
                        </a:lnTo>
                        <a:cubicBezTo>
                          <a:pt x="-3880" y="544829"/>
                          <a:pt x="883" y="532447"/>
                          <a:pt x="11360" y="532447"/>
                        </a:cubicBezTo>
                        <a:close/>
                        <a:moveTo>
                          <a:pt x="550475" y="145732"/>
                        </a:moveTo>
                        <a:lnTo>
                          <a:pt x="499993" y="246697"/>
                        </a:lnTo>
                        <a:lnTo>
                          <a:pt x="600958" y="246697"/>
                        </a:lnTo>
                        <a:close/>
                        <a:moveTo>
                          <a:pt x="215195" y="145732"/>
                        </a:moveTo>
                        <a:lnTo>
                          <a:pt x="164713" y="246697"/>
                        </a:lnTo>
                        <a:lnTo>
                          <a:pt x="265678" y="246697"/>
                        </a:lnTo>
                        <a:close/>
                        <a:moveTo>
                          <a:pt x="382835" y="0"/>
                        </a:moveTo>
                        <a:cubicBezTo>
                          <a:pt x="400933" y="0"/>
                          <a:pt x="415220" y="14287"/>
                          <a:pt x="415220" y="32385"/>
                        </a:cubicBezTo>
                        <a:lnTo>
                          <a:pt x="415220" y="52387"/>
                        </a:lnTo>
                        <a:cubicBezTo>
                          <a:pt x="429508" y="60960"/>
                          <a:pt x="439985" y="73342"/>
                          <a:pt x="445700" y="88582"/>
                        </a:cubicBezTo>
                        <a:lnTo>
                          <a:pt x="552380" y="87630"/>
                        </a:lnTo>
                        <a:cubicBezTo>
                          <a:pt x="558095" y="87630"/>
                          <a:pt x="562858" y="91440"/>
                          <a:pt x="565715" y="97155"/>
                        </a:cubicBezTo>
                        <a:lnTo>
                          <a:pt x="643820" y="252412"/>
                        </a:lnTo>
                        <a:cubicBezTo>
                          <a:pt x="646678" y="256222"/>
                          <a:pt x="646678" y="261937"/>
                          <a:pt x="645725" y="266700"/>
                        </a:cubicBezTo>
                        <a:cubicBezTo>
                          <a:pt x="632390" y="314325"/>
                          <a:pt x="594290" y="345757"/>
                          <a:pt x="550475" y="345757"/>
                        </a:cubicBezTo>
                        <a:cubicBezTo>
                          <a:pt x="505708" y="345757"/>
                          <a:pt x="468560" y="315277"/>
                          <a:pt x="455225" y="266700"/>
                        </a:cubicBezTo>
                        <a:cubicBezTo>
                          <a:pt x="454273" y="261937"/>
                          <a:pt x="455225" y="257175"/>
                          <a:pt x="457130" y="252412"/>
                        </a:cubicBezTo>
                        <a:lnTo>
                          <a:pt x="518090" y="131445"/>
                        </a:lnTo>
                        <a:lnTo>
                          <a:pt x="444748" y="132397"/>
                        </a:lnTo>
                        <a:cubicBezTo>
                          <a:pt x="439033" y="147637"/>
                          <a:pt x="428555" y="160020"/>
                          <a:pt x="415220" y="167640"/>
                        </a:cubicBezTo>
                        <a:lnTo>
                          <a:pt x="415220" y="348615"/>
                        </a:lnTo>
                        <a:cubicBezTo>
                          <a:pt x="415220" y="387667"/>
                          <a:pt x="443795" y="420052"/>
                          <a:pt x="482848" y="423862"/>
                        </a:cubicBezTo>
                        <a:lnTo>
                          <a:pt x="545713" y="429577"/>
                        </a:lnTo>
                        <a:cubicBezTo>
                          <a:pt x="552380" y="430530"/>
                          <a:pt x="557143" y="436245"/>
                          <a:pt x="557143" y="442912"/>
                        </a:cubicBezTo>
                        <a:lnTo>
                          <a:pt x="557143" y="474345"/>
                        </a:lnTo>
                        <a:cubicBezTo>
                          <a:pt x="557143" y="481965"/>
                          <a:pt x="551428" y="487680"/>
                          <a:pt x="543808" y="487680"/>
                        </a:cubicBezTo>
                        <a:lnTo>
                          <a:pt x="224720" y="487680"/>
                        </a:lnTo>
                        <a:cubicBezTo>
                          <a:pt x="217100" y="487680"/>
                          <a:pt x="211385" y="481965"/>
                          <a:pt x="211385" y="474345"/>
                        </a:cubicBezTo>
                        <a:lnTo>
                          <a:pt x="211385" y="444817"/>
                        </a:lnTo>
                        <a:cubicBezTo>
                          <a:pt x="211385" y="438150"/>
                          <a:pt x="216148" y="432435"/>
                          <a:pt x="222815" y="431482"/>
                        </a:cubicBezTo>
                        <a:lnTo>
                          <a:pt x="282823" y="424815"/>
                        </a:lnTo>
                        <a:cubicBezTo>
                          <a:pt x="320923" y="421005"/>
                          <a:pt x="350450" y="388620"/>
                          <a:pt x="350450" y="349567"/>
                        </a:cubicBezTo>
                        <a:lnTo>
                          <a:pt x="350450" y="168592"/>
                        </a:lnTo>
                        <a:cubicBezTo>
                          <a:pt x="336163" y="160020"/>
                          <a:pt x="326638" y="147637"/>
                          <a:pt x="320923" y="133350"/>
                        </a:cubicBezTo>
                        <a:lnTo>
                          <a:pt x="247580" y="132397"/>
                        </a:lnTo>
                        <a:lnTo>
                          <a:pt x="308540" y="253365"/>
                        </a:lnTo>
                        <a:cubicBezTo>
                          <a:pt x="311398" y="257175"/>
                          <a:pt x="311398" y="262890"/>
                          <a:pt x="310445" y="267652"/>
                        </a:cubicBezTo>
                        <a:cubicBezTo>
                          <a:pt x="297110" y="315277"/>
                          <a:pt x="259010" y="346710"/>
                          <a:pt x="215195" y="346710"/>
                        </a:cubicBezTo>
                        <a:cubicBezTo>
                          <a:pt x="171380" y="346710"/>
                          <a:pt x="134233" y="315277"/>
                          <a:pt x="119945" y="266700"/>
                        </a:cubicBezTo>
                        <a:cubicBezTo>
                          <a:pt x="118993" y="261937"/>
                          <a:pt x="119945" y="257175"/>
                          <a:pt x="121850" y="252412"/>
                        </a:cubicBezTo>
                        <a:lnTo>
                          <a:pt x="199955" y="96202"/>
                        </a:lnTo>
                        <a:cubicBezTo>
                          <a:pt x="202813" y="90487"/>
                          <a:pt x="208528" y="86677"/>
                          <a:pt x="214243" y="86677"/>
                        </a:cubicBezTo>
                        <a:lnTo>
                          <a:pt x="320923" y="87630"/>
                        </a:lnTo>
                        <a:cubicBezTo>
                          <a:pt x="325685" y="73342"/>
                          <a:pt x="336163" y="60007"/>
                          <a:pt x="350450" y="52387"/>
                        </a:cubicBezTo>
                        <a:lnTo>
                          <a:pt x="350450" y="32385"/>
                        </a:lnTo>
                        <a:cubicBezTo>
                          <a:pt x="350450" y="14287"/>
                          <a:pt x="364738" y="0"/>
                          <a:pt x="382835" y="0"/>
                        </a:cubicBezTo>
                        <a:close/>
                      </a:path>
                    </a:pathLst>
                  </a:custGeom>
                  <a:solidFill>
                    <a:srgbClr val="F10F24"/>
                  </a:solidFill>
                  <a:ln w="9525" cap="flat">
                    <a:noFill/>
                    <a:prstDash val="solid"/>
                    <a:miter/>
                  </a:ln>
                </p:spPr>
                <p:txBody>
                  <a:bodyPr rtlCol="0" anchor="ctr"/>
                  <a:lstStyle/>
                  <a:p>
                    <a:endParaRPr lang="en-US" dirty="0"/>
                  </a:p>
                </p:txBody>
              </p:sp>
            </p:grpSp>
          </p:grpSp>
          <p:grpSp>
            <p:nvGrpSpPr>
              <p:cNvPr id="294" name="Group 293">
                <a:extLst>
                  <a:ext uri="{FF2B5EF4-FFF2-40B4-BE49-F238E27FC236}">
                    <a16:creationId xmlns:a16="http://schemas.microsoft.com/office/drawing/2014/main" id="{6AF2378C-56CC-4F86-94F3-1EAB075DBF1D}"/>
                  </a:ext>
                </a:extLst>
              </p:cNvPr>
              <p:cNvGrpSpPr/>
              <p:nvPr/>
            </p:nvGrpSpPr>
            <p:grpSpPr>
              <a:xfrm>
                <a:off x="621352" y="4022476"/>
                <a:ext cx="1619144" cy="857198"/>
                <a:chOff x="621352" y="4022476"/>
                <a:chExt cx="1619144" cy="857198"/>
              </a:xfrm>
            </p:grpSpPr>
            <p:grpSp>
              <p:nvGrpSpPr>
                <p:cNvPr id="226" name="Group 225">
                  <a:extLst>
                    <a:ext uri="{FF2B5EF4-FFF2-40B4-BE49-F238E27FC236}">
                      <a16:creationId xmlns:a16="http://schemas.microsoft.com/office/drawing/2014/main" id="{32AB4668-FD38-44A3-B6A8-8B9FC73F781E}"/>
                    </a:ext>
                  </a:extLst>
                </p:cNvPr>
                <p:cNvGrpSpPr/>
                <p:nvPr/>
              </p:nvGrpSpPr>
              <p:grpSpPr>
                <a:xfrm>
                  <a:off x="621352" y="4285567"/>
                  <a:ext cx="1619144" cy="594107"/>
                  <a:chOff x="595171" y="2317187"/>
                  <a:chExt cx="1619144" cy="594107"/>
                </a:xfrm>
              </p:grpSpPr>
              <p:sp>
                <p:nvSpPr>
                  <p:cNvPr id="232" name="Rectangle 14">
                    <a:extLst>
                      <a:ext uri="{FF2B5EF4-FFF2-40B4-BE49-F238E27FC236}">
                        <a16:creationId xmlns:a16="http://schemas.microsoft.com/office/drawing/2014/main" id="{D58512FF-2874-4009-9B47-E12CB9AE6346}"/>
                      </a:ext>
                    </a:extLst>
                  </p:cNvPr>
                  <p:cNvSpPr/>
                  <p:nvPr/>
                </p:nvSpPr>
                <p:spPr>
                  <a:xfrm>
                    <a:off x="595171" y="2317187"/>
                    <a:ext cx="1619144" cy="594107"/>
                  </a:xfrm>
                  <a:prstGeom prst="roundRect">
                    <a:avLst>
                      <a:gd name="adj" fmla="val 7983"/>
                    </a:avLst>
                  </a:prstGeom>
                  <a:solidFill>
                    <a:srgbClr val="F10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Rectangle 14">
                    <a:extLst>
                      <a:ext uri="{FF2B5EF4-FFF2-40B4-BE49-F238E27FC236}">
                        <a16:creationId xmlns:a16="http://schemas.microsoft.com/office/drawing/2014/main" id="{07453A1F-A97B-48AD-8A2E-DE66ECF2B5F8}"/>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4" name="Group 233">
                    <a:extLst>
                      <a:ext uri="{FF2B5EF4-FFF2-40B4-BE49-F238E27FC236}">
                        <a16:creationId xmlns:a16="http://schemas.microsoft.com/office/drawing/2014/main" id="{91D820E5-86EF-4030-83B0-8F7E5FDEF558}"/>
                      </a:ext>
                    </a:extLst>
                  </p:cNvPr>
                  <p:cNvGrpSpPr/>
                  <p:nvPr/>
                </p:nvGrpSpPr>
                <p:grpSpPr>
                  <a:xfrm>
                    <a:off x="1304539" y="2853057"/>
                    <a:ext cx="200409" cy="39035"/>
                    <a:chOff x="1253534" y="2857363"/>
                    <a:chExt cx="242495" cy="47232"/>
                  </a:xfrm>
                  <a:solidFill>
                    <a:schemeClr val="bg1"/>
                  </a:solidFill>
                </p:grpSpPr>
                <p:sp>
                  <p:nvSpPr>
                    <p:cNvPr id="235" name="Oval 234">
                      <a:extLst>
                        <a:ext uri="{FF2B5EF4-FFF2-40B4-BE49-F238E27FC236}">
                          <a16:creationId xmlns:a16="http://schemas.microsoft.com/office/drawing/2014/main" id="{2EE7F194-D001-4E3F-B41B-4836DF9F576E}"/>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0BAF8F54-ABFC-4532-991E-2B8F9250EDD4}"/>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F0099DFF-DB90-4AD1-80AE-2E3AF73A03BE}"/>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7" name="TextBox 226">
                  <a:extLst>
                    <a:ext uri="{FF2B5EF4-FFF2-40B4-BE49-F238E27FC236}">
                      <a16:creationId xmlns:a16="http://schemas.microsoft.com/office/drawing/2014/main" id="{D42A98AB-6466-4B7E-A248-36153049192B}"/>
                    </a:ext>
                  </a:extLst>
                </p:cNvPr>
                <p:cNvSpPr txBox="1"/>
                <p:nvPr/>
              </p:nvSpPr>
              <p:spPr>
                <a:xfrm>
                  <a:off x="657617" y="4344257"/>
                  <a:ext cx="1546614" cy="476726"/>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Compliance Obligations</a:t>
                  </a:r>
                </a:p>
              </p:txBody>
            </p:sp>
            <p:grpSp>
              <p:nvGrpSpPr>
                <p:cNvPr id="49" name="Group 48">
                  <a:extLst>
                    <a:ext uri="{FF2B5EF4-FFF2-40B4-BE49-F238E27FC236}">
                      <a16:creationId xmlns:a16="http://schemas.microsoft.com/office/drawing/2014/main" id="{31BECB6B-CBEB-4203-BFCC-6C63F56F3F2D}"/>
                    </a:ext>
                  </a:extLst>
                </p:cNvPr>
                <p:cNvGrpSpPr/>
                <p:nvPr/>
              </p:nvGrpSpPr>
              <p:grpSpPr>
                <a:xfrm>
                  <a:off x="1223149" y="4022476"/>
                  <a:ext cx="415551" cy="415551"/>
                  <a:chOff x="1223149" y="4022476"/>
                  <a:chExt cx="415551" cy="415551"/>
                </a:xfrm>
              </p:grpSpPr>
              <p:grpSp>
                <p:nvGrpSpPr>
                  <p:cNvPr id="228" name="Group 227">
                    <a:extLst>
                      <a:ext uri="{FF2B5EF4-FFF2-40B4-BE49-F238E27FC236}">
                        <a16:creationId xmlns:a16="http://schemas.microsoft.com/office/drawing/2014/main" id="{7CB9BE25-7E6C-4E3F-A264-8989E20B21E6}"/>
                      </a:ext>
                    </a:extLst>
                  </p:cNvPr>
                  <p:cNvGrpSpPr/>
                  <p:nvPr/>
                </p:nvGrpSpPr>
                <p:grpSpPr>
                  <a:xfrm>
                    <a:off x="1223149" y="4022476"/>
                    <a:ext cx="415551" cy="415551"/>
                    <a:chOff x="1196968" y="2054096"/>
                    <a:chExt cx="415551" cy="415551"/>
                  </a:xfrm>
                </p:grpSpPr>
                <p:sp>
                  <p:nvSpPr>
                    <p:cNvPr id="229" name="Oval 228">
                      <a:extLst>
                        <a:ext uri="{FF2B5EF4-FFF2-40B4-BE49-F238E27FC236}">
                          <a16:creationId xmlns:a16="http://schemas.microsoft.com/office/drawing/2014/main" id="{5283385A-5F84-4556-876E-CB9596C22FCA}"/>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0" name="Oval 229">
                      <a:extLst>
                        <a:ext uri="{FF2B5EF4-FFF2-40B4-BE49-F238E27FC236}">
                          <a16:creationId xmlns:a16="http://schemas.microsoft.com/office/drawing/2014/main" id="{30670C3E-7B4B-4A5F-85C6-8440C6A65509}"/>
                        </a:ext>
                      </a:extLst>
                    </p:cNvPr>
                    <p:cNvSpPr/>
                    <p:nvPr/>
                  </p:nvSpPr>
                  <p:spPr>
                    <a:xfrm>
                      <a:off x="1249884" y="2107012"/>
                      <a:ext cx="309718" cy="309718"/>
                    </a:xfrm>
                    <a:prstGeom prst="ellipse">
                      <a:avLst/>
                    </a:prstGeom>
                    <a:solidFill>
                      <a:srgbClr val="F10F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1" name="Arc 230">
                      <a:extLst>
                        <a:ext uri="{FF2B5EF4-FFF2-40B4-BE49-F238E27FC236}">
                          <a16:creationId xmlns:a16="http://schemas.microsoft.com/office/drawing/2014/main" id="{4847F081-41AC-49AE-B6AB-5B835A601571}"/>
                        </a:ext>
                      </a:extLst>
                    </p:cNvPr>
                    <p:cNvSpPr/>
                    <p:nvPr/>
                  </p:nvSpPr>
                  <p:spPr>
                    <a:xfrm>
                      <a:off x="1196968" y="2054096"/>
                      <a:ext cx="415551" cy="415551"/>
                    </a:xfrm>
                    <a:prstGeom prst="arc">
                      <a:avLst>
                        <a:gd name="adj1" fmla="val 11299581"/>
                        <a:gd name="adj2" fmla="val 21340452"/>
                      </a:avLst>
                    </a:prstGeom>
                    <a:noFill/>
                    <a:ln w="6350">
                      <a:solidFill>
                        <a:srgbClr val="F10F24"/>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8" name="Freeform: Shape 287">
                    <a:extLst>
                      <a:ext uri="{FF2B5EF4-FFF2-40B4-BE49-F238E27FC236}">
                        <a16:creationId xmlns:a16="http://schemas.microsoft.com/office/drawing/2014/main" id="{F467CFAF-1CE5-46C1-9EA9-CE2C88ED0303}"/>
                      </a:ext>
                    </a:extLst>
                  </p:cNvPr>
                  <p:cNvSpPr/>
                  <p:nvPr/>
                </p:nvSpPr>
                <p:spPr>
                  <a:xfrm>
                    <a:off x="1354517" y="4132934"/>
                    <a:ext cx="152814" cy="194634"/>
                  </a:xfrm>
                  <a:custGeom>
                    <a:avLst/>
                    <a:gdLst>
                      <a:gd name="connsiteX0" fmla="*/ 526618 w 655071"/>
                      <a:gd name="connsiteY0" fmla="*/ 759492 h 834368"/>
                      <a:gd name="connsiteX1" fmla="*/ 544716 w 655071"/>
                      <a:gd name="connsiteY1" fmla="*/ 818661 h 834368"/>
                      <a:gd name="connsiteX2" fmla="*/ 522808 w 655071"/>
                      <a:gd name="connsiteY2" fmla="*/ 795991 h 834368"/>
                      <a:gd name="connsiteX3" fmla="*/ 516415 w 655071"/>
                      <a:gd name="connsiteY3" fmla="*/ 792437 h 834368"/>
                      <a:gd name="connsiteX4" fmla="*/ 504482 w 655071"/>
                      <a:gd name="connsiteY4" fmla="*/ 801221 h 834368"/>
                      <a:gd name="connsiteX5" fmla="*/ 499481 w 655071"/>
                      <a:gd name="connsiteY5" fmla="*/ 834368 h 834368"/>
                      <a:gd name="connsiteX6" fmla="*/ 478603 w 655071"/>
                      <a:gd name="connsiteY6" fmla="*/ 766035 h 834368"/>
                      <a:gd name="connsiteX7" fmla="*/ 517170 w 655071"/>
                      <a:gd name="connsiteY7" fmla="*/ 764750 h 834368"/>
                      <a:gd name="connsiteX8" fmla="*/ 526618 w 655071"/>
                      <a:gd name="connsiteY8" fmla="*/ 759492 h 834368"/>
                      <a:gd name="connsiteX9" fmla="*/ 339319 w 655071"/>
                      <a:gd name="connsiteY9" fmla="*/ 759120 h 834368"/>
                      <a:gd name="connsiteX10" fmla="*/ 339738 w 655071"/>
                      <a:gd name="connsiteY10" fmla="*/ 759682 h 834368"/>
                      <a:gd name="connsiteX11" fmla="*/ 348311 w 655071"/>
                      <a:gd name="connsiteY11" fmla="*/ 764730 h 834368"/>
                      <a:gd name="connsiteX12" fmla="*/ 387239 w 655071"/>
                      <a:gd name="connsiteY12" fmla="*/ 766044 h 834368"/>
                      <a:gd name="connsiteX13" fmla="*/ 366351 w 655071"/>
                      <a:gd name="connsiteY13" fmla="*/ 834367 h 834368"/>
                      <a:gd name="connsiteX14" fmla="*/ 361350 w 655071"/>
                      <a:gd name="connsiteY14" fmla="*/ 801220 h 834368"/>
                      <a:gd name="connsiteX15" fmla="*/ 357796 w 655071"/>
                      <a:gd name="connsiteY15" fmla="*/ 794827 h 834368"/>
                      <a:gd name="connsiteX16" fmla="*/ 343024 w 655071"/>
                      <a:gd name="connsiteY16" fmla="*/ 795991 h 834368"/>
                      <a:gd name="connsiteX17" fmla="*/ 321117 w 655071"/>
                      <a:gd name="connsiteY17" fmla="*/ 818661 h 834368"/>
                      <a:gd name="connsiteX18" fmla="*/ 54855 w 655071"/>
                      <a:gd name="connsiteY18" fmla="*/ 593414 h 834368"/>
                      <a:gd name="connsiteX19" fmla="*/ 114986 w 655071"/>
                      <a:gd name="connsiteY19" fmla="*/ 593414 h 834368"/>
                      <a:gd name="connsiteX20" fmla="*/ 114986 w 655071"/>
                      <a:gd name="connsiteY20" fmla="*/ 657127 h 834368"/>
                      <a:gd name="connsiteX21" fmla="*/ 433073 w 655071"/>
                      <a:gd name="connsiteY21" fmla="*/ 567572 h 834368"/>
                      <a:gd name="connsiteX22" fmla="*/ 442665 w 655071"/>
                      <a:gd name="connsiteY22" fmla="*/ 587994 h 834368"/>
                      <a:gd name="connsiteX23" fmla="*/ 442665 w 655071"/>
                      <a:gd name="connsiteY23" fmla="*/ 588003 h 834368"/>
                      <a:gd name="connsiteX24" fmla="*/ 450857 w 655071"/>
                      <a:gd name="connsiteY24" fmla="*/ 593937 h 834368"/>
                      <a:gd name="connsiteX25" fmla="*/ 473164 w 655071"/>
                      <a:gd name="connsiteY25" fmla="*/ 596795 h 834368"/>
                      <a:gd name="connsiteX26" fmla="*/ 456724 w 655071"/>
                      <a:gd name="connsiteY26" fmla="*/ 612216 h 834368"/>
                      <a:gd name="connsiteX27" fmla="*/ 453619 w 655071"/>
                      <a:gd name="connsiteY27" fmla="*/ 621741 h 834368"/>
                      <a:gd name="connsiteX28" fmla="*/ 457848 w 655071"/>
                      <a:gd name="connsiteY28" fmla="*/ 643868 h 834368"/>
                      <a:gd name="connsiteX29" fmla="*/ 438103 w 655071"/>
                      <a:gd name="connsiteY29" fmla="*/ 633000 h 834368"/>
                      <a:gd name="connsiteX30" fmla="*/ 427949 w 655071"/>
                      <a:gd name="connsiteY30" fmla="*/ 633047 h 834368"/>
                      <a:gd name="connsiteX31" fmla="*/ 408299 w 655071"/>
                      <a:gd name="connsiteY31" fmla="*/ 643868 h 834368"/>
                      <a:gd name="connsiteX32" fmla="*/ 412509 w 655071"/>
                      <a:gd name="connsiteY32" fmla="*/ 621760 h 834368"/>
                      <a:gd name="connsiteX33" fmla="*/ 409099 w 655071"/>
                      <a:gd name="connsiteY33" fmla="*/ 611892 h 834368"/>
                      <a:gd name="connsiteX34" fmla="*/ 392964 w 655071"/>
                      <a:gd name="connsiteY34" fmla="*/ 596766 h 834368"/>
                      <a:gd name="connsiteX35" fmla="*/ 415281 w 655071"/>
                      <a:gd name="connsiteY35" fmla="*/ 593966 h 834368"/>
                      <a:gd name="connsiteX36" fmla="*/ 423853 w 655071"/>
                      <a:gd name="connsiteY36" fmla="*/ 587203 h 834368"/>
                      <a:gd name="connsiteX37" fmla="*/ 437591 w 655071"/>
                      <a:gd name="connsiteY37" fmla="*/ 533771 h 834368"/>
                      <a:gd name="connsiteX38" fmla="*/ 423615 w 655071"/>
                      <a:gd name="connsiteY38" fmla="*/ 538692 h 834368"/>
                      <a:gd name="connsiteX39" fmla="*/ 407042 w 655071"/>
                      <a:gd name="connsiteY39" fmla="*/ 573935 h 834368"/>
                      <a:gd name="connsiteX40" fmla="*/ 368323 w 655071"/>
                      <a:gd name="connsiteY40" fmla="*/ 578821 h 834368"/>
                      <a:gd name="connsiteX41" fmla="*/ 362059 w 655071"/>
                      <a:gd name="connsiteY41" fmla="*/ 581992 h 834368"/>
                      <a:gd name="connsiteX42" fmla="*/ 362427 w 655071"/>
                      <a:gd name="connsiteY42" fmla="*/ 596805 h 834368"/>
                      <a:gd name="connsiteX43" fmla="*/ 390906 w 655071"/>
                      <a:gd name="connsiteY43" fmla="*/ 623475 h 834368"/>
                      <a:gd name="connsiteX44" fmla="*/ 383563 w 655071"/>
                      <a:gd name="connsiteY44" fmla="*/ 661813 h 834368"/>
                      <a:gd name="connsiteX45" fmla="*/ 384659 w 655071"/>
                      <a:gd name="connsiteY45" fmla="*/ 668741 h 834368"/>
                      <a:gd name="connsiteX46" fmla="*/ 398869 w 655071"/>
                      <a:gd name="connsiteY46" fmla="*/ 672938 h 834368"/>
                      <a:gd name="connsiteX47" fmla="*/ 433064 w 655071"/>
                      <a:gd name="connsiteY47" fmla="*/ 654116 h 834368"/>
                      <a:gd name="connsiteX48" fmla="*/ 467259 w 655071"/>
                      <a:gd name="connsiteY48" fmla="*/ 672938 h 834368"/>
                      <a:gd name="connsiteX49" fmla="*/ 474187 w 655071"/>
                      <a:gd name="connsiteY49" fmla="*/ 674034 h 834368"/>
                      <a:gd name="connsiteX50" fmla="*/ 482565 w 655071"/>
                      <a:gd name="connsiteY50" fmla="*/ 661813 h 834368"/>
                      <a:gd name="connsiteX51" fmla="*/ 475222 w 655071"/>
                      <a:gd name="connsiteY51" fmla="*/ 623475 h 834368"/>
                      <a:gd name="connsiteX52" fmla="*/ 503225 w 655071"/>
                      <a:gd name="connsiteY52" fmla="*/ 597195 h 834368"/>
                      <a:gd name="connsiteX53" fmla="*/ 506930 w 655071"/>
                      <a:gd name="connsiteY53" fmla="*/ 590417 h 834368"/>
                      <a:gd name="connsiteX54" fmla="*/ 497815 w 655071"/>
                      <a:gd name="connsiteY54" fmla="*/ 578736 h 834368"/>
                      <a:gd name="connsiteX55" fmla="*/ 459096 w 655071"/>
                      <a:gd name="connsiteY55" fmla="*/ 573868 h 834368"/>
                      <a:gd name="connsiteX56" fmla="*/ 442522 w 655071"/>
                      <a:gd name="connsiteY56" fmla="*/ 538626 h 834368"/>
                      <a:gd name="connsiteX57" fmla="*/ 442513 w 655071"/>
                      <a:gd name="connsiteY57" fmla="*/ 538692 h 834368"/>
                      <a:gd name="connsiteX58" fmla="*/ 437591 w 655071"/>
                      <a:gd name="connsiteY58" fmla="*/ 533771 h 834368"/>
                      <a:gd name="connsiteX59" fmla="*/ 433072 w 655071"/>
                      <a:gd name="connsiteY59" fmla="*/ 525553 h 834368"/>
                      <a:gd name="connsiteX60" fmla="*/ 492633 w 655071"/>
                      <a:gd name="connsiteY60" fmla="*/ 550218 h 834368"/>
                      <a:gd name="connsiteX61" fmla="*/ 492633 w 655071"/>
                      <a:gd name="connsiteY61" fmla="*/ 669347 h 834368"/>
                      <a:gd name="connsiteX62" fmla="*/ 373525 w 655071"/>
                      <a:gd name="connsiteY62" fmla="*/ 669347 h 834368"/>
                      <a:gd name="connsiteX63" fmla="*/ 373515 w 655071"/>
                      <a:gd name="connsiteY63" fmla="*/ 550228 h 834368"/>
                      <a:gd name="connsiteX64" fmla="*/ 433072 w 655071"/>
                      <a:gd name="connsiteY64" fmla="*/ 525553 h 834368"/>
                      <a:gd name="connsiteX65" fmla="*/ 433073 w 655071"/>
                      <a:gd name="connsiteY65" fmla="*/ 504602 h 834368"/>
                      <a:gd name="connsiteX66" fmla="*/ 327898 w 655071"/>
                      <a:gd name="connsiteY66" fmla="*/ 609787 h 834368"/>
                      <a:gd name="connsiteX67" fmla="*/ 327898 w 655071"/>
                      <a:gd name="connsiteY67" fmla="*/ 609796 h 834368"/>
                      <a:gd name="connsiteX68" fmla="*/ 433092 w 655071"/>
                      <a:gd name="connsiteY68" fmla="*/ 714971 h 834368"/>
                      <a:gd name="connsiteX69" fmla="*/ 538267 w 655071"/>
                      <a:gd name="connsiteY69" fmla="*/ 609777 h 834368"/>
                      <a:gd name="connsiteX70" fmla="*/ 433073 w 655071"/>
                      <a:gd name="connsiteY70" fmla="*/ 504602 h 834368"/>
                      <a:gd name="connsiteX71" fmla="*/ 291543 w 655071"/>
                      <a:gd name="connsiteY71" fmla="*/ 467391 h 834368"/>
                      <a:gd name="connsiteX72" fmla="*/ 277501 w 655071"/>
                      <a:gd name="connsiteY72" fmla="*/ 472122 h 834368"/>
                      <a:gd name="connsiteX73" fmla="*/ 239611 w 655071"/>
                      <a:gd name="connsiteY73" fmla="*/ 485657 h 834368"/>
                      <a:gd name="connsiteX74" fmla="*/ 229524 w 655071"/>
                      <a:gd name="connsiteY74" fmla="*/ 483104 h 834368"/>
                      <a:gd name="connsiteX75" fmla="*/ 210922 w 655071"/>
                      <a:gd name="connsiteY75" fmla="*/ 497154 h 834368"/>
                      <a:gd name="connsiteX76" fmla="*/ 206893 w 655071"/>
                      <a:gd name="connsiteY76" fmla="*/ 493248 h 834368"/>
                      <a:gd name="connsiteX77" fmla="*/ 204250 w 655071"/>
                      <a:gd name="connsiteY77" fmla="*/ 491912 h 834368"/>
                      <a:gd name="connsiteX78" fmla="*/ 190967 w 655071"/>
                      <a:gd name="connsiteY78" fmla="*/ 498478 h 834368"/>
                      <a:gd name="connsiteX79" fmla="*/ 189376 w 655071"/>
                      <a:gd name="connsiteY79" fmla="*/ 501125 h 834368"/>
                      <a:gd name="connsiteX80" fmla="*/ 183794 w 655071"/>
                      <a:gd name="connsiteY80" fmla="*/ 483228 h 834368"/>
                      <a:gd name="connsiteX81" fmla="*/ 180532 w 655071"/>
                      <a:gd name="connsiteY81" fmla="*/ 479965 h 834368"/>
                      <a:gd name="connsiteX82" fmla="*/ 166078 w 655071"/>
                      <a:gd name="connsiteY82" fmla="*/ 483228 h 834368"/>
                      <a:gd name="connsiteX83" fmla="*/ 148066 w 655071"/>
                      <a:gd name="connsiteY83" fmla="*/ 518004 h 834368"/>
                      <a:gd name="connsiteX84" fmla="*/ 128549 w 655071"/>
                      <a:gd name="connsiteY84" fmla="*/ 477637 h 834368"/>
                      <a:gd name="connsiteX85" fmla="*/ 64827 w 655071"/>
                      <a:gd name="connsiteY85" fmla="*/ 502688 h 834368"/>
                      <a:gd name="connsiteX86" fmla="*/ 83296 w 655071"/>
                      <a:gd name="connsiteY86" fmla="*/ 535377 h 834368"/>
                      <a:gd name="connsiteX87" fmla="*/ 83683 w 655071"/>
                      <a:gd name="connsiteY87" fmla="*/ 535773 h 834368"/>
                      <a:gd name="connsiteX88" fmla="*/ 98499 w 655071"/>
                      <a:gd name="connsiteY88" fmla="*/ 535544 h 834368"/>
                      <a:gd name="connsiteX89" fmla="*/ 98269 w 655071"/>
                      <a:gd name="connsiteY89" fmla="*/ 520728 h 834368"/>
                      <a:gd name="connsiteX90" fmla="*/ 98260 w 655071"/>
                      <a:gd name="connsiteY90" fmla="*/ 520728 h 834368"/>
                      <a:gd name="connsiteX91" fmla="*/ 85601 w 655071"/>
                      <a:gd name="connsiteY91" fmla="*/ 504974 h 834368"/>
                      <a:gd name="connsiteX92" fmla="*/ 114300 w 655071"/>
                      <a:gd name="connsiteY92" fmla="*/ 492943 h 834368"/>
                      <a:gd name="connsiteX93" fmla="*/ 132397 w 655071"/>
                      <a:gd name="connsiteY93" fmla="*/ 534034 h 834368"/>
                      <a:gd name="connsiteX94" fmla="*/ 158772 w 655071"/>
                      <a:gd name="connsiteY94" fmla="*/ 536892 h 834368"/>
                      <a:gd name="connsiteX95" fmla="*/ 170297 w 655071"/>
                      <a:gd name="connsiteY95" fmla="*/ 523319 h 834368"/>
                      <a:gd name="connsiteX96" fmla="*/ 177165 w 655071"/>
                      <a:gd name="connsiteY96" fmla="*/ 541788 h 834368"/>
                      <a:gd name="connsiteX97" fmla="*/ 179579 w 655071"/>
                      <a:gd name="connsiteY97" fmla="*/ 542783 h 834368"/>
                      <a:gd name="connsiteX98" fmla="*/ 190900 w 655071"/>
                      <a:gd name="connsiteY98" fmla="*/ 536073 h 834368"/>
                      <a:gd name="connsiteX99" fmla="*/ 197568 w 655071"/>
                      <a:gd name="connsiteY99" fmla="*/ 526195 h 834368"/>
                      <a:gd name="connsiteX100" fmla="*/ 204083 w 655071"/>
                      <a:gd name="connsiteY100" fmla="*/ 532063 h 834368"/>
                      <a:gd name="connsiteX101" fmla="*/ 217942 w 655071"/>
                      <a:gd name="connsiteY101" fmla="*/ 524309 h 834368"/>
                      <a:gd name="connsiteX102" fmla="*/ 227019 w 655071"/>
                      <a:gd name="connsiteY102" fmla="*/ 510517 h 834368"/>
                      <a:gd name="connsiteX103" fmla="*/ 230191 w 655071"/>
                      <a:gd name="connsiteY103" fmla="*/ 503973 h 834368"/>
                      <a:gd name="connsiteX104" fmla="*/ 231924 w 655071"/>
                      <a:gd name="connsiteY104" fmla="*/ 505059 h 834368"/>
                      <a:gd name="connsiteX105" fmla="*/ 295599 w 655071"/>
                      <a:gd name="connsiteY105" fmla="*/ 482599 h 834368"/>
                      <a:gd name="connsiteX106" fmla="*/ 296274 w 655071"/>
                      <a:gd name="connsiteY106" fmla="*/ 481434 h 834368"/>
                      <a:gd name="connsiteX107" fmla="*/ 291543 w 655071"/>
                      <a:gd name="connsiteY107" fmla="*/ 467391 h 834368"/>
                      <a:gd name="connsiteX108" fmla="*/ 433073 w 655071"/>
                      <a:gd name="connsiteY108" fmla="*/ 454320 h 834368"/>
                      <a:gd name="connsiteX109" fmla="*/ 468468 w 655071"/>
                      <a:gd name="connsiteY109" fmla="*/ 473046 h 834368"/>
                      <a:gd name="connsiteX110" fmla="*/ 473507 w 655071"/>
                      <a:gd name="connsiteY110" fmla="*/ 474246 h 834368"/>
                      <a:gd name="connsiteX111" fmla="*/ 511483 w 655071"/>
                      <a:gd name="connsiteY111" fmla="*/ 475541 h 834368"/>
                      <a:gd name="connsiteX112" fmla="*/ 531161 w 655071"/>
                      <a:gd name="connsiteY112" fmla="*/ 508126 h 834368"/>
                      <a:gd name="connsiteX113" fmla="*/ 534867 w 655071"/>
                      <a:gd name="connsiteY113" fmla="*/ 511775 h 834368"/>
                      <a:gd name="connsiteX114" fmla="*/ 567318 w 655071"/>
                      <a:gd name="connsiteY114" fmla="*/ 531367 h 834368"/>
                      <a:gd name="connsiteX115" fmla="*/ 568623 w 655071"/>
                      <a:gd name="connsiteY115" fmla="*/ 569839 h 834368"/>
                      <a:gd name="connsiteX116" fmla="*/ 569823 w 655071"/>
                      <a:gd name="connsiteY116" fmla="*/ 574382 h 834368"/>
                      <a:gd name="connsiteX117" fmla="*/ 588578 w 655071"/>
                      <a:gd name="connsiteY117" fmla="*/ 609787 h 834368"/>
                      <a:gd name="connsiteX118" fmla="*/ 569814 w 655071"/>
                      <a:gd name="connsiteY118" fmla="*/ 645182 h 834368"/>
                      <a:gd name="connsiteX119" fmla="*/ 568604 w 655071"/>
                      <a:gd name="connsiteY119" fmla="*/ 650220 h 834368"/>
                      <a:gd name="connsiteX120" fmla="*/ 567318 w 655071"/>
                      <a:gd name="connsiteY120" fmla="*/ 688197 h 834368"/>
                      <a:gd name="connsiteX121" fmla="*/ 534724 w 655071"/>
                      <a:gd name="connsiteY121" fmla="*/ 707875 h 834368"/>
                      <a:gd name="connsiteX122" fmla="*/ 531076 w 655071"/>
                      <a:gd name="connsiteY122" fmla="*/ 711571 h 834368"/>
                      <a:gd name="connsiteX123" fmla="*/ 511483 w 655071"/>
                      <a:gd name="connsiteY123" fmla="*/ 744032 h 834368"/>
                      <a:gd name="connsiteX124" fmla="*/ 473011 w 655071"/>
                      <a:gd name="connsiteY124" fmla="*/ 745337 h 834368"/>
                      <a:gd name="connsiteX125" fmla="*/ 468477 w 655071"/>
                      <a:gd name="connsiteY125" fmla="*/ 746528 h 834368"/>
                      <a:gd name="connsiteX126" fmla="*/ 433073 w 655071"/>
                      <a:gd name="connsiteY126" fmla="*/ 765282 h 834368"/>
                      <a:gd name="connsiteX127" fmla="*/ 397678 w 655071"/>
                      <a:gd name="connsiteY127" fmla="*/ 746518 h 834368"/>
                      <a:gd name="connsiteX128" fmla="*/ 392639 w 655071"/>
                      <a:gd name="connsiteY128" fmla="*/ 745318 h 834368"/>
                      <a:gd name="connsiteX129" fmla="*/ 354663 w 655071"/>
                      <a:gd name="connsiteY129" fmla="*/ 744032 h 834368"/>
                      <a:gd name="connsiteX130" fmla="*/ 338613 w 655071"/>
                      <a:gd name="connsiteY130" fmla="*/ 717448 h 834368"/>
                      <a:gd name="connsiteX131" fmla="*/ 338613 w 655071"/>
                      <a:gd name="connsiteY131" fmla="*/ 717486 h 834368"/>
                      <a:gd name="connsiteX132" fmla="*/ 331279 w 655071"/>
                      <a:gd name="connsiteY132" fmla="*/ 707828 h 834368"/>
                      <a:gd name="connsiteX133" fmla="*/ 298828 w 655071"/>
                      <a:gd name="connsiteY133" fmla="*/ 688235 h 834368"/>
                      <a:gd name="connsiteX134" fmla="*/ 297523 w 655071"/>
                      <a:gd name="connsiteY134" fmla="*/ 649763 h 834368"/>
                      <a:gd name="connsiteX135" fmla="*/ 296332 w 655071"/>
                      <a:gd name="connsiteY135" fmla="*/ 645220 h 834368"/>
                      <a:gd name="connsiteX136" fmla="*/ 277568 w 655071"/>
                      <a:gd name="connsiteY136" fmla="*/ 609825 h 834368"/>
                      <a:gd name="connsiteX137" fmla="*/ 296342 w 655071"/>
                      <a:gd name="connsiteY137" fmla="*/ 574420 h 834368"/>
                      <a:gd name="connsiteX138" fmla="*/ 297542 w 655071"/>
                      <a:gd name="connsiteY138" fmla="*/ 569391 h 834368"/>
                      <a:gd name="connsiteX139" fmla="*/ 298828 w 655071"/>
                      <a:gd name="connsiteY139" fmla="*/ 531406 h 834368"/>
                      <a:gd name="connsiteX140" fmla="*/ 331422 w 655071"/>
                      <a:gd name="connsiteY140" fmla="*/ 511727 h 834368"/>
                      <a:gd name="connsiteX141" fmla="*/ 335070 w 655071"/>
                      <a:gd name="connsiteY141" fmla="*/ 508031 h 834368"/>
                      <a:gd name="connsiteX142" fmla="*/ 354663 w 655071"/>
                      <a:gd name="connsiteY142" fmla="*/ 475580 h 834368"/>
                      <a:gd name="connsiteX143" fmla="*/ 393135 w 655071"/>
                      <a:gd name="connsiteY143" fmla="*/ 474275 h 834368"/>
                      <a:gd name="connsiteX144" fmla="*/ 397668 w 655071"/>
                      <a:gd name="connsiteY144" fmla="*/ 473074 h 834368"/>
                      <a:gd name="connsiteX145" fmla="*/ 346149 w 655071"/>
                      <a:gd name="connsiteY145" fmla="*/ 342554 h 834368"/>
                      <a:gd name="connsiteX146" fmla="*/ 382115 w 655071"/>
                      <a:gd name="connsiteY146" fmla="*/ 378520 h 834368"/>
                      <a:gd name="connsiteX147" fmla="*/ 333614 w 655071"/>
                      <a:gd name="connsiteY147" fmla="*/ 391055 h 834368"/>
                      <a:gd name="connsiteX148" fmla="*/ 112557 w 655071"/>
                      <a:gd name="connsiteY148" fmla="*/ 339477 h 834368"/>
                      <a:gd name="connsiteX149" fmla="*/ 102079 w 655071"/>
                      <a:gd name="connsiteY149" fmla="*/ 349954 h 834368"/>
                      <a:gd name="connsiteX150" fmla="*/ 112557 w 655071"/>
                      <a:gd name="connsiteY150" fmla="*/ 360432 h 834368"/>
                      <a:gd name="connsiteX151" fmla="*/ 290436 w 655071"/>
                      <a:gd name="connsiteY151" fmla="*/ 360432 h 834368"/>
                      <a:gd name="connsiteX152" fmla="*/ 300914 w 655071"/>
                      <a:gd name="connsiteY152" fmla="*/ 349954 h 834368"/>
                      <a:gd name="connsiteX153" fmla="*/ 290436 w 655071"/>
                      <a:gd name="connsiteY153" fmla="*/ 339477 h 834368"/>
                      <a:gd name="connsiteX154" fmla="*/ 482051 w 655071"/>
                      <a:gd name="connsiteY154" fmla="*/ 319256 h 834368"/>
                      <a:gd name="connsiteX155" fmla="*/ 482051 w 655071"/>
                      <a:gd name="connsiteY155" fmla="*/ 453654 h 834368"/>
                      <a:gd name="connsiteX156" fmla="*/ 476126 w 655071"/>
                      <a:gd name="connsiteY156" fmla="*/ 453453 h 834368"/>
                      <a:gd name="connsiteX157" fmla="*/ 461915 w 655071"/>
                      <a:gd name="connsiteY157" fmla="*/ 445919 h 834368"/>
                      <a:gd name="connsiteX158" fmla="*/ 461915 w 655071"/>
                      <a:gd name="connsiteY158" fmla="*/ 339382 h 834368"/>
                      <a:gd name="connsiteX159" fmla="*/ 112557 w 655071"/>
                      <a:gd name="connsiteY159" fmla="*/ 283841 h 834368"/>
                      <a:gd name="connsiteX160" fmla="*/ 102079 w 655071"/>
                      <a:gd name="connsiteY160" fmla="*/ 294319 h 834368"/>
                      <a:gd name="connsiteX161" fmla="*/ 112557 w 655071"/>
                      <a:gd name="connsiteY161" fmla="*/ 304796 h 834368"/>
                      <a:gd name="connsiteX162" fmla="*/ 310886 w 655071"/>
                      <a:gd name="connsiteY162" fmla="*/ 304796 h 834368"/>
                      <a:gd name="connsiteX163" fmla="*/ 321364 w 655071"/>
                      <a:gd name="connsiteY163" fmla="*/ 294319 h 834368"/>
                      <a:gd name="connsiteX164" fmla="*/ 310886 w 655071"/>
                      <a:gd name="connsiteY164" fmla="*/ 283841 h 834368"/>
                      <a:gd name="connsiteX165" fmla="*/ 112557 w 655071"/>
                      <a:gd name="connsiteY165" fmla="*/ 228206 h 834368"/>
                      <a:gd name="connsiteX166" fmla="*/ 102079 w 655071"/>
                      <a:gd name="connsiteY166" fmla="*/ 238683 h 834368"/>
                      <a:gd name="connsiteX167" fmla="*/ 112557 w 655071"/>
                      <a:gd name="connsiteY167" fmla="*/ 249161 h 834368"/>
                      <a:gd name="connsiteX168" fmla="*/ 353787 w 655071"/>
                      <a:gd name="connsiteY168" fmla="*/ 249161 h 834368"/>
                      <a:gd name="connsiteX169" fmla="*/ 364265 w 655071"/>
                      <a:gd name="connsiteY169" fmla="*/ 238683 h 834368"/>
                      <a:gd name="connsiteX170" fmla="*/ 353787 w 655071"/>
                      <a:gd name="connsiteY170" fmla="*/ 228206 h 834368"/>
                      <a:gd name="connsiteX171" fmla="*/ 112557 w 655071"/>
                      <a:gd name="connsiteY171" fmla="*/ 172570 h 834368"/>
                      <a:gd name="connsiteX172" fmla="*/ 102079 w 655071"/>
                      <a:gd name="connsiteY172" fmla="*/ 183048 h 834368"/>
                      <a:gd name="connsiteX173" fmla="*/ 112557 w 655071"/>
                      <a:gd name="connsiteY173" fmla="*/ 193525 h 834368"/>
                      <a:gd name="connsiteX174" fmla="*/ 353787 w 655071"/>
                      <a:gd name="connsiteY174" fmla="*/ 193525 h 834368"/>
                      <a:gd name="connsiteX175" fmla="*/ 364265 w 655071"/>
                      <a:gd name="connsiteY175" fmla="*/ 183048 h 834368"/>
                      <a:gd name="connsiteX176" fmla="*/ 353787 w 655071"/>
                      <a:gd name="connsiteY176" fmla="*/ 172570 h 834368"/>
                      <a:gd name="connsiteX177" fmla="*/ 598856 w 655071"/>
                      <a:gd name="connsiteY177" fmla="*/ 141434 h 834368"/>
                      <a:gd name="connsiteX178" fmla="*/ 614572 w 655071"/>
                      <a:gd name="connsiteY178" fmla="*/ 157140 h 834368"/>
                      <a:gd name="connsiteX179" fmla="*/ 402440 w 655071"/>
                      <a:gd name="connsiteY179" fmla="*/ 369243 h 834368"/>
                      <a:gd name="connsiteX180" fmla="*/ 386734 w 655071"/>
                      <a:gd name="connsiteY180" fmla="*/ 353527 h 834368"/>
                      <a:gd name="connsiteX181" fmla="*/ 41072 w 655071"/>
                      <a:gd name="connsiteY181" fmla="*/ 111677 h 834368"/>
                      <a:gd name="connsiteX182" fmla="*/ 125349 w 655071"/>
                      <a:gd name="connsiteY182" fmla="*/ 111677 h 834368"/>
                      <a:gd name="connsiteX183" fmla="*/ 153648 w 655071"/>
                      <a:gd name="connsiteY183" fmla="*/ 133089 h 834368"/>
                      <a:gd name="connsiteX184" fmla="*/ 328403 w 655071"/>
                      <a:gd name="connsiteY184" fmla="*/ 133089 h 834368"/>
                      <a:gd name="connsiteX185" fmla="*/ 356692 w 655071"/>
                      <a:gd name="connsiteY185" fmla="*/ 111677 h 834368"/>
                      <a:gd name="connsiteX186" fmla="*/ 440931 w 655071"/>
                      <a:gd name="connsiteY186" fmla="*/ 111677 h 834368"/>
                      <a:gd name="connsiteX187" fmla="*/ 440931 w 655071"/>
                      <a:gd name="connsiteY187" fmla="*/ 207060 h 834368"/>
                      <a:gd name="connsiteX188" fmla="*/ 333165 w 655071"/>
                      <a:gd name="connsiteY188" fmla="*/ 314807 h 834368"/>
                      <a:gd name="connsiteX189" fmla="*/ 330308 w 655071"/>
                      <a:gd name="connsiteY189" fmla="*/ 320408 h 834368"/>
                      <a:gd name="connsiteX190" fmla="*/ 311001 w 655071"/>
                      <a:gd name="connsiteY190" fmla="*/ 395112 h 834368"/>
                      <a:gd name="connsiteX191" fmla="*/ 112557 w 655071"/>
                      <a:gd name="connsiteY191" fmla="*/ 395112 h 834368"/>
                      <a:gd name="connsiteX192" fmla="*/ 102079 w 655071"/>
                      <a:gd name="connsiteY192" fmla="*/ 405590 h 834368"/>
                      <a:gd name="connsiteX193" fmla="*/ 112557 w 655071"/>
                      <a:gd name="connsiteY193" fmla="*/ 416067 h 834368"/>
                      <a:gd name="connsiteX194" fmla="*/ 319068 w 655071"/>
                      <a:gd name="connsiteY194" fmla="*/ 416067 h 834368"/>
                      <a:gd name="connsiteX195" fmla="*/ 322536 w 655071"/>
                      <a:gd name="connsiteY195" fmla="*/ 415477 h 834368"/>
                      <a:gd name="connsiteX196" fmla="*/ 404250 w 655071"/>
                      <a:gd name="connsiteY196" fmla="*/ 394312 h 834368"/>
                      <a:gd name="connsiteX197" fmla="*/ 409851 w 655071"/>
                      <a:gd name="connsiteY197" fmla="*/ 391455 h 834368"/>
                      <a:gd name="connsiteX198" fmla="*/ 441007 w 655071"/>
                      <a:gd name="connsiteY198" fmla="*/ 360279 h 834368"/>
                      <a:gd name="connsiteX199" fmla="*/ 441007 w 655071"/>
                      <a:gd name="connsiteY199" fmla="*/ 434765 h 834368"/>
                      <a:gd name="connsiteX200" fmla="*/ 428244 w 655071"/>
                      <a:gd name="connsiteY200" fmla="*/ 433155 h 834368"/>
                      <a:gd name="connsiteX201" fmla="*/ 390058 w 655071"/>
                      <a:gd name="connsiteY201" fmla="*/ 453405 h 834368"/>
                      <a:gd name="connsiteX202" fmla="*/ 349025 w 655071"/>
                      <a:gd name="connsiteY202" fmla="*/ 454796 h 834368"/>
                      <a:gd name="connsiteX203" fmla="*/ 339700 w 655071"/>
                      <a:gd name="connsiteY203" fmla="*/ 459854 h 834368"/>
                      <a:gd name="connsiteX204" fmla="*/ 318440 w 655071"/>
                      <a:gd name="connsiteY204" fmla="*/ 495096 h 834368"/>
                      <a:gd name="connsiteX205" fmla="*/ 283197 w 655071"/>
                      <a:gd name="connsiteY205" fmla="*/ 516375 h 834368"/>
                      <a:gd name="connsiteX206" fmla="*/ 278159 w 655071"/>
                      <a:gd name="connsiteY206" fmla="*/ 524947 h 834368"/>
                      <a:gd name="connsiteX207" fmla="*/ 276739 w 655071"/>
                      <a:gd name="connsiteY207" fmla="*/ 566667 h 834368"/>
                      <a:gd name="connsiteX208" fmla="*/ 256556 w 655071"/>
                      <a:gd name="connsiteY208" fmla="*/ 604767 h 834368"/>
                      <a:gd name="connsiteX209" fmla="*/ 256499 w 655071"/>
                      <a:gd name="connsiteY209" fmla="*/ 614616 h 834368"/>
                      <a:gd name="connsiteX210" fmla="*/ 276739 w 655071"/>
                      <a:gd name="connsiteY210" fmla="*/ 652802 h 834368"/>
                      <a:gd name="connsiteX211" fmla="*/ 277425 w 655071"/>
                      <a:gd name="connsiteY211" fmla="*/ 672937 h 834368"/>
                      <a:gd name="connsiteX212" fmla="*/ 135931 w 655071"/>
                      <a:gd name="connsiteY212" fmla="*/ 672937 h 834368"/>
                      <a:gd name="connsiteX213" fmla="*/ 135931 w 655071"/>
                      <a:gd name="connsiteY213" fmla="*/ 582907 h 834368"/>
                      <a:gd name="connsiteX214" fmla="*/ 125454 w 655071"/>
                      <a:gd name="connsiteY214" fmla="*/ 572430 h 834368"/>
                      <a:gd name="connsiteX215" fmla="*/ 41072 w 655071"/>
                      <a:gd name="connsiteY215" fmla="*/ 572430 h 834368"/>
                      <a:gd name="connsiteX216" fmla="*/ 567556 w 655071"/>
                      <a:gd name="connsiteY216" fmla="*/ 110100 h 834368"/>
                      <a:gd name="connsiteX217" fmla="*/ 584050 w 655071"/>
                      <a:gd name="connsiteY217" fmla="*/ 126594 h 834368"/>
                      <a:gd name="connsiteX218" fmla="*/ 371925 w 655071"/>
                      <a:gd name="connsiteY218" fmla="*/ 338719 h 834368"/>
                      <a:gd name="connsiteX219" fmla="*/ 355431 w 655071"/>
                      <a:gd name="connsiteY219" fmla="*/ 322225 h 834368"/>
                      <a:gd name="connsiteX220" fmla="*/ 357798 w 655071"/>
                      <a:gd name="connsiteY220" fmla="*/ 72777 h 834368"/>
                      <a:gd name="connsiteX221" fmla="*/ 473726 w 655071"/>
                      <a:gd name="connsiteY221" fmla="*/ 72777 h 834368"/>
                      <a:gd name="connsiteX222" fmla="*/ 482023 w 655071"/>
                      <a:gd name="connsiteY222" fmla="*/ 80397 h 834368"/>
                      <a:gd name="connsiteX223" fmla="*/ 482023 w 655071"/>
                      <a:gd name="connsiteY223" fmla="*/ 165988 h 834368"/>
                      <a:gd name="connsiteX224" fmla="*/ 461887 w 655071"/>
                      <a:gd name="connsiteY224" fmla="*/ 186115 h 834368"/>
                      <a:gd name="connsiteX225" fmla="*/ 461887 w 655071"/>
                      <a:gd name="connsiteY225" fmla="*/ 101199 h 834368"/>
                      <a:gd name="connsiteX226" fmla="*/ 451409 w 655071"/>
                      <a:gd name="connsiteY226" fmla="*/ 90722 h 834368"/>
                      <a:gd name="connsiteX227" fmla="*/ 357798 w 655071"/>
                      <a:gd name="connsiteY227" fmla="*/ 90722 h 834368"/>
                      <a:gd name="connsiteX228" fmla="*/ 8296 w 655071"/>
                      <a:gd name="connsiteY228" fmla="*/ 72730 h 834368"/>
                      <a:gd name="connsiteX229" fmla="*/ 124244 w 655071"/>
                      <a:gd name="connsiteY229" fmla="*/ 72730 h 834368"/>
                      <a:gd name="connsiteX230" fmla="*/ 124244 w 655071"/>
                      <a:gd name="connsiteY230" fmla="*/ 90722 h 834368"/>
                      <a:gd name="connsiteX231" fmla="*/ 30604 w 655071"/>
                      <a:gd name="connsiteY231" fmla="*/ 90722 h 834368"/>
                      <a:gd name="connsiteX232" fmla="*/ 20126 w 655071"/>
                      <a:gd name="connsiteY232" fmla="*/ 101200 h 834368"/>
                      <a:gd name="connsiteX233" fmla="*/ 20126 w 655071"/>
                      <a:gd name="connsiteY233" fmla="*/ 582946 h 834368"/>
                      <a:gd name="connsiteX234" fmla="*/ 23498 w 655071"/>
                      <a:gd name="connsiteY234" fmla="*/ 590632 h 834368"/>
                      <a:gd name="connsiteX235" fmla="*/ 117357 w 655071"/>
                      <a:gd name="connsiteY235" fmla="*/ 690093 h 834368"/>
                      <a:gd name="connsiteX236" fmla="*/ 125454 w 655071"/>
                      <a:gd name="connsiteY236" fmla="*/ 693903 h 834368"/>
                      <a:gd name="connsiteX237" fmla="*/ 278130 w 655071"/>
                      <a:gd name="connsiteY237" fmla="*/ 693903 h 834368"/>
                      <a:gd name="connsiteX238" fmla="*/ 283188 w 655071"/>
                      <a:gd name="connsiteY238" fmla="*/ 703170 h 834368"/>
                      <a:gd name="connsiteX239" fmla="*/ 297646 w 655071"/>
                      <a:gd name="connsiteY239" fmla="*/ 711905 h 834368"/>
                      <a:gd name="connsiteX240" fmla="*/ 8296 w 655071"/>
                      <a:gd name="connsiteY240" fmla="*/ 711905 h 834368"/>
                      <a:gd name="connsiteX241" fmla="*/ 0 w 655071"/>
                      <a:gd name="connsiteY241" fmla="*/ 704237 h 834368"/>
                      <a:gd name="connsiteX242" fmla="*/ 0 w 655071"/>
                      <a:gd name="connsiteY242" fmla="*/ 80350 h 834368"/>
                      <a:gd name="connsiteX243" fmla="*/ 8296 w 655071"/>
                      <a:gd name="connsiteY243" fmla="*/ 72730 h 834368"/>
                      <a:gd name="connsiteX244" fmla="*/ 620048 w 655071"/>
                      <a:gd name="connsiteY244" fmla="*/ 69850 h 834368"/>
                      <a:gd name="connsiteX245" fmla="*/ 633031 w 655071"/>
                      <a:gd name="connsiteY245" fmla="*/ 76749 h 834368"/>
                      <a:gd name="connsiteX246" fmla="*/ 647919 w 655071"/>
                      <a:gd name="connsiteY246" fmla="*/ 91608 h 834368"/>
                      <a:gd name="connsiteX247" fmla="*/ 652100 w 655071"/>
                      <a:gd name="connsiteY247" fmla="*/ 119040 h 834368"/>
                      <a:gd name="connsiteX248" fmla="*/ 631279 w 655071"/>
                      <a:gd name="connsiteY248" fmla="*/ 98256 h 834368"/>
                      <a:gd name="connsiteX249" fmla="*/ 617038 w 655071"/>
                      <a:gd name="connsiteY249" fmla="*/ 98252 h 834368"/>
                      <a:gd name="connsiteX250" fmla="*/ 616467 w 655071"/>
                      <a:gd name="connsiteY250" fmla="*/ 113058 h 834368"/>
                      <a:gd name="connsiteX251" fmla="*/ 637546 w 655071"/>
                      <a:gd name="connsiteY251" fmla="*/ 134137 h 834368"/>
                      <a:gd name="connsiteX252" fmla="*/ 629383 w 655071"/>
                      <a:gd name="connsiteY252" fmla="*/ 142300 h 834368"/>
                      <a:gd name="connsiteX253" fmla="*/ 582368 w 655071"/>
                      <a:gd name="connsiteY253" fmla="*/ 95285 h 834368"/>
                      <a:gd name="connsiteX254" fmla="*/ 590531 w 655071"/>
                      <a:gd name="connsiteY254" fmla="*/ 87122 h 834368"/>
                      <a:gd name="connsiteX255" fmla="*/ 596398 w 655071"/>
                      <a:gd name="connsiteY255" fmla="*/ 92989 h 834368"/>
                      <a:gd name="connsiteX256" fmla="*/ 596821 w 655071"/>
                      <a:gd name="connsiteY256" fmla="*/ 93412 h 834368"/>
                      <a:gd name="connsiteX257" fmla="*/ 611633 w 655071"/>
                      <a:gd name="connsiteY257" fmla="*/ 92989 h 834368"/>
                      <a:gd name="connsiteX258" fmla="*/ 611209 w 655071"/>
                      <a:gd name="connsiteY258" fmla="*/ 78178 h 834368"/>
                      <a:gd name="connsiteX259" fmla="*/ 605599 w 655071"/>
                      <a:gd name="connsiteY259" fmla="*/ 72568 h 834368"/>
                      <a:gd name="connsiteX260" fmla="*/ 620048 w 655071"/>
                      <a:gd name="connsiteY260" fmla="*/ 69850 h 834368"/>
                      <a:gd name="connsiteX261" fmla="*/ 239093 w 655071"/>
                      <a:gd name="connsiteY261" fmla="*/ 48 h 834368"/>
                      <a:gd name="connsiteX262" fmla="*/ 280026 w 655071"/>
                      <a:gd name="connsiteY262" fmla="*/ 37125 h 834368"/>
                      <a:gd name="connsiteX263" fmla="*/ 290504 w 655071"/>
                      <a:gd name="connsiteY263" fmla="*/ 47603 h 834368"/>
                      <a:gd name="connsiteX264" fmla="*/ 328404 w 655071"/>
                      <a:gd name="connsiteY264" fmla="*/ 47603 h 834368"/>
                      <a:gd name="connsiteX265" fmla="*/ 336852 w 655071"/>
                      <a:gd name="connsiteY265" fmla="*/ 56051 h 834368"/>
                      <a:gd name="connsiteX266" fmla="*/ 336852 w 655071"/>
                      <a:gd name="connsiteY266" fmla="*/ 103676 h 834368"/>
                      <a:gd name="connsiteX267" fmla="*/ 328404 w 655071"/>
                      <a:gd name="connsiteY267" fmla="*/ 112125 h 834368"/>
                      <a:gd name="connsiteX268" fmla="*/ 153648 w 655071"/>
                      <a:gd name="connsiteY268" fmla="*/ 112125 h 834368"/>
                      <a:gd name="connsiteX269" fmla="*/ 145200 w 655071"/>
                      <a:gd name="connsiteY269" fmla="*/ 103676 h 834368"/>
                      <a:gd name="connsiteX270" fmla="*/ 145200 w 655071"/>
                      <a:gd name="connsiteY270" fmla="*/ 56051 h 834368"/>
                      <a:gd name="connsiteX271" fmla="*/ 153648 w 655071"/>
                      <a:gd name="connsiteY271" fmla="*/ 47603 h 834368"/>
                      <a:gd name="connsiteX272" fmla="*/ 191539 w 655071"/>
                      <a:gd name="connsiteY272" fmla="*/ 47603 h 834368"/>
                      <a:gd name="connsiteX273" fmla="*/ 202016 w 655071"/>
                      <a:gd name="connsiteY273" fmla="*/ 37125 h 834368"/>
                      <a:gd name="connsiteX274" fmla="*/ 239093 w 655071"/>
                      <a:gd name="connsiteY274" fmla="*/ 48 h 83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655071" h="834368">
                        <a:moveTo>
                          <a:pt x="526618" y="759492"/>
                        </a:moveTo>
                        <a:lnTo>
                          <a:pt x="544716" y="818661"/>
                        </a:lnTo>
                        <a:lnTo>
                          <a:pt x="522808" y="795991"/>
                        </a:lnTo>
                        <a:cubicBezTo>
                          <a:pt x="521173" y="794077"/>
                          <a:pt x="518904" y="792815"/>
                          <a:pt x="516415" y="792437"/>
                        </a:cubicBezTo>
                        <a:cubicBezTo>
                          <a:pt x="510695" y="791567"/>
                          <a:pt x="505352" y="795500"/>
                          <a:pt x="504482" y="801221"/>
                        </a:cubicBezTo>
                        <a:lnTo>
                          <a:pt x="499481" y="834368"/>
                        </a:lnTo>
                        <a:lnTo>
                          <a:pt x="478603" y="766035"/>
                        </a:lnTo>
                        <a:lnTo>
                          <a:pt x="517170" y="764750"/>
                        </a:lnTo>
                        <a:cubicBezTo>
                          <a:pt x="521055" y="764903"/>
                          <a:pt x="524700" y="762874"/>
                          <a:pt x="526618" y="759492"/>
                        </a:cubicBezTo>
                        <a:close/>
                        <a:moveTo>
                          <a:pt x="339319" y="759120"/>
                        </a:moveTo>
                        <a:lnTo>
                          <a:pt x="339738" y="759682"/>
                        </a:lnTo>
                        <a:cubicBezTo>
                          <a:pt x="341564" y="762700"/>
                          <a:pt x="344785" y="764598"/>
                          <a:pt x="348311" y="764730"/>
                        </a:cubicBezTo>
                        <a:lnTo>
                          <a:pt x="387239" y="766044"/>
                        </a:lnTo>
                        <a:lnTo>
                          <a:pt x="366351" y="834367"/>
                        </a:lnTo>
                        <a:lnTo>
                          <a:pt x="361350" y="801220"/>
                        </a:lnTo>
                        <a:cubicBezTo>
                          <a:pt x="360972" y="798732"/>
                          <a:pt x="359710" y="796462"/>
                          <a:pt x="357796" y="794827"/>
                        </a:cubicBezTo>
                        <a:cubicBezTo>
                          <a:pt x="353396" y="791070"/>
                          <a:pt x="346782" y="791591"/>
                          <a:pt x="343024" y="795991"/>
                        </a:cubicBezTo>
                        <a:lnTo>
                          <a:pt x="321117" y="818661"/>
                        </a:lnTo>
                        <a:close/>
                        <a:moveTo>
                          <a:pt x="54855" y="593414"/>
                        </a:moveTo>
                        <a:lnTo>
                          <a:pt x="114986" y="593414"/>
                        </a:lnTo>
                        <a:lnTo>
                          <a:pt x="114986" y="657127"/>
                        </a:lnTo>
                        <a:close/>
                        <a:moveTo>
                          <a:pt x="433073" y="567572"/>
                        </a:moveTo>
                        <a:lnTo>
                          <a:pt x="442665" y="587994"/>
                        </a:lnTo>
                        <a:lnTo>
                          <a:pt x="442665" y="588003"/>
                        </a:lnTo>
                        <a:cubicBezTo>
                          <a:pt x="444197" y="591256"/>
                          <a:pt x="447289" y="593496"/>
                          <a:pt x="450857" y="593937"/>
                        </a:cubicBezTo>
                        <a:lnTo>
                          <a:pt x="473164" y="596795"/>
                        </a:lnTo>
                        <a:lnTo>
                          <a:pt x="456724" y="612216"/>
                        </a:lnTo>
                        <a:cubicBezTo>
                          <a:pt x="454140" y="614658"/>
                          <a:pt x="452971" y="618245"/>
                          <a:pt x="453619" y="621741"/>
                        </a:cubicBezTo>
                        <a:lnTo>
                          <a:pt x="457848" y="643868"/>
                        </a:lnTo>
                        <a:lnTo>
                          <a:pt x="438103" y="633000"/>
                        </a:lnTo>
                        <a:cubicBezTo>
                          <a:pt x="434936" y="631265"/>
                          <a:pt x="431099" y="631283"/>
                          <a:pt x="427949" y="633047"/>
                        </a:cubicBezTo>
                        <a:lnTo>
                          <a:pt x="408299" y="643868"/>
                        </a:lnTo>
                        <a:lnTo>
                          <a:pt x="412509" y="621760"/>
                        </a:lnTo>
                        <a:cubicBezTo>
                          <a:pt x="413209" y="618098"/>
                          <a:pt x="411910" y="614340"/>
                          <a:pt x="409099" y="611892"/>
                        </a:cubicBezTo>
                        <a:lnTo>
                          <a:pt x="392964" y="596766"/>
                        </a:lnTo>
                        <a:lnTo>
                          <a:pt x="415281" y="593966"/>
                        </a:lnTo>
                        <a:cubicBezTo>
                          <a:pt x="419180" y="593497"/>
                          <a:pt x="422489" y="590886"/>
                          <a:pt x="423853" y="587203"/>
                        </a:cubicBezTo>
                        <a:close/>
                        <a:moveTo>
                          <a:pt x="437591" y="533771"/>
                        </a:moveTo>
                        <a:cubicBezTo>
                          <a:pt x="432373" y="531271"/>
                          <a:pt x="426116" y="533474"/>
                          <a:pt x="423615" y="538692"/>
                        </a:cubicBezTo>
                        <a:lnTo>
                          <a:pt x="407042" y="573935"/>
                        </a:lnTo>
                        <a:lnTo>
                          <a:pt x="368323" y="578821"/>
                        </a:lnTo>
                        <a:cubicBezTo>
                          <a:pt x="365932" y="579126"/>
                          <a:pt x="363720" y="580246"/>
                          <a:pt x="362059" y="581992"/>
                        </a:cubicBezTo>
                        <a:cubicBezTo>
                          <a:pt x="358070" y="586183"/>
                          <a:pt x="358235" y="592815"/>
                          <a:pt x="362427" y="596805"/>
                        </a:cubicBezTo>
                        <a:lnTo>
                          <a:pt x="390906" y="623475"/>
                        </a:lnTo>
                        <a:lnTo>
                          <a:pt x="383563" y="661813"/>
                        </a:lnTo>
                        <a:cubicBezTo>
                          <a:pt x="383121" y="664179"/>
                          <a:pt x="383508" y="666626"/>
                          <a:pt x="384659" y="668741"/>
                        </a:cubicBezTo>
                        <a:cubicBezTo>
                          <a:pt x="387424" y="673824"/>
                          <a:pt x="393786" y="675703"/>
                          <a:pt x="398869" y="672938"/>
                        </a:cubicBezTo>
                        <a:lnTo>
                          <a:pt x="433064" y="654116"/>
                        </a:lnTo>
                        <a:lnTo>
                          <a:pt x="467259" y="672938"/>
                        </a:lnTo>
                        <a:cubicBezTo>
                          <a:pt x="469374" y="674088"/>
                          <a:pt x="471820" y="674475"/>
                          <a:pt x="474187" y="674034"/>
                        </a:cubicBezTo>
                        <a:cubicBezTo>
                          <a:pt x="479875" y="672973"/>
                          <a:pt x="483627" y="667501"/>
                          <a:pt x="482565" y="661813"/>
                        </a:cubicBezTo>
                        <a:lnTo>
                          <a:pt x="475222" y="623475"/>
                        </a:lnTo>
                        <a:lnTo>
                          <a:pt x="503225" y="597195"/>
                        </a:lnTo>
                        <a:cubicBezTo>
                          <a:pt x="505278" y="595490"/>
                          <a:pt x="506603" y="593066"/>
                          <a:pt x="506930" y="590417"/>
                        </a:cubicBezTo>
                        <a:cubicBezTo>
                          <a:pt x="507639" y="584674"/>
                          <a:pt x="503558" y="579444"/>
                          <a:pt x="497815" y="578736"/>
                        </a:cubicBezTo>
                        <a:lnTo>
                          <a:pt x="459096" y="573868"/>
                        </a:lnTo>
                        <a:lnTo>
                          <a:pt x="442522" y="538626"/>
                        </a:lnTo>
                        <a:lnTo>
                          <a:pt x="442513" y="538692"/>
                        </a:lnTo>
                        <a:cubicBezTo>
                          <a:pt x="441481" y="536539"/>
                          <a:pt x="439745" y="534803"/>
                          <a:pt x="437591" y="533771"/>
                        </a:cubicBezTo>
                        <a:close/>
                        <a:moveTo>
                          <a:pt x="433072" y="525553"/>
                        </a:moveTo>
                        <a:cubicBezTo>
                          <a:pt x="454628" y="525551"/>
                          <a:pt x="476185" y="533773"/>
                          <a:pt x="492633" y="550218"/>
                        </a:cubicBezTo>
                        <a:cubicBezTo>
                          <a:pt x="525529" y="583115"/>
                          <a:pt x="525529" y="636450"/>
                          <a:pt x="492633" y="669347"/>
                        </a:cubicBezTo>
                        <a:cubicBezTo>
                          <a:pt x="459741" y="702234"/>
                          <a:pt x="406418" y="702234"/>
                          <a:pt x="373525" y="669347"/>
                        </a:cubicBezTo>
                        <a:cubicBezTo>
                          <a:pt x="340629" y="636456"/>
                          <a:pt x="340624" y="583125"/>
                          <a:pt x="373515" y="550228"/>
                        </a:cubicBezTo>
                        <a:cubicBezTo>
                          <a:pt x="389960" y="533780"/>
                          <a:pt x="411516" y="525555"/>
                          <a:pt x="433072" y="525553"/>
                        </a:cubicBezTo>
                        <a:close/>
                        <a:moveTo>
                          <a:pt x="433073" y="504602"/>
                        </a:moveTo>
                        <a:cubicBezTo>
                          <a:pt x="374985" y="504607"/>
                          <a:pt x="327898" y="551699"/>
                          <a:pt x="327898" y="609787"/>
                        </a:cubicBezTo>
                        <a:cubicBezTo>
                          <a:pt x="327898" y="609790"/>
                          <a:pt x="327898" y="609793"/>
                          <a:pt x="327898" y="609796"/>
                        </a:cubicBezTo>
                        <a:cubicBezTo>
                          <a:pt x="327903" y="667888"/>
                          <a:pt x="375000" y="714977"/>
                          <a:pt x="433092" y="714971"/>
                        </a:cubicBezTo>
                        <a:cubicBezTo>
                          <a:pt x="491184" y="714966"/>
                          <a:pt x="538272" y="667869"/>
                          <a:pt x="538267" y="609777"/>
                        </a:cubicBezTo>
                        <a:cubicBezTo>
                          <a:pt x="538262" y="551685"/>
                          <a:pt x="491165" y="504597"/>
                          <a:pt x="433073" y="504602"/>
                        </a:cubicBezTo>
                        <a:close/>
                        <a:moveTo>
                          <a:pt x="291543" y="467391"/>
                        </a:moveTo>
                        <a:cubicBezTo>
                          <a:pt x="286360" y="464820"/>
                          <a:pt x="280073" y="466938"/>
                          <a:pt x="277501" y="472122"/>
                        </a:cubicBezTo>
                        <a:cubicBezTo>
                          <a:pt x="264052" y="495353"/>
                          <a:pt x="247850" y="488924"/>
                          <a:pt x="239611" y="485657"/>
                        </a:cubicBezTo>
                        <a:cubicBezTo>
                          <a:pt x="236465" y="484106"/>
                          <a:pt x="233028" y="483237"/>
                          <a:pt x="229524" y="483104"/>
                        </a:cubicBezTo>
                        <a:cubicBezTo>
                          <a:pt x="224314" y="483276"/>
                          <a:pt x="217008" y="489533"/>
                          <a:pt x="210922" y="497154"/>
                        </a:cubicBezTo>
                        <a:cubicBezTo>
                          <a:pt x="209920" y="495540"/>
                          <a:pt x="208537" y="494199"/>
                          <a:pt x="206893" y="493248"/>
                        </a:cubicBezTo>
                        <a:cubicBezTo>
                          <a:pt x="206079" y="492680"/>
                          <a:pt x="205190" y="492230"/>
                          <a:pt x="204250" y="491912"/>
                        </a:cubicBezTo>
                        <a:cubicBezTo>
                          <a:pt x="198769" y="490057"/>
                          <a:pt x="192822" y="492996"/>
                          <a:pt x="190967" y="498478"/>
                        </a:cubicBezTo>
                        <a:cubicBezTo>
                          <a:pt x="190548" y="499220"/>
                          <a:pt x="190005" y="500173"/>
                          <a:pt x="189376" y="501125"/>
                        </a:cubicBezTo>
                        <a:cubicBezTo>
                          <a:pt x="188697" y="494853"/>
                          <a:pt x="186801" y="488774"/>
                          <a:pt x="183794" y="483228"/>
                        </a:cubicBezTo>
                        <a:cubicBezTo>
                          <a:pt x="182963" y="481911"/>
                          <a:pt x="181848" y="480797"/>
                          <a:pt x="180532" y="479965"/>
                        </a:cubicBezTo>
                        <a:cubicBezTo>
                          <a:pt x="175639" y="476875"/>
                          <a:pt x="169168" y="478336"/>
                          <a:pt x="166078" y="483228"/>
                        </a:cubicBezTo>
                        <a:cubicBezTo>
                          <a:pt x="162545" y="495942"/>
                          <a:pt x="156412" y="507783"/>
                          <a:pt x="148066" y="518004"/>
                        </a:cubicBezTo>
                        <a:cubicBezTo>
                          <a:pt x="142837" y="504354"/>
                          <a:pt x="139284" y="487676"/>
                          <a:pt x="128549" y="477637"/>
                        </a:cubicBezTo>
                        <a:cubicBezTo>
                          <a:pt x="103803" y="454510"/>
                          <a:pt x="67342" y="480342"/>
                          <a:pt x="64827" y="502688"/>
                        </a:cubicBezTo>
                        <a:cubicBezTo>
                          <a:pt x="63294" y="516623"/>
                          <a:pt x="73190" y="526033"/>
                          <a:pt x="83296" y="535377"/>
                        </a:cubicBezTo>
                        <a:cubicBezTo>
                          <a:pt x="83422" y="535513"/>
                          <a:pt x="83550" y="535644"/>
                          <a:pt x="83683" y="535773"/>
                        </a:cubicBezTo>
                        <a:cubicBezTo>
                          <a:pt x="87837" y="539801"/>
                          <a:pt x="94471" y="539698"/>
                          <a:pt x="98499" y="535544"/>
                        </a:cubicBezTo>
                        <a:cubicBezTo>
                          <a:pt x="102526" y="531389"/>
                          <a:pt x="102424" y="524756"/>
                          <a:pt x="98269" y="520728"/>
                        </a:cubicBezTo>
                        <a:lnTo>
                          <a:pt x="98260" y="520728"/>
                        </a:lnTo>
                        <a:cubicBezTo>
                          <a:pt x="92783" y="515280"/>
                          <a:pt x="85115" y="509260"/>
                          <a:pt x="85601" y="504974"/>
                        </a:cubicBezTo>
                        <a:cubicBezTo>
                          <a:pt x="86287" y="498906"/>
                          <a:pt x="103051" y="482466"/>
                          <a:pt x="114300" y="492943"/>
                        </a:cubicBezTo>
                        <a:cubicBezTo>
                          <a:pt x="121672" y="499821"/>
                          <a:pt x="126168" y="522823"/>
                          <a:pt x="132397" y="534034"/>
                        </a:cubicBezTo>
                        <a:cubicBezTo>
                          <a:pt x="138627" y="545245"/>
                          <a:pt x="148952" y="546283"/>
                          <a:pt x="158772" y="536892"/>
                        </a:cubicBezTo>
                        <a:cubicBezTo>
                          <a:pt x="163058" y="532764"/>
                          <a:pt x="166919" y="528217"/>
                          <a:pt x="170297" y="523319"/>
                        </a:cubicBezTo>
                        <a:cubicBezTo>
                          <a:pt x="170564" y="531920"/>
                          <a:pt x="169669" y="538663"/>
                          <a:pt x="177165" y="541788"/>
                        </a:cubicBezTo>
                        <a:cubicBezTo>
                          <a:pt x="177919" y="542231"/>
                          <a:pt x="178731" y="542566"/>
                          <a:pt x="179579" y="542783"/>
                        </a:cubicBezTo>
                        <a:cubicBezTo>
                          <a:pt x="184558" y="544056"/>
                          <a:pt x="189627" y="541052"/>
                          <a:pt x="190900" y="536073"/>
                        </a:cubicBezTo>
                        <a:cubicBezTo>
                          <a:pt x="191300" y="535130"/>
                          <a:pt x="194234" y="530958"/>
                          <a:pt x="197568" y="526195"/>
                        </a:cubicBezTo>
                        <a:cubicBezTo>
                          <a:pt x="198777" y="529009"/>
                          <a:pt x="201158" y="531153"/>
                          <a:pt x="204083" y="532063"/>
                        </a:cubicBezTo>
                        <a:cubicBezTo>
                          <a:pt x="210693" y="534187"/>
                          <a:pt x="215446" y="532005"/>
                          <a:pt x="217942" y="524309"/>
                        </a:cubicBezTo>
                        <a:cubicBezTo>
                          <a:pt x="220390" y="519357"/>
                          <a:pt x="223439" y="514725"/>
                          <a:pt x="227019" y="510517"/>
                        </a:cubicBezTo>
                        <a:cubicBezTo>
                          <a:pt x="229886" y="506898"/>
                          <a:pt x="228752" y="504021"/>
                          <a:pt x="230191" y="503973"/>
                        </a:cubicBezTo>
                        <a:cubicBezTo>
                          <a:pt x="231095" y="503945"/>
                          <a:pt x="230429" y="504469"/>
                          <a:pt x="231924" y="505059"/>
                        </a:cubicBezTo>
                        <a:cubicBezTo>
                          <a:pt x="245812" y="510574"/>
                          <a:pt x="273129" y="521404"/>
                          <a:pt x="295599" y="482599"/>
                        </a:cubicBezTo>
                        <a:cubicBezTo>
                          <a:pt x="295849" y="482226"/>
                          <a:pt x="296074" y="481836"/>
                          <a:pt x="296274" y="481434"/>
                        </a:cubicBezTo>
                        <a:cubicBezTo>
                          <a:pt x="298845" y="476250"/>
                          <a:pt x="296727" y="469963"/>
                          <a:pt x="291543" y="467391"/>
                        </a:cubicBezTo>
                        <a:close/>
                        <a:moveTo>
                          <a:pt x="433073" y="454320"/>
                        </a:moveTo>
                        <a:lnTo>
                          <a:pt x="468468" y="473046"/>
                        </a:lnTo>
                        <a:cubicBezTo>
                          <a:pt x="470019" y="473864"/>
                          <a:pt x="471753" y="474277"/>
                          <a:pt x="473507" y="474246"/>
                        </a:cubicBezTo>
                        <a:lnTo>
                          <a:pt x="511483" y="475541"/>
                        </a:lnTo>
                        <a:lnTo>
                          <a:pt x="531161" y="508126"/>
                        </a:lnTo>
                        <a:cubicBezTo>
                          <a:pt x="532070" y="509635"/>
                          <a:pt x="533345" y="510889"/>
                          <a:pt x="534867" y="511775"/>
                        </a:cubicBezTo>
                        <a:lnTo>
                          <a:pt x="567318" y="531367"/>
                        </a:lnTo>
                        <a:lnTo>
                          <a:pt x="568623" y="569839"/>
                        </a:lnTo>
                        <a:cubicBezTo>
                          <a:pt x="568666" y="571426"/>
                          <a:pt x="569077" y="572981"/>
                          <a:pt x="569823" y="574382"/>
                        </a:cubicBezTo>
                        <a:lnTo>
                          <a:pt x="588578" y="609787"/>
                        </a:lnTo>
                        <a:lnTo>
                          <a:pt x="569814" y="645182"/>
                        </a:lnTo>
                        <a:cubicBezTo>
                          <a:pt x="568992" y="646732"/>
                          <a:pt x="568576" y="648466"/>
                          <a:pt x="568604" y="650220"/>
                        </a:cubicBezTo>
                        <a:lnTo>
                          <a:pt x="567318" y="688197"/>
                        </a:lnTo>
                        <a:lnTo>
                          <a:pt x="534724" y="707875"/>
                        </a:lnTo>
                        <a:cubicBezTo>
                          <a:pt x="533217" y="708782"/>
                          <a:pt x="531962" y="710052"/>
                          <a:pt x="531076" y="711571"/>
                        </a:cubicBezTo>
                        <a:lnTo>
                          <a:pt x="511483" y="744032"/>
                        </a:lnTo>
                        <a:lnTo>
                          <a:pt x="473011" y="745337"/>
                        </a:lnTo>
                        <a:cubicBezTo>
                          <a:pt x="471429" y="745383"/>
                          <a:pt x="469878" y="745790"/>
                          <a:pt x="468477" y="746528"/>
                        </a:cubicBezTo>
                        <a:lnTo>
                          <a:pt x="433073" y="765282"/>
                        </a:lnTo>
                        <a:lnTo>
                          <a:pt x="397678" y="746518"/>
                        </a:lnTo>
                        <a:cubicBezTo>
                          <a:pt x="396126" y="745700"/>
                          <a:pt x="394393" y="745287"/>
                          <a:pt x="392639" y="745318"/>
                        </a:cubicBezTo>
                        <a:lnTo>
                          <a:pt x="354663" y="744032"/>
                        </a:lnTo>
                        <a:lnTo>
                          <a:pt x="338613" y="717448"/>
                        </a:lnTo>
                        <a:lnTo>
                          <a:pt x="338613" y="717486"/>
                        </a:lnTo>
                        <a:cubicBezTo>
                          <a:pt x="336961" y="713735"/>
                          <a:pt x="334449" y="710426"/>
                          <a:pt x="331279" y="707828"/>
                        </a:cubicBezTo>
                        <a:lnTo>
                          <a:pt x="298828" y="688235"/>
                        </a:lnTo>
                        <a:lnTo>
                          <a:pt x="297523" y="649763"/>
                        </a:lnTo>
                        <a:cubicBezTo>
                          <a:pt x="297477" y="648178"/>
                          <a:pt x="297069" y="646624"/>
                          <a:pt x="296332" y="645220"/>
                        </a:cubicBezTo>
                        <a:lnTo>
                          <a:pt x="277568" y="609825"/>
                        </a:lnTo>
                        <a:lnTo>
                          <a:pt x="296342" y="574420"/>
                        </a:lnTo>
                        <a:cubicBezTo>
                          <a:pt x="297155" y="572871"/>
                          <a:pt x="297568" y="571142"/>
                          <a:pt x="297542" y="569391"/>
                        </a:cubicBezTo>
                        <a:lnTo>
                          <a:pt x="298828" y="531406"/>
                        </a:lnTo>
                        <a:lnTo>
                          <a:pt x="331422" y="511727"/>
                        </a:lnTo>
                        <a:cubicBezTo>
                          <a:pt x="332929" y="510821"/>
                          <a:pt x="334184" y="509550"/>
                          <a:pt x="335070" y="508031"/>
                        </a:cubicBezTo>
                        <a:lnTo>
                          <a:pt x="354663" y="475580"/>
                        </a:lnTo>
                        <a:lnTo>
                          <a:pt x="393135" y="474275"/>
                        </a:lnTo>
                        <a:cubicBezTo>
                          <a:pt x="394717" y="474222"/>
                          <a:pt x="396267" y="473812"/>
                          <a:pt x="397668" y="473074"/>
                        </a:cubicBezTo>
                        <a:close/>
                        <a:moveTo>
                          <a:pt x="346149" y="342554"/>
                        </a:moveTo>
                        <a:lnTo>
                          <a:pt x="382115" y="378520"/>
                        </a:lnTo>
                        <a:lnTo>
                          <a:pt x="333614" y="391055"/>
                        </a:lnTo>
                        <a:close/>
                        <a:moveTo>
                          <a:pt x="112557" y="339477"/>
                        </a:moveTo>
                        <a:cubicBezTo>
                          <a:pt x="106770" y="339477"/>
                          <a:pt x="102079" y="344168"/>
                          <a:pt x="102079" y="349954"/>
                        </a:cubicBezTo>
                        <a:cubicBezTo>
                          <a:pt x="102079" y="355741"/>
                          <a:pt x="106770" y="360432"/>
                          <a:pt x="112557" y="360432"/>
                        </a:cubicBezTo>
                        <a:lnTo>
                          <a:pt x="290436" y="360432"/>
                        </a:lnTo>
                        <a:cubicBezTo>
                          <a:pt x="296223" y="360432"/>
                          <a:pt x="300914" y="355741"/>
                          <a:pt x="300914" y="349954"/>
                        </a:cubicBezTo>
                        <a:cubicBezTo>
                          <a:pt x="300914" y="344168"/>
                          <a:pt x="296223" y="339477"/>
                          <a:pt x="290436" y="339477"/>
                        </a:cubicBezTo>
                        <a:close/>
                        <a:moveTo>
                          <a:pt x="482051" y="319256"/>
                        </a:moveTo>
                        <a:lnTo>
                          <a:pt x="482051" y="453654"/>
                        </a:lnTo>
                        <a:lnTo>
                          <a:pt x="476126" y="453453"/>
                        </a:lnTo>
                        <a:lnTo>
                          <a:pt x="461915" y="445919"/>
                        </a:lnTo>
                        <a:lnTo>
                          <a:pt x="461915" y="339382"/>
                        </a:lnTo>
                        <a:close/>
                        <a:moveTo>
                          <a:pt x="112557" y="283841"/>
                        </a:moveTo>
                        <a:cubicBezTo>
                          <a:pt x="106770" y="283841"/>
                          <a:pt x="102079" y="288532"/>
                          <a:pt x="102079" y="294319"/>
                        </a:cubicBezTo>
                        <a:cubicBezTo>
                          <a:pt x="102079" y="300105"/>
                          <a:pt x="106770" y="304796"/>
                          <a:pt x="112557" y="304796"/>
                        </a:cubicBezTo>
                        <a:lnTo>
                          <a:pt x="310886" y="304796"/>
                        </a:lnTo>
                        <a:cubicBezTo>
                          <a:pt x="316673" y="304796"/>
                          <a:pt x="321364" y="300105"/>
                          <a:pt x="321364" y="294319"/>
                        </a:cubicBezTo>
                        <a:cubicBezTo>
                          <a:pt x="321364" y="288532"/>
                          <a:pt x="316673" y="283841"/>
                          <a:pt x="310886" y="283841"/>
                        </a:cubicBezTo>
                        <a:close/>
                        <a:moveTo>
                          <a:pt x="112557" y="228206"/>
                        </a:moveTo>
                        <a:cubicBezTo>
                          <a:pt x="106770" y="228206"/>
                          <a:pt x="102079" y="232897"/>
                          <a:pt x="102079" y="238683"/>
                        </a:cubicBezTo>
                        <a:cubicBezTo>
                          <a:pt x="102079" y="244470"/>
                          <a:pt x="106770" y="249161"/>
                          <a:pt x="112557" y="249161"/>
                        </a:cubicBezTo>
                        <a:lnTo>
                          <a:pt x="353787" y="249161"/>
                        </a:lnTo>
                        <a:cubicBezTo>
                          <a:pt x="359574" y="249161"/>
                          <a:pt x="364265" y="244470"/>
                          <a:pt x="364265" y="238683"/>
                        </a:cubicBezTo>
                        <a:cubicBezTo>
                          <a:pt x="364265" y="232897"/>
                          <a:pt x="359574" y="228206"/>
                          <a:pt x="353787" y="228206"/>
                        </a:cubicBezTo>
                        <a:close/>
                        <a:moveTo>
                          <a:pt x="112557" y="172570"/>
                        </a:moveTo>
                        <a:cubicBezTo>
                          <a:pt x="106770" y="172570"/>
                          <a:pt x="102079" y="177261"/>
                          <a:pt x="102079" y="183048"/>
                        </a:cubicBezTo>
                        <a:cubicBezTo>
                          <a:pt x="102079" y="188834"/>
                          <a:pt x="106770" y="193525"/>
                          <a:pt x="112557" y="193525"/>
                        </a:cubicBezTo>
                        <a:lnTo>
                          <a:pt x="353787" y="193525"/>
                        </a:lnTo>
                        <a:cubicBezTo>
                          <a:pt x="359574" y="193525"/>
                          <a:pt x="364265" y="188834"/>
                          <a:pt x="364265" y="183048"/>
                        </a:cubicBezTo>
                        <a:cubicBezTo>
                          <a:pt x="364265" y="177261"/>
                          <a:pt x="359574" y="172570"/>
                          <a:pt x="353787" y="172570"/>
                        </a:cubicBezTo>
                        <a:close/>
                        <a:moveTo>
                          <a:pt x="598856" y="141434"/>
                        </a:moveTo>
                        <a:lnTo>
                          <a:pt x="614572" y="157140"/>
                        </a:lnTo>
                        <a:lnTo>
                          <a:pt x="402440" y="369243"/>
                        </a:lnTo>
                        <a:lnTo>
                          <a:pt x="386734" y="353527"/>
                        </a:lnTo>
                        <a:close/>
                        <a:moveTo>
                          <a:pt x="41072" y="111677"/>
                        </a:moveTo>
                        <a:lnTo>
                          <a:pt x="125349" y="111677"/>
                        </a:lnTo>
                        <a:cubicBezTo>
                          <a:pt x="128963" y="124319"/>
                          <a:pt x="140500" y="133048"/>
                          <a:pt x="153648" y="133089"/>
                        </a:cubicBezTo>
                        <a:lnTo>
                          <a:pt x="328403" y="133089"/>
                        </a:lnTo>
                        <a:cubicBezTo>
                          <a:pt x="341548" y="133044"/>
                          <a:pt x="353080" y="124315"/>
                          <a:pt x="356692" y="111677"/>
                        </a:cubicBezTo>
                        <a:lnTo>
                          <a:pt x="440931" y="111677"/>
                        </a:lnTo>
                        <a:lnTo>
                          <a:pt x="440931" y="207060"/>
                        </a:lnTo>
                        <a:lnTo>
                          <a:pt x="333165" y="314807"/>
                        </a:lnTo>
                        <a:cubicBezTo>
                          <a:pt x="331658" y="316334"/>
                          <a:pt x="330660" y="318291"/>
                          <a:pt x="330308" y="320408"/>
                        </a:cubicBezTo>
                        <a:lnTo>
                          <a:pt x="311001" y="395112"/>
                        </a:lnTo>
                        <a:lnTo>
                          <a:pt x="112557" y="395112"/>
                        </a:lnTo>
                        <a:cubicBezTo>
                          <a:pt x="106770" y="395112"/>
                          <a:pt x="102079" y="399803"/>
                          <a:pt x="102079" y="405590"/>
                        </a:cubicBezTo>
                        <a:cubicBezTo>
                          <a:pt x="102079" y="411376"/>
                          <a:pt x="106770" y="416067"/>
                          <a:pt x="112557" y="416067"/>
                        </a:cubicBezTo>
                        <a:lnTo>
                          <a:pt x="319068" y="416067"/>
                        </a:lnTo>
                        <a:cubicBezTo>
                          <a:pt x="320249" y="416069"/>
                          <a:pt x="321422" y="415869"/>
                          <a:pt x="322536" y="415477"/>
                        </a:cubicBezTo>
                        <a:lnTo>
                          <a:pt x="404250" y="394312"/>
                        </a:lnTo>
                        <a:cubicBezTo>
                          <a:pt x="406367" y="393960"/>
                          <a:pt x="408324" y="392962"/>
                          <a:pt x="409851" y="391455"/>
                        </a:cubicBezTo>
                        <a:lnTo>
                          <a:pt x="441007" y="360279"/>
                        </a:lnTo>
                        <a:lnTo>
                          <a:pt x="441007" y="434765"/>
                        </a:lnTo>
                        <a:cubicBezTo>
                          <a:pt x="437412" y="431829"/>
                          <a:pt x="432456" y="431204"/>
                          <a:pt x="428244" y="433155"/>
                        </a:cubicBezTo>
                        <a:lnTo>
                          <a:pt x="390058" y="453405"/>
                        </a:lnTo>
                        <a:lnTo>
                          <a:pt x="349025" y="454796"/>
                        </a:lnTo>
                        <a:cubicBezTo>
                          <a:pt x="345229" y="454667"/>
                          <a:pt x="341662" y="456602"/>
                          <a:pt x="339700" y="459854"/>
                        </a:cubicBezTo>
                        <a:lnTo>
                          <a:pt x="318440" y="495096"/>
                        </a:lnTo>
                        <a:lnTo>
                          <a:pt x="283197" y="516375"/>
                        </a:lnTo>
                        <a:cubicBezTo>
                          <a:pt x="280173" y="518194"/>
                          <a:pt x="278277" y="521421"/>
                          <a:pt x="278159" y="524947"/>
                        </a:cubicBezTo>
                        <a:lnTo>
                          <a:pt x="276739" y="566667"/>
                        </a:lnTo>
                        <a:lnTo>
                          <a:pt x="256556" y="604767"/>
                        </a:lnTo>
                        <a:cubicBezTo>
                          <a:pt x="254899" y="607836"/>
                          <a:pt x="254877" y="611528"/>
                          <a:pt x="256499" y="614616"/>
                        </a:cubicBezTo>
                        <a:lnTo>
                          <a:pt x="276739" y="652802"/>
                        </a:lnTo>
                        <a:lnTo>
                          <a:pt x="277425" y="672937"/>
                        </a:lnTo>
                        <a:lnTo>
                          <a:pt x="135931" y="672937"/>
                        </a:lnTo>
                        <a:lnTo>
                          <a:pt x="135931" y="582907"/>
                        </a:lnTo>
                        <a:cubicBezTo>
                          <a:pt x="135931" y="577121"/>
                          <a:pt x="131240" y="572430"/>
                          <a:pt x="125454" y="572430"/>
                        </a:cubicBezTo>
                        <a:lnTo>
                          <a:pt x="41072" y="572430"/>
                        </a:lnTo>
                        <a:close/>
                        <a:moveTo>
                          <a:pt x="567556" y="110100"/>
                        </a:moveTo>
                        <a:lnTo>
                          <a:pt x="584050" y="126594"/>
                        </a:lnTo>
                        <a:lnTo>
                          <a:pt x="371925" y="338719"/>
                        </a:lnTo>
                        <a:lnTo>
                          <a:pt x="355431" y="322225"/>
                        </a:lnTo>
                        <a:close/>
                        <a:moveTo>
                          <a:pt x="357798" y="72777"/>
                        </a:moveTo>
                        <a:lnTo>
                          <a:pt x="473726" y="72777"/>
                        </a:lnTo>
                        <a:cubicBezTo>
                          <a:pt x="478114" y="72610"/>
                          <a:pt x="481817" y="76010"/>
                          <a:pt x="482023" y="80397"/>
                        </a:cubicBezTo>
                        <a:lnTo>
                          <a:pt x="482023" y="165988"/>
                        </a:lnTo>
                        <a:lnTo>
                          <a:pt x="461887" y="186115"/>
                        </a:lnTo>
                        <a:lnTo>
                          <a:pt x="461887" y="101199"/>
                        </a:lnTo>
                        <a:cubicBezTo>
                          <a:pt x="461887" y="95413"/>
                          <a:pt x="457196" y="90722"/>
                          <a:pt x="451409" y="90722"/>
                        </a:cubicBezTo>
                        <a:lnTo>
                          <a:pt x="357798" y="90722"/>
                        </a:lnTo>
                        <a:close/>
                        <a:moveTo>
                          <a:pt x="8296" y="72730"/>
                        </a:moveTo>
                        <a:lnTo>
                          <a:pt x="124244" y="72730"/>
                        </a:lnTo>
                        <a:lnTo>
                          <a:pt x="124244" y="90722"/>
                        </a:lnTo>
                        <a:lnTo>
                          <a:pt x="30604" y="90722"/>
                        </a:lnTo>
                        <a:cubicBezTo>
                          <a:pt x="24817" y="90722"/>
                          <a:pt x="20126" y="95413"/>
                          <a:pt x="20126" y="101200"/>
                        </a:cubicBezTo>
                        <a:lnTo>
                          <a:pt x="20126" y="582946"/>
                        </a:lnTo>
                        <a:cubicBezTo>
                          <a:pt x="20123" y="585867"/>
                          <a:pt x="21346" y="588656"/>
                          <a:pt x="23498" y="590632"/>
                        </a:cubicBezTo>
                        <a:lnTo>
                          <a:pt x="117357" y="690093"/>
                        </a:lnTo>
                        <a:cubicBezTo>
                          <a:pt x="119351" y="692509"/>
                          <a:pt x="122321" y="693907"/>
                          <a:pt x="125454" y="693903"/>
                        </a:cubicBezTo>
                        <a:lnTo>
                          <a:pt x="278130" y="693903"/>
                        </a:lnTo>
                        <a:cubicBezTo>
                          <a:pt x="278022" y="697678"/>
                          <a:pt x="279955" y="701218"/>
                          <a:pt x="283188" y="703170"/>
                        </a:cubicBezTo>
                        <a:lnTo>
                          <a:pt x="297646" y="711905"/>
                        </a:lnTo>
                        <a:lnTo>
                          <a:pt x="8296" y="711905"/>
                        </a:lnTo>
                        <a:cubicBezTo>
                          <a:pt x="3892" y="712066"/>
                          <a:pt x="185" y="708640"/>
                          <a:pt x="0" y="704237"/>
                        </a:cubicBezTo>
                        <a:lnTo>
                          <a:pt x="0" y="80350"/>
                        </a:lnTo>
                        <a:cubicBezTo>
                          <a:pt x="206" y="75963"/>
                          <a:pt x="3908" y="72563"/>
                          <a:pt x="8296" y="72730"/>
                        </a:cubicBezTo>
                        <a:close/>
                        <a:moveTo>
                          <a:pt x="620048" y="69850"/>
                        </a:moveTo>
                        <a:cubicBezTo>
                          <a:pt x="624901" y="70590"/>
                          <a:pt x="629510" y="72932"/>
                          <a:pt x="633031" y="76749"/>
                        </a:cubicBezTo>
                        <a:lnTo>
                          <a:pt x="647919" y="91608"/>
                        </a:lnTo>
                        <a:cubicBezTo>
                          <a:pt x="655552" y="98651"/>
                          <a:pt x="657288" y="110042"/>
                          <a:pt x="652100" y="119040"/>
                        </a:cubicBezTo>
                        <a:lnTo>
                          <a:pt x="631279" y="98256"/>
                        </a:lnTo>
                        <a:cubicBezTo>
                          <a:pt x="627262" y="94534"/>
                          <a:pt x="621057" y="94532"/>
                          <a:pt x="617038" y="98252"/>
                        </a:cubicBezTo>
                        <a:cubicBezTo>
                          <a:pt x="612792" y="102183"/>
                          <a:pt x="612536" y="108812"/>
                          <a:pt x="616467" y="113058"/>
                        </a:cubicBezTo>
                        <a:lnTo>
                          <a:pt x="637546" y="134137"/>
                        </a:lnTo>
                        <a:lnTo>
                          <a:pt x="629383" y="142300"/>
                        </a:lnTo>
                        <a:lnTo>
                          <a:pt x="582368" y="95285"/>
                        </a:lnTo>
                        <a:lnTo>
                          <a:pt x="590531" y="87122"/>
                        </a:lnTo>
                        <a:lnTo>
                          <a:pt x="596398" y="92989"/>
                        </a:lnTo>
                        <a:cubicBezTo>
                          <a:pt x="596535" y="93134"/>
                          <a:pt x="596676" y="93275"/>
                          <a:pt x="596821" y="93412"/>
                        </a:cubicBezTo>
                        <a:cubicBezTo>
                          <a:pt x="601028" y="97386"/>
                          <a:pt x="607660" y="97196"/>
                          <a:pt x="611633" y="92989"/>
                        </a:cubicBezTo>
                        <a:cubicBezTo>
                          <a:pt x="615606" y="88782"/>
                          <a:pt x="615416" y="82151"/>
                          <a:pt x="611209" y="78178"/>
                        </a:cubicBezTo>
                        <a:lnTo>
                          <a:pt x="605599" y="72568"/>
                        </a:lnTo>
                        <a:cubicBezTo>
                          <a:pt x="610098" y="69973"/>
                          <a:pt x="615196" y="69110"/>
                          <a:pt x="620048" y="69850"/>
                        </a:cubicBezTo>
                        <a:close/>
                        <a:moveTo>
                          <a:pt x="239093" y="48"/>
                        </a:moveTo>
                        <a:cubicBezTo>
                          <a:pt x="260635" y="-1017"/>
                          <a:pt x="278961" y="15583"/>
                          <a:pt x="280026" y="37125"/>
                        </a:cubicBezTo>
                        <a:cubicBezTo>
                          <a:pt x="280026" y="42912"/>
                          <a:pt x="284717" y="47603"/>
                          <a:pt x="290504" y="47603"/>
                        </a:cubicBezTo>
                        <a:lnTo>
                          <a:pt x="328404" y="47603"/>
                        </a:lnTo>
                        <a:cubicBezTo>
                          <a:pt x="333059" y="47629"/>
                          <a:pt x="336826" y="51396"/>
                          <a:pt x="336852" y="56051"/>
                        </a:cubicBezTo>
                        <a:lnTo>
                          <a:pt x="336852" y="103676"/>
                        </a:lnTo>
                        <a:cubicBezTo>
                          <a:pt x="336826" y="108331"/>
                          <a:pt x="333059" y="112099"/>
                          <a:pt x="328404" y="112125"/>
                        </a:cubicBezTo>
                        <a:lnTo>
                          <a:pt x="153648" y="112125"/>
                        </a:lnTo>
                        <a:cubicBezTo>
                          <a:pt x="148993" y="112099"/>
                          <a:pt x="145226" y="108331"/>
                          <a:pt x="145200" y="103676"/>
                        </a:cubicBezTo>
                        <a:lnTo>
                          <a:pt x="145200" y="56051"/>
                        </a:lnTo>
                        <a:cubicBezTo>
                          <a:pt x="145226" y="51396"/>
                          <a:pt x="148993" y="47629"/>
                          <a:pt x="153648" y="47603"/>
                        </a:cubicBezTo>
                        <a:lnTo>
                          <a:pt x="191539" y="47603"/>
                        </a:lnTo>
                        <a:cubicBezTo>
                          <a:pt x="197325" y="47603"/>
                          <a:pt x="202016" y="42912"/>
                          <a:pt x="202016" y="37125"/>
                        </a:cubicBezTo>
                        <a:cubicBezTo>
                          <a:pt x="203008" y="17073"/>
                          <a:pt x="219041" y="1039"/>
                          <a:pt x="239093" y="48"/>
                        </a:cubicBezTo>
                        <a:close/>
                      </a:path>
                    </a:pathLst>
                  </a:custGeom>
                  <a:solidFill>
                    <a:srgbClr val="F10F24"/>
                  </a:solidFill>
                  <a:ln w="9525"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F362D0EC-CC4D-88D2-0015-F65B20E8EB6A}"/>
                  </a:ext>
                </a:extLst>
              </p:cNvPr>
              <p:cNvGrpSpPr/>
              <p:nvPr/>
            </p:nvGrpSpPr>
            <p:grpSpPr>
              <a:xfrm>
                <a:off x="406395" y="920784"/>
                <a:ext cx="2049058" cy="390995"/>
                <a:chOff x="406395" y="920784"/>
                <a:chExt cx="2049058" cy="390995"/>
              </a:xfrm>
            </p:grpSpPr>
            <p:sp>
              <p:nvSpPr>
                <p:cNvPr id="162" name="Rectangle: Rounded Corners 161">
                  <a:extLst>
                    <a:ext uri="{FF2B5EF4-FFF2-40B4-BE49-F238E27FC236}">
                      <a16:creationId xmlns:a16="http://schemas.microsoft.com/office/drawing/2014/main" id="{301EDA56-9642-419B-9C59-1AC5FF8F754F}"/>
                    </a:ext>
                  </a:extLst>
                </p:cNvPr>
                <p:cNvSpPr/>
                <p:nvPr/>
              </p:nvSpPr>
              <p:spPr>
                <a:xfrm>
                  <a:off x="406395" y="920784"/>
                  <a:ext cx="2049058" cy="390995"/>
                </a:xfrm>
                <a:prstGeom prst="roundRect">
                  <a:avLst>
                    <a:gd name="adj" fmla="val 18774"/>
                  </a:avLst>
                </a:prstGeom>
                <a:solidFill>
                  <a:srgbClr val="F10F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9" name="TextBox 18">
                  <a:extLst>
                    <a:ext uri="{FF2B5EF4-FFF2-40B4-BE49-F238E27FC236}">
                      <a16:creationId xmlns:a16="http://schemas.microsoft.com/office/drawing/2014/main" id="{55F36843-3A03-642B-D9CB-88656F628F7B}"/>
                    </a:ext>
                  </a:extLst>
                </p:cNvPr>
                <p:cNvSpPr txBox="1"/>
                <p:nvPr/>
              </p:nvSpPr>
              <p:spPr>
                <a:xfrm>
                  <a:off x="461549" y="977782"/>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Compliance Demand</a:t>
                  </a:r>
                </a:p>
              </p:txBody>
            </p:sp>
          </p:grpSp>
          <p:grpSp>
            <p:nvGrpSpPr>
              <p:cNvPr id="58" name="Group 57">
                <a:extLst>
                  <a:ext uri="{FF2B5EF4-FFF2-40B4-BE49-F238E27FC236}">
                    <a16:creationId xmlns:a16="http://schemas.microsoft.com/office/drawing/2014/main" id="{A5F7D668-676F-3079-4B53-C3594E433FF6}"/>
                  </a:ext>
                </a:extLst>
              </p:cNvPr>
              <p:cNvGrpSpPr/>
              <p:nvPr/>
            </p:nvGrpSpPr>
            <p:grpSpPr>
              <a:xfrm>
                <a:off x="406395" y="5454960"/>
                <a:ext cx="2049058" cy="390995"/>
                <a:chOff x="406395" y="5454960"/>
                <a:chExt cx="2049058" cy="390995"/>
              </a:xfrm>
            </p:grpSpPr>
            <p:sp>
              <p:nvSpPr>
                <p:cNvPr id="177" name="Rectangle: Rounded Corners 176">
                  <a:extLst>
                    <a:ext uri="{FF2B5EF4-FFF2-40B4-BE49-F238E27FC236}">
                      <a16:creationId xmlns:a16="http://schemas.microsoft.com/office/drawing/2014/main" id="{488E752F-755C-47FD-AEBE-C5F460C3151A}"/>
                    </a:ext>
                  </a:extLst>
                </p:cNvPr>
                <p:cNvSpPr/>
                <p:nvPr/>
              </p:nvSpPr>
              <p:spPr>
                <a:xfrm flipV="1">
                  <a:off x="406395" y="5454960"/>
                  <a:ext cx="2049058" cy="390995"/>
                </a:xfrm>
                <a:prstGeom prst="roundRect">
                  <a:avLst>
                    <a:gd name="adj" fmla="val 18774"/>
                  </a:avLst>
                </a:prstGeom>
                <a:solidFill>
                  <a:srgbClr val="F10F2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0" name="TextBox 19">
                  <a:extLst>
                    <a:ext uri="{FF2B5EF4-FFF2-40B4-BE49-F238E27FC236}">
                      <a16:creationId xmlns:a16="http://schemas.microsoft.com/office/drawing/2014/main" id="{D709FE63-D3FE-5DDA-095A-57BDC91DC3D4}"/>
                    </a:ext>
                  </a:extLst>
                </p:cNvPr>
                <p:cNvSpPr txBox="1"/>
                <p:nvPr/>
              </p:nvSpPr>
              <p:spPr>
                <a:xfrm>
                  <a:off x="461549" y="5511958"/>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Change Management</a:t>
                  </a:r>
                </a:p>
              </p:txBody>
            </p:sp>
          </p:grpSp>
        </p:grpSp>
        <p:grpSp>
          <p:nvGrpSpPr>
            <p:cNvPr id="72" name="Group 71">
              <a:extLst>
                <a:ext uri="{FF2B5EF4-FFF2-40B4-BE49-F238E27FC236}">
                  <a16:creationId xmlns:a16="http://schemas.microsoft.com/office/drawing/2014/main" id="{E4B348CB-7BB2-3BA3-E29B-34BB61E13FCA}"/>
                </a:ext>
              </a:extLst>
            </p:cNvPr>
            <p:cNvGrpSpPr/>
            <p:nvPr/>
          </p:nvGrpSpPr>
          <p:grpSpPr>
            <a:xfrm>
              <a:off x="9736546" y="920784"/>
              <a:ext cx="2049058" cy="4925171"/>
              <a:chOff x="9736546" y="920784"/>
              <a:chExt cx="2049058" cy="4925171"/>
            </a:xfrm>
          </p:grpSpPr>
          <p:sp>
            <p:nvSpPr>
              <p:cNvPr id="34" name="Rectangle: Rounded Corners 33">
                <a:extLst>
                  <a:ext uri="{FF2B5EF4-FFF2-40B4-BE49-F238E27FC236}">
                    <a16:creationId xmlns:a16="http://schemas.microsoft.com/office/drawing/2014/main" id="{43298D85-1C9D-4214-8A51-F6DA9AD30763}"/>
                  </a:ext>
                </a:extLst>
              </p:cNvPr>
              <p:cNvSpPr/>
              <p:nvPr/>
            </p:nvSpPr>
            <p:spPr>
              <a:xfrm>
                <a:off x="9736546" y="1683768"/>
                <a:ext cx="2049058" cy="3396943"/>
              </a:xfrm>
              <a:prstGeom prst="roundRect">
                <a:avLst>
                  <a:gd name="adj" fmla="val 293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0" name="Group 239">
                <a:extLst>
                  <a:ext uri="{FF2B5EF4-FFF2-40B4-BE49-F238E27FC236}">
                    <a16:creationId xmlns:a16="http://schemas.microsoft.com/office/drawing/2014/main" id="{E8420FB5-03C3-4014-9D22-C476FAB3A602}"/>
                  </a:ext>
                </a:extLst>
              </p:cNvPr>
              <p:cNvGrpSpPr/>
              <p:nvPr/>
            </p:nvGrpSpPr>
            <p:grpSpPr>
              <a:xfrm>
                <a:off x="9951503" y="1881954"/>
                <a:ext cx="1619144" cy="857198"/>
                <a:chOff x="595171" y="2054096"/>
                <a:chExt cx="1619144" cy="857198"/>
              </a:xfrm>
            </p:grpSpPr>
            <p:grpSp>
              <p:nvGrpSpPr>
                <p:cNvPr id="267" name="Group 266">
                  <a:extLst>
                    <a:ext uri="{FF2B5EF4-FFF2-40B4-BE49-F238E27FC236}">
                      <a16:creationId xmlns:a16="http://schemas.microsoft.com/office/drawing/2014/main" id="{89D5FF66-098D-436C-9FD6-0BA4254E9399}"/>
                    </a:ext>
                  </a:extLst>
                </p:cNvPr>
                <p:cNvGrpSpPr/>
                <p:nvPr/>
              </p:nvGrpSpPr>
              <p:grpSpPr>
                <a:xfrm>
                  <a:off x="595171" y="2317187"/>
                  <a:ext cx="1619144" cy="594107"/>
                  <a:chOff x="595171" y="2317187"/>
                  <a:chExt cx="1619144" cy="594107"/>
                </a:xfrm>
              </p:grpSpPr>
              <p:sp>
                <p:nvSpPr>
                  <p:cNvPr id="273" name="Rectangle 14">
                    <a:extLst>
                      <a:ext uri="{FF2B5EF4-FFF2-40B4-BE49-F238E27FC236}">
                        <a16:creationId xmlns:a16="http://schemas.microsoft.com/office/drawing/2014/main" id="{3C3EA277-FB4E-408E-9890-8704DB6F6004}"/>
                      </a:ext>
                    </a:extLst>
                  </p:cNvPr>
                  <p:cNvSpPr/>
                  <p:nvPr/>
                </p:nvSpPr>
                <p:spPr>
                  <a:xfrm>
                    <a:off x="595171" y="2317187"/>
                    <a:ext cx="1619144" cy="594107"/>
                  </a:xfrm>
                  <a:prstGeom prst="roundRect">
                    <a:avLst>
                      <a:gd name="adj" fmla="val 7983"/>
                    </a:avLst>
                  </a:prstGeom>
                  <a:solidFill>
                    <a:srgbClr val="547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74" name="Rectangle 14">
                    <a:extLst>
                      <a:ext uri="{FF2B5EF4-FFF2-40B4-BE49-F238E27FC236}">
                        <a16:creationId xmlns:a16="http://schemas.microsoft.com/office/drawing/2014/main" id="{3DC9C9E7-66EF-41B6-9264-B2995EF10D24}"/>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nvGrpSpPr>
                  <p:cNvPr id="275" name="Group 274">
                    <a:extLst>
                      <a:ext uri="{FF2B5EF4-FFF2-40B4-BE49-F238E27FC236}">
                        <a16:creationId xmlns:a16="http://schemas.microsoft.com/office/drawing/2014/main" id="{D6B98EE3-70E5-42A9-B28A-A61665B1A160}"/>
                      </a:ext>
                    </a:extLst>
                  </p:cNvPr>
                  <p:cNvGrpSpPr/>
                  <p:nvPr/>
                </p:nvGrpSpPr>
                <p:grpSpPr>
                  <a:xfrm>
                    <a:off x="1304539" y="2853057"/>
                    <a:ext cx="200409" cy="39035"/>
                    <a:chOff x="1253534" y="2857363"/>
                    <a:chExt cx="242495" cy="47232"/>
                  </a:xfrm>
                  <a:solidFill>
                    <a:schemeClr val="bg1"/>
                  </a:solidFill>
                </p:grpSpPr>
                <p:sp>
                  <p:nvSpPr>
                    <p:cNvPr id="276" name="Oval 275">
                      <a:extLst>
                        <a:ext uri="{FF2B5EF4-FFF2-40B4-BE49-F238E27FC236}">
                          <a16:creationId xmlns:a16="http://schemas.microsoft.com/office/drawing/2014/main" id="{D8FFC288-472A-45CC-A19A-3C8823380867}"/>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77" name="Oval 276">
                      <a:extLst>
                        <a:ext uri="{FF2B5EF4-FFF2-40B4-BE49-F238E27FC236}">
                          <a16:creationId xmlns:a16="http://schemas.microsoft.com/office/drawing/2014/main" id="{5A5C9293-23C0-4BA6-A521-239B41868482}"/>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78" name="Oval 277">
                      <a:extLst>
                        <a:ext uri="{FF2B5EF4-FFF2-40B4-BE49-F238E27FC236}">
                          <a16:creationId xmlns:a16="http://schemas.microsoft.com/office/drawing/2014/main" id="{3FF92156-B02F-4319-9FB8-73076DF756F2}"/>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grpSp>
            <p:sp>
              <p:nvSpPr>
                <p:cNvPr id="268" name="TextBox 267">
                  <a:extLst>
                    <a:ext uri="{FF2B5EF4-FFF2-40B4-BE49-F238E27FC236}">
                      <a16:creationId xmlns:a16="http://schemas.microsoft.com/office/drawing/2014/main" id="{F8ED20F9-96D2-4997-A63B-5E3EADD9E790}"/>
                    </a:ext>
                  </a:extLst>
                </p:cNvPr>
                <p:cNvSpPr txBox="1"/>
                <p:nvPr/>
              </p:nvSpPr>
              <p:spPr>
                <a:xfrm>
                  <a:off x="631436" y="2469519"/>
                  <a:ext cx="1546614" cy="289441"/>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Pre Audit</a:t>
                  </a:r>
                </a:p>
              </p:txBody>
            </p:sp>
            <p:grpSp>
              <p:nvGrpSpPr>
                <p:cNvPr id="269" name="Group 268">
                  <a:extLst>
                    <a:ext uri="{FF2B5EF4-FFF2-40B4-BE49-F238E27FC236}">
                      <a16:creationId xmlns:a16="http://schemas.microsoft.com/office/drawing/2014/main" id="{44269C63-A0B5-40C0-BBAA-645B768D8090}"/>
                    </a:ext>
                  </a:extLst>
                </p:cNvPr>
                <p:cNvGrpSpPr/>
                <p:nvPr/>
              </p:nvGrpSpPr>
              <p:grpSpPr>
                <a:xfrm>
                  <a:off x="1196968" y="2054096"/>
                  <a:ext cx="415551" cy="415551"/>
                  <a:chOff x="1196968" y="2054096"/>
                  <a:chExt cx="415551" cy="415551"/>
                </a:xfrm>
              </p:grpSpPr>
              <p:sp>
                <p:nvSpPr>
                  <p:cNvPr id="270" name="Oval 269">
                    <a:extLst>
                      <a:ext uri="{FF2B5EF4-FFF2-40B4-BE49-F238E27FC236}">
                        <a16:creationId xmlns:a16="http://schemas.microsoft.com/office/drawing/2014/main" id="{113A3BF1-9BCB-4E60-9B61-7925561E4AEA}"/>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71" name="Oval 270">
                    <a:extLst>
                      <a:ext uri="{FF2B5EF4-FFF2-40B4-BE49-F238E27FC236}">
                        <a16:creationId xmlns:a16="http://schemas.microsoft.com/office/drawing/2014/main" id="{BD0870B8-AE99-4E4D-91A1-1BDB5037D00F}"/>
                      </a:ext>
                    </a:extLst>
                  </p:cNvPr>
                  <p:cNvSpPr/>
                  <p:nvPr/>
                </p:nvSpPr>
                <p:spPr>
                  <a:xfrm>
                    <a:off x="1249884" y="2107012"/>
                    <a:ext cx="309718" cy="309718"/>
                  </a:xfrm>
                  <a:prstGeom prst="ellipse">
                    <a:avLst/>
                  </a:prstGeom>
                  <a:solidFill>
                    <a:srgbClr val="547D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72" name="Arc 271">
                    <a:extLst>
                      <a:ext uri="{FF2B5EF4-FFF2-40B4-BE49-F238E27FC236}">
                        <a16:creationId xmlns:a16="http://schemas.microsoft.com/office/drawing/2014/main" id="{7DECA93B-E756-48EA-B741-1EAA28ACBE0F}"/>
                      </a:ext>
                    </a:extLst>
                  </p:cNvPr>
                  <p:cNvSpPr/>
                  <p:nvPr/>
                </p:nvSpPr>
                <p:spPr>
                  <a:xfrm>
                    <a:off x="1196968" y="2054096"/>
                    <a:ext cx="415551" cy="415551"/>
                  </a:xfrm>
                  <a:prstGeom prst="arc">
                    <a:avLst>
                      <a:gd name="adj1" fmla="val 11142718"/>
                      <a:gd name="adj2" fmla="val 21340452"/>
                    </a:avLst>
                  </a:prstGeom>
                  <a:noFill/>
                  <a:ln w="6350">
                    <a:solidFill>
                      <a:srgbClr val="547D8F"/>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grpSp>
          <p:sp>
            <p:nvSpPr>
              <p:cNvPr id="160" name="Arrow: Chevron 159">
                <a:extLst>
                  <a:ext uri="{FF2B5EF4-FFF2-40B4-BE49-F238E27FC236}">
                    <a16:creationId xmlns:a16="http://schemas.microsoft.com/office/drawing/2014/main" id="{9EDBB422-08F4-47CF-933D-3B6E16DE85AA}"/>
                  </a:ext>
                </a:extLst>
              </p:cNvPr>
              <p:cNvSpPr/>
              <p:nvPr/>
            </p:nvSpPr>
            <p:spPr>
              <a:xfrm rot="16200000">
                <a:off x="10692051" y="1360896"/>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73" name="Arrow: Chevron 172">
                <a:extLst>
                  <a:ext uri="{FF2B5EF4-FFF2-40B4-BE49-F238E27FC236}">
                    <a16:creationId xmlns:a16="http://schemas.microsoft.com/office/drawing/2014/main" id="{2B67A005-05EA-44E3-9C1C-745441DA63E8}"/>
                  </a:ext>
                </a:extLst>
              </p:cNvPr>
              <p:cNvSpPr/>
              <p:nvPr/>
            </p:nvSpPr>
            <p:spPr>
              <a:xfrm rot="5400000" flipV="1">
                <a:off x="10692051" y="5134941"/>
                <a:ext cx="138049" cy="270902"/>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1" name="Graphic 79">
                <a:extLst>
                  <a:ext uri="{FF2B5EF4-FFF2-40B4-BE49-F238E27FC236}">
                    <a16:creationId xmlns:a16="http://schemas.microsoft.com/office/drawing/2014/main" id="{EA60EF2F-846B-4D99-AB6D-7C07ED6CE5C0}"/>
                  </a:ext>
                </a:extLst>
              </p:cNvPr>
              <p:cNvSpPr/>
              <p:nvPr/>
            </p:nvSpPr>
            <p:spPr>
              <a:xfrm>
                <a:off x="10685193" y="2013734"/>
                <a:ext cx="151764" cy="163006"/>
              </a:xfrm>
              <a:custGeom>
                <a:avLst/>
                <a:gdLst>
                  <a:gd name="connsiteX0" fmla="*/ 100136 w 771525"/>
                  <a:gd name="connsiteY0" fmla="*/ 7144 h 828675"/>
                  <a:gd name="connsiteX1" fmla="*/ 478098 w 771525"/>
                  <a:gd name="connsiteY1" fmla="*/ 7144 h 828675"/>
                  <a:gd name="connsiteX2" fmla="*/ 620687 w 771525"/>
                  <a:gd name="connsiteY2" fmla="*/ 149895 h 828675"/>
                  <a:gd name="connsiteX3" fmla="*/ 620687 w 771525"/>
                  <a:gd name="connsiteY3" fmla="*/ 347510 h 828675"/>
                  <a:gd name="connsiteX4" fmla="*/ 604333 w 771525"/>
                  <a:gd name="connsiteY4" fmla="*/ 336842 h 828675"/>
                  <a:gd name="connsiteX5" fmla="*/ 548669 w 771525"/>
                  <a:gd name="connsiteY5" fmla="*/ 316125 h 828675"/>
                  <a:gd name="connsiteX6" fmla="*/ 548669 w 771525"/>
                  <a:gd name="connsiteY6" fmla="*/ 223685 h 828675"/>
                  <a:gd name="connsiteX7" fmla="*/ 393964 w 771525"/>
                  <a:gd name="connsiteY7" fmla="*/ 68971 h 828675"/>
                  <a:gd name="connsiteX8" fmla="*/ 100136 w 771525"/>
                  <a:gd name="connsiteY8" fmla="*/ 68971 h 828675"/>
                  <a:gd name="connsiteX9" fmla="*/ 100136 w 771525"/>
                  <a:gd name="connsiteY9" fmla="*/ 7144 h 828675"/>
                  <a:gd name="connsiteX10" fmla="*/ 100136 w 771525"/>
                  <a:gd name="connsiteY10" fmla="*/ 7144 h 828675"/>
                  <a:gd name="connsiteX11" fmla="*/ 620687 w 771525"/>
                  <a:gd name="connsiteY11" fmla="*/ 666798 h 828675"/>
                  <a:gd name="connsiteX12" fmla="*/ 620687 w 771525"/>
                  <a:gd name="connsiteY12" fmla="*/ 743264 h 828675"/>
                  <a:gd name="connsiteX13" fmla="*/ 548669 w 771525"/>
                  <a:gd name="connsiteY13" fmla="*/ 743264 h 828675"/>
                  <a:gd name="connsiteX14" fmla="*/ 548669 w 771525"/>
                  <a:gd name="connsiteY14" fmla="*/ 665883 h 828675"/>
                  <a:gd name="connsiteX15" fmla="*/ 561404 w 771525"/>
                  <a:gd name="connsiteY15" fmla="*/ 662969 h 828675"/>
                  <a:gd name="connsiteX16" fmla="*/ 600980 w 771525"/>
                  <a:gd name="connsiteY16" fmla="*/ 647100 h 828675"/>
                  <a:gd name="connsiteX17" fmla="*/ 620687 w 771525"/>
                  <a:gd name="connsiteY17" fmla="*/ 666798 h 828675"/>
                  <a:gd name="connsiteX18" fmla="*/ 620687 w 771525"/>
                  <a:gd name="connsiteY18" fmla="*/ 666798 h 828675"/>
                  <a:gd name="connsiteX19" fmla="*/ 7144 w 771525"/>
                  <a:gd name="connsiteY19" fmla="*/ 89411 h 828675"/>
                  <a:gd name="connsiteX20" fmla="*/ 7144 w 771525"/>
                  <a:gd name="connsiteY20" fmla="*/ 825475 h 828675"/>
                  <a:gd name="connsiteX21" fmla="*/ 528237 w 771525"/>
                  <a:gd name="connsiteY21" fmla="*/ 825475 h 828675"/>
                  <a:gd name="connsiteX22" fmla="*/ 528237 w 771525"/>
                  <a:gd name="connsiteY22" fmla="*/ 668569 h 828675"/>
                  <a:gd name="connsiteX23" fmla="*/ 426339 w 771525"/>
                  <a:gd name="connsiteY23" fmla="*/ 645176 h 828675"/>
                  <a:gd name="connsiteX24" fmla="*/ 343395 w 771525"/>
                  <a:gd name="connsiteY24" fmla="*/ 537086 h 828675"/>
                  <a:gd name="connsiteX25" fmla="*/ 361178 w 771525"/>
                  <a:gd name="connsiteY25" fmla="*/ 402012 h 828675"/>
                  <a:gd name="connsiteX26" fmla="*/ 469268 w 771525"/>
                  <a:gd name="connsiteY26" fmla="*/ 319068 h 828675"/>
                  <a:gd name="connsiteX27" fmla="*/ 528237 w 771525"/>
                  <a:gd name="connsiteY27" fmla="*/ 313449 h 828675"/>
                  <a:gd name="connsiteX28" fmla="*/ 528237 w 771525"/>
                  <a:gd name="connsiteY28" fmla="*/ 252613 h 828675"/>
                  <a:gd name="connsiteX29" fmla="*/ 365046 w 771525"/>
                  <a:gd name="connsiteY29" fmla="*/ 252613 h 828675"/>
                  <a:gd name="connsiteX30" fmla="*/ 365046 w 771525"/>
                  <a:gd name="connsiteY30" fmla="*/ 89411 h 828675"/>
                  <a:gd name="connsiteX31" fmla="*/ 7144 w 771525"/>
                  <a:gd name="connsiteY31" fmla="*/ 89411 h 828675"/>
                  <a:gd name="connsiteX32" fmla="*/ 7144 w 771525"/>
                  <a:gd name="connsiteY32" fmla="*/ 89411 h 828675"/>
                  <a:gd name="connsiteX33" fmla="*/ 336061 w 771525"/>
                  <a:gd name="connsiteY33" fmla="*/ 289531 h 828675"/>
                  <a:gd name="connsiteX34" fmla="*/ 87173 w 771525"/>
                  <a:gd name="connsiteY34" fmla="*/ 289531 h 828675"/>
                  <a:gd name="connsiteX35" fmla="*/ 75238 w 771525"/>
                  <a:gd name="connsiteY35" fmla="*/ 301466 h 828675"/>
                  <a:gd name="connsiteX36" fmla="*/ 87173 w 771525"/>
                  <a:gd name="connsiteY36" fmla="*/ 313401 h 828675"/>
                  <a:gd name="connsiteX37" fmla="*/ 336061 w 771525"/>
                  <a:gd name="connsiteY37" fmla="*/ 313401 h 828675"/>
                  <a:gd name="connsiteX38" fmla="*/ 347996 w 771525"/>
                  <a:gd name="connsiteY38" fmla="*/ 301466 h 828675"/>
                  <a:gd name="connsiteX39" fmla="*/ 336061 w 771525"/>
                  <a:gd name="connsiteY39" fmla="*/ 289531 h 828675"/>
                  <a:gd name="connsiteX40" fmla="*/ 336061 w 771525"/>
                  <a:gd name="connsiteY40" fmla="*/ 289531 h 828675"/>
                  <a:gd name="connsiteX41" fmla="*/ 278225 w 771525"/>
                  <a:gd name="connsiteY41" fmla="*/ 672532 h 828675"/>
                  <a:gd name="connsiteX42" fmla="*/ 290160 w 771525"/>
                  <a:gd name="connsiteY42" fmla="*/ 684467 h 828675"/>
                  <a:gd name="connsiteX43" fmla="*/ 278225 w 771525"/>
                  <a:gd name="connsiteY43" fmla="*/ 696401 h 828675"/>
                  <a:gd name="connsiteX44" fmla="*/ 83887 w 771525"/>
                  <a:gd name="connsiteY44" fmla="*/ 696401 h 828675"/>
                  <a:gd name="connsiteX45" fmla="*/ 71952 w 771525"/>
                  <a:gd name="connsiteY45" fmla="*/ 684467 h 828675"/>
                  <a:gd name="connsiteX46" fmla="*/ 83887 w 771525"/>
                  <a:gd name="connsiteY46" fmla="*/ 672532 h 828675"/>
                  <a:gd name="connsiteX47" fmla="*/ 278225 w 771525"/>
                  <a:gd name="connsiteY47" fmla="*/ 672532 h 828675"/>
                  <a:gd name="connsiteX48" fmla="*/ 278225 w 771525"/>
                  <a:gd name="connsiteY48" fmla="*/ 672532 h 828675"/>
                  <a:gd name="connsiteX49" fmla="*/ 278225 w 771525"/>
                  <a:gd name="connsiteY49" fmla="*/ 544868 h 828675"/>
                  <a:gd name="connsiteX50" fmla="*/ 290160 w 771525"/>
                  <a:gd name="connsiteY50" fmla="*/ 556803 h 828675"/>
                  <a:gd name="connsiteX51" fmla="*/ 278225 w 771525"/>
                  <a:gd name="connsiteY51" fmla="*/ 568738 h 828675"/>
                  <a:gd name="connsiteX52" fmla="*/ 83887 w 771525"/>
                  <a:gd name="connsiteY52" fmla="*/ 568738 h 828675"/>
                  <a:gd name="connsiteX53" fmla="*/ 71952 w 771525"/>
                  <a:gd name="connsiteY53" fmla="*/ 556803 h 828675"/>
                  <a:gd name="connsiteX54" fmla="*/ 83887 w 771525"/>
                  <a:gd name="connsiteY54" fmla="*/ 544868 h 828675"/>
                  <a:gd name="connsiteX55" fmla="*/ 278225 w 771525"/>
                  <a:gd name="connsiteY55" fmla="*/ 544868 h 828675"/>
                  <a:gd name="connsiteX56" fmla="*/ 278225 w 771525"/>
                  <a:gd name="connsiteY56" fmla="*/ 544868 h 828675"/>
                  <a:gd name="connsiteX57" fmla="*/ 278225 w 771525"/>
                  <a:gd name="connsiteY57" fmla="*/ 417205 h 828675"/>
                  <a:gd name="connsiteX58" fmla="*/ 290160 w 771525"/>
                  <a:gd name="connsiteY58" fmla="*/ 429139 h 828675"/>
                  <a:gd name="connsiteX59" fmla="*/ 278225 w 771525"/>
                  <a:gd name="connsiteY59" fmla="*/ 441074 h 828675"/>
                  <a:gd name="connsiteX60" fmla="*/ 83887 w 771525"/>
                  <a:gd name="connsiteY60" fmla="*/ 441074 h 828675"/>
                  <a:gd name="connsiteX61" fmla="*/ 71952 w 771525"/>
                  <a:gd name="connsiteY61" fmla="*/ 429139 h 828675"/>
                  <a:gd name="connsiteX62" fmla="*/ 83887 w 771525"/>
                  <a:gd name="connsiteY62" fmla="*/ 417205 h 828675"/>
                  <a:gd name="connsiteX63" fmla="*/ 278225 w 771525"/>
                  <a:gd name="connsiteY63" fmla="*/ 417205 h 828675"/>
                  <a:gd name="connsiteX64" fmla="*/ 278225 w 771525"/>
                  <a:gd name="connsiteY64" fmla="*/ 417205 h 828675"/>
                  <a:gd name="connsiteX65" fmla="*/ 385486 w 771525"/>
                  <a:gd name="connsiteY65" fmla="*/ 89411 h 828675"/>
                  <a:gd name="connsiteX66" fmla="*/ 385486 w 771525"/>
                  <a:gd name="connsiteY66" fmla="*/ 232153 h 828675"/>
                  <a:gd name="connsiteX67" fmla="*/ 528228 w 771525"/>
                  <a:gd name="connsiteY67" fmla="*/ 232153 h 828675"/>
                  <a:gd name="connsiteX68" fmla="*/ 385486 w 771525"/>
                  <a:gd name="connsiteY68" fmla="*/ 89411 h 828675"/>
                  <a:gd name="connsiteX69" fmla="*/ 385486 w 771525"/>
                  <a:gd name="connsiteY69" fmla="*/ 89411 h 828675"/>
                  <a:gd name="connsiteX70" fmla="*/ 645585 w 771525"/>
                  <a:gd name="connsiteY70" fmla="*/ 579682 h 828675"/>
                  <a:gd name="connsiteX71" fmla="*/ 667541 w 771525"/>
                  <a:gd name="connsiteY71" fmla="*/ 450228 h 828675"/>
                  <a:gd name="connsiteX72" fmla="*/ 474564 w 771525"/>
                  <a:gd name="connsiteY72" fmla="*/ 338814 h 828675"/>
                  <a:gd name="connsiteX73" fmla="*/ 363150 w 771525"/>
                  <a:gd name="connsiteY73" fmla="*/ 531790 h 828675"/>
                  <a:gd name="connsiteX74" fmla="*/ 556127 w 771525"/>
                  <a:gd name="connsiteY74" fmla="*/ 643204 h 828675"/>
                  <a:gd name="connsiteX75" fmla="*/ 604076 w 771525"/>
                  <a:gd name="connsiteY75" fmla="*/ 621249 h 828675"/>
                  <a:gd name="connsiteX76" fmla="*/ 660883 w 771525"/>
                  <a:gd name="connsiteY76" fmla="*/ 678056 h 828675"/>
                  <a:gd name="connsiteX77" fmla="*/ 702640 w 771525"/>
                  <a:gd name="connsiteY77" fmla="*/ 636299 h 828675"/>
                  <a:gd name="connsiteX78" fmla="*/ 645585 w 771525"/>
                  <a:gd name="connsiteY78" fmla="*/ 579682 h 828675"/>
                  <a:gd name="connsiteX79" fmla="*/ 645585 w 771525"/>
                  <a:gd name="connsiteY79" fmla="*/ 579682 h 828675"/>
                  <a:gd name="connsiteX80" fmla="*/ 480832 w 771525"/>
                  <a:gd name="connsiteY80" fmla="*/ 362236 h 828675"/>
                  <a:gd name="connsiteX81" fmla="*/ 581997 w 771525"/>
                  <a:gd name="connsiteY81" fmla="*/ 375552 h 828675"/>
                  <a:gd name="connsiteX82" fmla="*/ 644119 w 771525"/>
                  <a:gd name="connsiteY82" fmla="*/ 456505 h 828675"/>
                  <a:gd name="connsiteX83" fmla="*/ 630803 w 771525"/>
                  <a:gd name="connsiteY83" fmla="*/ 557670 h 828675"/>
                  <a:gd name="connsiteX84" fmla="*/ 549850 w 771525"/>
                  <a:gd name="connsiteY84" fmla="*/ 619792 h 828675"/>
                  <a:gd name="connsiteX85" fmla="*/ 448685 w 771525"/>
                  <a:gd name="connsiteY85" fmla="*/ 606476 h 828675"/>
                  <a:gd name="connsiteX86" fmla="*/ 386563 w 771525"/>
                  <a:gd name="connsiteY86" fmla="*/ 525523 h 828675"/>
                  <a:gd name="connsiteX87" fmla="*/ 399879 w 771525"/>
                  <a:gd name="connsiteY87" fmla="*/ 424358 h 828675"/>
                  <a:gd name="connsiteX88" fmla="*/ 480832 w 771525"/>
                  <a:gd name="connsiteY88" fmla="*/ 362236 h 828675"/>
                  <a:gd name="connsiteX89" fmla="*/ 480832 w 771525"/>
                  <a:gd name="connsiteY89" fmla="*/ 362236 h 828675"/>
                  <a:gd name="connsiteX90" fmla="*/ 719414 w 771525"/>
                  <a:gd name="connsiteY90" fmla="*/ 653272 h 828675"/>
                  <a:gd name="connsiteX91" fmla="*/ 757276 w 771525"/>
                  <a:gd name="connsiteY91" fmla="*/ 691429 h 828675"/>
                  <a:gd name="connsiteX92" fmla="*/ 757704 w 771525"/>
                  <a:gd name="connsiteY92" fmla="*/ 731225 h 828675"/>
                  <a:gd name="connsiteX93" fmla="*/ 755561 w 771525"/>
                  <a:gd name="connsiteY93" fmla="*/ 733368 h 828675"/>
                  <a:gd name="connsiteX94" fmla="*/ 715766 w 771525"/>
                  <a:gd name="connsiteY94" fmla="*/ 732939 h 828675"/>
                  <a:gd name="connsiteX95" fmla="*/ 677761 w 771525"/>
                  <a:gd name="connsiteY95" fmla="*/ 694934 h 828675"/>
                  <a:gd name="connsiteX96" fmla="*/ 719414 w 771525"/>
                  <a:gd name="connsiteY96" fmla="*/ 653272 h 828675"/>
                  <a:gd name="connsiteX97" fmla="*/ 719414 w 771525"/>
                  <a:gd name="connsiteY97" fmla="*/ 653272 h 828675"/>
                  <a:gd name="connsiteX98" fmla="*/ 485242 w 771525"/>
                  <a:gd name="connsiteY98" fmla="*/ 378695 h 828675"/>
                  <a:gd name="connsiteX99" fmla="*/ 627659 w 771525"/>
                  <a:gd name="connsiteY99" fmla="*/ 460924 h 828675"/>
                  <a:gd name="connsiteX100" fmla="*/ 545430 w 771525"/>
                  <a:gd name="connsiteY100" fmla="*/ 603342 h 828675"/>
                  <a:gd name="connsiteX101" fmla="*/ 403012 w 771525"/>
                  <a:gd name="connsiteY101" fmla="*/ 521113 h 828675"/>
                  <a:gd name="connsiteX102" fmla="*/ 485242 w 771525"/>
                  <a:gd name="connsiteY102" fmla="*/ 378695 h 828675"/>
                  <a:gd name="connsiteX103" fmla="*/ 485242 w 771525"/>
                  <a:gd name="connsiteY103" fmla="*/ 378695 h 828675"/>
                  <a:gd name="connsiteX104" fmla="*/ 444379 w 771525"/>
                  <a:gd name="connsiteY104" fmla="*/ 505044 h 828675"/>
                  <a:gd name="connsiteX105" fmla="*/ 441579 w 771525"/>
                  <a:gd name="connsiteY105" fmla="*/ 488452 h 828675"/>
                  <a:gd name="connsiteX106" fmla="*/ 458172 w 771525"/>
                  <a:gd name="connsiteY106" fmla="*/ 485651 h 828675"/>
                  <a:gd name="connsiteX107" fmla="*/ 500863 w 771525"/>
                  <a:gd name="connsiteY107" fmla="*/ 515950 h 828675"/>
                  <a:gd name="connsiteX108" fmla="*/ 570767 w 771525"/>
                  <a:gd name="connsiteY108" fmla="*/ 442179 h 828675"/>
                  <a:gd name="connsiteX109" fmla="*/ 587597 w 771525"/>
                  <a:gd name="connsiteY109" fmla="*/ 441760 h 828675"/>
                  <a:gd name="connsiteX110" fmla="*/ 588016 w 771525"/>
                  <a:gd name="connsiteY110" fmla="*/ 458591 h 828675"/>
                  <a:gd name="connsiteX111" fmla="*/ 511016 w 771525"/>
                  <a:gd name="connsiteY111" fmla="*/ 539839 h 828675"/>
                  <a:gd name="connsiteX112" fmla="*/ 495491 w 771525"/>
                  <a:gd name="connsiteY112" fmla="*/ 541334 h 828675"/>
                  <a:gd name="connsiteX113" fmla="*/ 444379 w 771525"/>
                  <a:gd name="connsiteY113" fmla="*/ 5050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71525" h="828675">
                    <a:moveTo>
                      <a:pt x="100136" y="7144"/>
                    </a:moveTo>
                    <a:lnTo>
                      <a:pt x="478098" y="7144"/>
                    </a:lnTo>
                    <a:lnTo>
                      <a:pt x="620687" y="149895"/>
                    </a:lnTo>
                    <a:lnTo>
                      <a:pt x="620687" y="347510"/>
                    </a:lnTo>
                    <a:cubicBezTo>
                      <a:pt x="615467" y="343681"/>
                      <a:pt x="610010" y="340119"/>
                      <a:pt x="604333" y="336842"/>
                    </a:cubicBezTo>
                    <a:cubicBezTo>
                      <a:pt x="586873" y="326765"/>
                      <a:pt x="568052" y="319821"/>
                      <a:pt x="548669" y="316125"/>
                    </a:cubicBezTo>
                    <a:lnTo>
                      <a:pt x="548669" y="223685"/>
                    </a:lnTo>
                    <a:lnTo>
                      <a:pt x="393964" y="68971"/>
                    </a:lnTo>
                    <a:lnTo>
                      <a:pt x="100136" y="68971"/>
                    </a:lnTo>
                    <a:lnTo>
                      <a:pt x="100136" y="7144"/>
                    </a:lnTo>
                    <a:lnTo>
                      <a:pt x="100136" y="7144"/>
                    </a:lnTo>
                    <a:close/>
                    <a:moveTo>
                      <a:pt x="620687" y="666798"/>
                    </a:moveTo>
                    <a:lnTo>
                      <a:pt x="620687" y="743264"/>
                    </a:lnTo>
                    <a:lnTo>
                      <a:pt x="548669" y="743264"/>
                    </a:lnTo>
                    <a:lnTo>
                      <a:pt x="548669" y="665883"/>
                    </a:lnTo>
                    <a:cubicBezTo>
                      <a:pt x="552926" y="665064"/>
                      <a:pt x="557174" y="664093"/>
                      <a:pt x="561404" y="662969"/>
                    </a:cubicBezTo>
                    <a:cubicBezTo>
                      <a:pt x="575329" y="659235"/>
                      <a:pt x="588597" y="653891"/>
                      <a:pt x="600980" y="647100"/>
                    </a:cubicBezTo>
                    <a:lnTo>
                      <a:pt x="620687" y="666798"/>
                    </a:lnTo>
                    <a:lnTo>
                      <a:pt x="620687" y="666798"/>
                    </a:lnTo>
                    <a:close/>
                    <a:moveTo>
                      <a:pt x="7144" y="89411"/>
                    </a:moveTo>
                    <a:lnTo>
                      <a:pt x="7144" y="825475"/>
                    </a:lnTo>
                    <a:lnTo>
                      <a:pt x="528237" y="825475"/>
                    </a:lnTo>
                    <a:lnTo>
                      <a:pt x="528237" y="668569"/>
                    </a:lnTo>
                    <a:cubicBezTo>
                      <a:pt x="492947" y="671151"/>
                      <a:pt x="457486" y="663159"/>
                      <a:pt x="426339" y="645176"/>
                    </a:cubicBezTo>
                    <a:cubicBezTo>
                      <a:pt x="385334" y="621506"/>
                      <a:pt x="355654" y="582825"/>
                      <a:pt x="343395" y="537086"/>
                    </a:cubicBezTo>
                    <a:cubicBezTo>
                      <a:pt x="331146" y="491385"/>
                      <a:pt x="337528" y="442970"/>
                      <a:pt x="361178" y="402012"/>
                    </a:cubicBezTo>
                    <a:cubicBezTo>
                      <a:pt x="384848" y="361007"/>
                      <a:pt x="423529" y="331327"/>
                      <a:pt x="469268" y="319068"/>
                    </a:cubicBezTo>
                    <a:cubicBezTo>
                      <a:pt x="488690" y="313868"/>
                      <a:pt x="508606" y="312029"/>
                      <a:pt x="528237" y="313449"/>
                    </a:cubicBezTo>
                    <a:lnTo>
                      <a:pt x="528237" y="252613"/>
                    </a:lnTo>
                    <a:lnTo>
                      <a:pt x="365046" y="252613"/>
                    </a:lnTo>
                    <a:lnTo>
                      <a:pt x="365046" y="89411"/>
                    </a:lnTo>
                    <a:lnTo>
                      <a:pt x="7144" y="89411"/>
                    </a:lnTo>
                    <a:lnTo>
                      <a:pt x="7144" y="89411"/>
                    </a:lnTo>
                    <a:close/>
                    <a:moveTo>
                      <a:pt x="336061" y="289531"/>
                    </a:moveTo>
                    <a:lnTo>
                      <a:pt x="87173" y="289531"/>
                    </a:lnTo>
                    <a:cubicBezTo>
                      <a:pt x="80582" y="289531"/>
                      <a:pt x="75238" y="294875"/>
                      <a:pt x="75238" y="301466"/>
                    </a:cubicBezTo>
                    <a:cubicBezTo>
                      <a:pt x="75238" y="308058"/>
                      <a:pt x="80582" y="313401"/>
                      <a:pt x="87173" y="313401"/>
                    </a:cubicBezTo>
                    <a:lnTo>
                      <a:pt x="336061" y="313401"/>
                    </a:lnTo>
                    <a:cubicBezTo>
                      <a:pt x="342652" y="313401"/>
                      <a:pt x="347996" y="308058"/>
                      <a:pt x="347996" y="301466"/>
                    </a:cubicBezTo>
                    <a:cubicBezTo>
                      <a:pt x="347996" y="294875"/>
                      <a:pt x="342652" y="289531"/>
                      <a:pt x="336061" y="289531"/>
                    </a:cubicBezTo>
                    <a:lnTo>
                      <a:pt x="336061" y="289531"/>
                    </a:lnTo>
                    <a:close/>
                    <a:moveTo>
                      <a:pt x="278225" y="672532"/>
                    </a:moveTo>
                    <a:cubicBezTo>
                      <a:pt x="284817" y="672532"/>
                      <a:pt x="290160" y="677875"/>
                      <a:pt x="290160" y="684467"/>
                    </a:cubicBezTo>
                    <a:cubicBezTo>
                      <a:pt x="290160" y="691058"/>
                      <a:pt x="284817" y="696401"/>
                      <a:pt x="278225" y="696401"/>
                    </a:cubicBezTo>
                    <a:lnTo>
                      <a:pt x="83887" y="696401"/>
                    </a:lnTo>
                    <a:cubicBezTo>
                      <a:pt x="77295" y="696401"/>
                      <a:pt x="71952" y="691058"/>
                      <a:pt x="71952" y="684467"/>
                    </a:cubicBezTo>
                    <a:cubicBezTo>
                      <a:pt x="71952" y="677875"/>
                      <a:pt x="77295" y="672532"/>
                      <a:pt x="83887" y="672532"/>
                    </a:cubicBezTo>
                    <a:lnTo>
                      <a:pt x="278225" y="672532"/>
                    </a:lnTo>
                    <a:lnTo>
                      <a:pt x="278225" y="672532"/>
                    </a:lnTo>
                    <a:close/>
                    <a:moveTo>
                      <a:pt x="278225" y="544868"/>
                    </a:moveTo>
                    <a:cubicBezTo>
                      <a:pt x="284817" y="544868"/>
                      <a:pt x="290160" y="550212"/>
                      <a:pt x="290160" y="556803"/>
                    </a:cubicBezTo>
                    <a:cubicBezTo>
                      <a:pt x="290160" y="563394"/>
                      <a:pt x="284817" y="568738"/>
                      <a:pt x="278225" y="568738"/>
                    </a:cubicBezTo>
                    <a:lnTo>
                      <a:pt x="83887" y="568738"/>
                    </a:lnTo>
                    <a:cubicBezTo>
                      <a:pt x="77295" y="568738"/>
                      <a:pt x="71952" y="563394"/>
                      <a:pt x="71952" y="556803"/>
                    </a:cubicBezTo>
                    <a:cubicBezTo>
                      <a:pt x="71952" y="550212"/>
                      <a:pt x="77295" y="544868"/>
                      <a:pt x="83887" y="544868"/>
                    </a:cubicBezTo>
                    <a:lnTo>
                      <a:pt x="278225" y="544868"/>
                    </a:lnTo>
                    <a:lnTo>
                      <a:pt x="278225" y="544868"/>
                    </a:lnTo>
                    <a:close/>
                    <a:moveTo>
                      <a:pt x="278225" y="417205"/>
                    </a:moveTo>
                    <a:cubicBezTo>
                      <a:pt x="284817" y="417205"/>
                      <a:pt x="290160" y="422548"/>
                      <a:pt x="290160" y="429139"/>
                    </a:cubicBezTo>
                    <a:cubicBezTo>
                      <a:pt x="290160" y="435731"/>
                      <a:pt x="284817" y="441074"/>
                      <a:pt x="278225" y="441074"/>
                    </a:cubicBezTo>
                    <a:lnTo>
                      <a:pt x="83887" y="441074"/>
                    </a:lnTo>
                    <a:cubicBezTo>
                      <a:pt x="77295" y="441074"/>
                      <a:pt x="71952" y="435731"/>
                      <a:pt x="71952" y="429139"/>
                    </a:cubicBezTo>
                    <a:cubicBezTo>
                      <a:pt x="71952" y="422548"/>
                      <a:pt x="77295" y="417205"/>
                      <a:pt x="83887" y="417205"/>
                    </a:cubicBezTo>
                    <a:lnTo>
                      <a:pt x="278225" y="417205"/>
                    </a:lnTo>
                    <a:lnTo>
                      <a:pt x="278225" y="417205"/>
                    </a:lnTo>
                    <a:close/>
                    <a:moveTo>
                      <a:pt x="385486" y="89411"/>
                    </a:moveTo>
                    <a:lnTo>
                      <a:pt x="385486" y="232153"/>
                    </a:lnTo>
                    <a:lnTo>
                      <a:pt x="528228" y="232153"/>
                    </a:lnTo>
                    <a:lnTo>
                      <a:pt x="385486" y="89411"/>
                    </a:lnTo>
                    <a:lnTo>
                      <a:pt x="385486" y="89411"/>
                    </a:lnTo>
                    <a:close/>
                    <a:moveTo>
                      <a:pt x="645585" y="579682"/>
                    </a:moveTo>
                    <a:cubicBezTo>
                      <a:pt x="670465" y="543106"/>
                      <a:pt x="679885" y="496310"/>
                      <a:pt x="667541" y="450228"/>
                    </a:cubicBezTo>
                    <a:cubicBezTo>
                      <a:pt x="645014" y="366170"/>
                      <a:pt x="558622" y="316287"/>
                      <a:pt x="474564" y="338814"/>
                    </a:cubicBezTo>
                    <a:cubicBezTo>
                      <a:pt x="390506" y="361340"/>
                      <a:pt x="340624" y="447732"/>
                      <a:pt x="363150" y="531790"/>
                    </a:cubicBezTo>
                    <a:cubicBezTo>
                      <a:pt x="385677" y="615848"/>
                      <a:pt x="472069" y="665731"/>
                      <a:pt x="556127" y="643204"/>
                    </a:cubicBezTo>
                    <a:cubicBezTo>
                      <a:pt x="573729" y="638489"/>
                      <a:pt x="589826" y="630965"/>
                      <a:pt x="604076" y="621249"/>
                    </a:cubicBezTo>
                    <a:lnTo>
                      <a:pt x="660883" y="678056"/>
                    </a:lnTo>
                    <a:lnTo>
                      <a:pt x="702640" y="636299"/>
                    </a:lnTo>
                    <a:cubicBezTo>
                      <a:pt x="684390" y="617896"/>
                      <a:pt x="664178" y="597675"/>
                      <a:pt x="645585" y="579682"/>
                    </a:cubicBezTo>
                    <a:lnTo>
                      <a:pt x="645585" y="579682"/>
                    </a:lnTo>
                    <a:close/>
                    <a:moveTo>
                      <a:pt x="480832" y="362236"/>
                    </a:moveTo>
                    <a:cubicBezTo>
                      <a:pt x="515055" y="353063"/>
                      <a:pt x="551317" y="357845"/>
                      <a:pt x="581997" y="375552"/>
                    </a:cubicBezTo>
                    <a:cubicBezTo>
                      <a:pt x="612705" y="393278"/>
                      <a:pt x="634937" y="422253"/>
                      <a:pt x="644119" y="456505"/>
                    </a:cubicBezTo>
                    <a:cubicBezTo>
                      <a:pt x="653291" y="490728"/>
                      <a:pt x="648510" y="526990"/>
                      <a:pt x="630803" y="557670"/>
                    </a:cubicBezTo>
                    <a:cubicBezTo>
                      <a:pt x="613077" y="588378"/>
                      <a:pt x="584102" y="610610"/>
                      <a:pt x="549850" y="619792"/>
                    </a:cubicBezTo>
                    <a:cubicBezTo>
                      <a:pt x="515626" y="628964"/>
                      <a:pt x="479365" y="624183"/>
                      <a:pt x="448685" y="606476"/>
                    </a:cubicBezTo>
                    <a:cubicBezTo>
                      <a:pt x="417976" y="588750"/>
                      <a:pt x="395745" y="559775"/>
                      <a:pt x="386563" y="525523"/>
                    </a:cubicBezTo>
                    <a:cubicBezTo>
                      <a:pt x="377390" y="491300"/>
                      <a:pt x="382172" y="455038"/>
                      <a:pt x="399879" y="424358"/>
                    </a:cubicBezTo>
                    <a:cubicBezTo>
                      <a:pt x="417605" y="393649"/>
                      <a:pt x="446570" y="371418"/>
                      <a:pt x="480832" y="362236"/>
                    </a:cubicBezTo>
                    <a:lnTo>
                      <a:pt x="480832" y="362236"/>
                    </a:lnTo>
                    <a:close/>
                    <a:moveTo>
                      <a:pt x="719414" y="653272"/>
                    </a:moveTo>
                    <a:cubicBezTo>
                      <a:pt x="732044" y="666055"/>
                      <a:pt x="744655" y="678818"/>
                      <a:pt x="757276" y="691429"/>
                    </a:cubicBezTo>
                    <a:cubicBezTo>
                      <a:pt x="768334" y="702497"/>
                      <a:pt x="768534" y="720404"/>
                      <a:pt x="757704" y="731225"/>
                    </a:cubicBezTo>
                    <a:lnTo>
                      <a:pt x="755561" y="733368"/>
                    </a:lnTo>
                    <a:cubicBezTo>
                      <a:pt x="744731" y="744198"/>
                      <a:pt x="726824" y="743998"/>
                      <a:pt x="715766" y="732939"/>
                    </a:cubicBezTo>
                    <a:lnTo>
                      <a:pt x="677761" y="694934"/>
                    </a:lnTo>
                    <a:lnTo>
                      <a:pt x="719414" y="653272"/>
                    </a:lnTo>
                    <a:lnTo>
                      <a:pt x="719414" y="653272"/>
                    </a:lnTo>
                    <a:close/>
                    <a:moveTo>
                      <a:pt x="485242" y="378695"/>
                    </a:moveTo>
                    <a:cubicBezTo>
                      <a:pt x="547278" y="362074"/>
                      <a:pt x="611038" y="398888"/>
                      <a:pt x="627659" y="460924"/>
                    </a:cubicBezTo>
                    <a:cubicBezTo>
                      <a:pt x="644281" y="522961"/>
                      <a:pt x="607466" y="586721"/>
                      <a:pt x="545430" y="603342"/>
                    </a:cubicBezTo>
                    <a:cubicBezTo>
                      <a:pt x="483394" y="619963"/>
                      <a:pt x="419633" y="583149"/>
                      <a:pt x="403012" y="521113"/>
                    </a:cubicBezTo>
                    <a:cubicBezTo>
                      <a:pt x="386391" y="459076"/>
                      <a:pt x="423205" y="395316"/>
                      <a:pt x="485242" y="378695"/>
                    </a:cubicBezTo>
                    <a:lnTo>
                      <a:pt x="485242" y="378695"/>
                    </a:lnTo>
                    <a:close/>
                    <a:moveTo>
                      <a:pt x="444379" y="505044"/>
                    </a:moveTo>
                    <a:cubicBezTo>
                      <a:pt x="439026" y="501234"/>
                      <a:pt x="437769" y="493805"/>
                      <a:pt x="441579" y="488452"/>
                    </a:cubicBezTo>
                    <a:cubicBezTo>
                      <a:pt x="445389" y="483098"/>
                      <a:pt x="452819" y="481841"/>
                      <a:pt x="458172" y="485651"/>
                    </a:cubicBezTo>
                    <a:lnTo>
                      <a:pt x="500863" y="515950"/>
                    </a:lnTo>
                    <a:lnTo>
                      <a:pt x="570767" y="442179"/>
                    </a:lnTo>
                    <a:cubicBezTo>
                      <a:pt x="575301" y="437417"/>
                      <a:pt x="582835" y="437226"/>
                      <a:pt x="587597" y="441760"/>
                    </a:cubicBezTo>
                    <a:cubicBezTo>
                      <a:pt x="592360" y="446294"/>
                      <a:pt x="592550" y="453828"/>
                      <a:pt x="588016" y="458591"/>
                    </a:cubicBezTo>
                    <a:lnTo>
                      <a:pt x="511016" y="539839"/>
                    </a:lnTo>
                    <a:cubicBezTo>
                      <a:pt x="506997" y="544068"/>
                      <a:pt x="500386" y="544811"/>
                      <a:pt x="495491" y="541334"/>
                    </a:cubicBezTo>
                    <a:lnTo>
                      <a:pt x="444379" y="505044"/>
                    </a:lnTo>
                    <a:close/>
                  </a:path>
                </a:pathLst>
              </a:custGeom>
              <a:solidFill>
                <a:srgbClr val="547D8F"/>
              </a:solidFill>
              <a:ln w="9525" cap="flat">
                <a:noFill/>
                <a:prstDash val="solid"/>
                <a:miter/>
              </a:ln>
            </p:spPr>
            <p:txBody>
              <a:bodyPr rtlCol="0" anchor="ctr"/>
              <a:lstStyle/>
              <a:p>
                <a:endParaRPr lang="en-US"/>
              </a:p>
            </p:txBody>
          </p:sp>
          <p:grpSp>
            <p:nvGrpSpPr>
              <p:cNvPr id="296" name="Group 295">
                <a:extLst>
                  <a:ext uri="{FF2B5EF4-FFF2-40B4-BE49-F238E27FC236}">
                    <a16:creationId xmlns:a16="http://schemas.microsoft.com/office/drawing/2014/main" id="{A79BF3A7-A885-463F-AC84-205CE45A123B}"/>
                  </a:ext>
                </a:extLst>
              </p:cNvPr>
              <p:cNvGrpSpPr/>
              <p:nvPr/>
            </p:nvGrpSpPr>
            <p:grpSpPr>
              <a:xfrm>
                <a:off x="9951503" y="2953641"/>
                <a:ext cx="1619144" cy="857198"/>
                <a:chOff x="9951503" y="2953641"/>
                <a:chExt cx="1619144" cy="857198"/>
              </a:xfrm>
            </p:grpSpPr>
            <p:grpSp>
              <p:nvGrpSpPr>
                <p:cNvPr id="255" name="Group 254">
                  <a:extLst>
                    <a:ext uri="{FF2B5EF4-FFF2-40B4-BE49-F238E27FC236}">
                      <a16:creationId xmlns:a16="http://schemas.microsoft.com/office/drawing/2014/main" id="{26EDBCB5-1571-4071-A685-46EAA33E6092}"/>
                    </a:ext>
                  </a:extLst>
                </p:cNvPr>
                <p:cNvGrpSpPr/>
                <p:nvPr/>
              </p:nvGrpSpPr>
              <p:grpSpPr>
                <a:xfrm>
                  <a:off x="9951503" y="3216732"/>
                  <a:ext cx="1619144" cy="594107"/>
                  <a:chOff x="595171" y="2317187"/>
                  <a:chExt cx="1619144" cy="594107"/>
                </a:xfrm>
              </p:grpSpPr>
              <p:sp>
                <p:nvSpPr>
                  <p:cNvPr id="261" name="Rectangle 14">
                    <a:extLst>
                      <a:ext uri="{FF2B5EF4-FFF2-40B4-BE49-F238E27FC236}">
                        <a16:creationId xmlns:a16="http://schemas.microsoft.com/office/drawing/2014/main" id="{E6A42FE7-8A8C-4C70-BDE4-10382306A16E}"/>
                      </a:ext>
                    </a:extLst>
                  </p:cNvPr>
                  <p:cNvSpPr/>
                  <p:nvPr/>
                </p:nvSpPr>
                <p:spPr>
                  <a:xfrm>
                    <a:off x="595171" y="2317187"/>
                    <a:ext cx="1619144" cy="594107"/>
                  </a:xfrm>
                  <a:prstGeom prst="roundRect">
                    <a:avLst>
                      <a:gd name="adj" fmla="val 7983"/>
                    </a:avLst>
                  </a:prstGeom>
                  <a:solidFill>
                    <a:srgbClr val="547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62" name="Rectangle 14">
                    <a:extLst>
                      <a:ext uri="{FF2B5EF4-FFF2-40B4-BE49-F238E27FC236}">
                        <a16:creationId xmlns:a16="http://schemas.microsoft.com/office/drawing/2014/main" id="{E33C3920-EAC2-45AC-BB74-BA0D7F21902D}"/>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nvGrpSpPr>
                  <p:cNvPr id="263" name="Group 262">
                    <a:extLst>
                      <a:ext uri="{FF2B5EF4-FFF2-40B4-BE49-F238E27FC236}">
                        <a16:creationId xmlns:a16="http://schemas.microsoft.com/office/drawing/2014/main" id="{B8B8BECC-4407-4AD7-B6F7-6374C609D46B}"/>
                      </a:ext>
                    </a:extLst>
                  </p:cNvPr>
                  <p:cNvGrpSpPr/>
                  <p:nvPr/>
                </p:nvGrpSpPr>
                <p:grpSpPr>
                  <a:xfrm>
                    <a:off x="1304539" y="2853057"/>
                    <a:ext cx="200409" cy="39035"/>
                    <a:chOff x="1253534" y="2857363"/>
                    <a:chExt cx="242495" cy="47232"/>
                  </a:xfrm>
                  <a:solidFill>
                    <a:schemeClr val="bg1"/>
                  </a:solidFill>
                </p:grpSpPr>
                <p:sp>
                  <p:nvSpPr>
                    <p:cNvPr id="264" name="Oval 263">
                      <a:extLst>
                        <a:ext uri="{FF2B5EF4-FFF2-40B4-BE49-F238E27FC236}">
                          <a16:creationId xmlns:a16="http://schemas.microsoft.com/office/drawing/2014/main" id="{E82DF4E6-A46E-4077-A31C-D79BF97609B0}"/>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65" name="Oval 264">
                      <a:extLst>
                        <a:ext uri="{FF2B5EF4-FFF2-40B4-BE49-F238E27FC236}">
                          <a16:creationId xmlns:a16="http://schemas.microsoft.com/office/drawing/2014/main" id="{8980F9A7-4DD9-47E9-862D-FA0FAD1A532A}"/>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66" name="Oval 265">
                      <a:extLst>
                        <a:ext uri="{FF2B5EF4-FFF2-40B4-BE49-F238E27FC236}">
                          <a16:creationId xmlns:a16="http://schemas.microsoft.com/office/drawing/2014/main" id="{E09CFCEE-4502-4DBC-858E-01C36DBCAFEC}"/>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grpSp>
            <p:sp>
              <p:nvSpPr>
                <p:cNvPr id="256" name="TextBox 255">
                  <a:extLst>
                    <a:ext uri="{FF2B5EF4-FFF2-40B4-BE49-F238E27FC236}">
                      <a16:creationId xmlns:a16="http://schemas.microsoft.com/office/drawing/2014/main" id="{1DA8FAC6-3690-4D03-AD99-39FCD00C6E05}"/>
                    </a:ext>
                  </a:extLst>
                </p:cNvPr>
                <p:cNvSpPr txBox="1"/>
                <p:nvPr/>
              </p:nvSpPr>
              <p:spPr>
                <a:xfrm>
                  <a:off x="9987768" y="3369064"/>
                  <a:ext cx="1546614" cy="289441"/>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Internal Audit</a:t>
                  </a:r>
                </a:p>
              </p:txBody>
            </p:sp>
            <p:grpSp>
              <p:nvGrpSpPr>
                <p:cNvPr id="295" name="Group 294">
                  <a:extLst>
                    <a:ext uri="{FF2B5EF4-FFF2-40B4-BE49-F238E27FC236}">
                      <a16:creationId xmlns:a16="http://schemas.microsoft.com/office/drawing/2014/main" id="{18BD075C-015B-4ACC-9CAA-A8165534944B}"/>
                    </a:ext>
                  </a:extLst>
                </p:cNvPr>
                <p:cNvGrpSpPr/>
                <p:nvPr/>
              </p:nvGrpSpPr>
              <p:grpSpPr>
                <a:xfrm>
                  <a:off x="10553300" y="2953641"/>
                  <a:ext cx="415551" cy="415551"/>
                  <a:chOff x="10553300" y="2953641"/>
                  <a:chExt cx="415551" cy="415551"/>
                </a:xfrm>
              </p:grpSpPr>
              <p:grpSp>
                <p:nvGrpSpPr>
                  <p:cNvPr id="257" name="Group 256">
                    <a:extLst>
                      <a:ext uri="{FF2B5EF4-FFF2-40B4-BE49-F238E27FC236}">
                        <a16:creationId xmlns:a16="http://schemas.microsoft.com/office/drawing/2014/main" id="{8BC8C34E-07EB-4C20-8924-5E91E58464E8}"/>
                      </a:ext>
                    </a:extLst>
                  </p:cNvPr>
                  <p:cNvGrpSpPr/>
                  <p:nvPr/>
                </p:nvGrpSpPr>
                <p:grpSpPr>
                  <a:xfrm>
                    <a:off x="10553300" y="2953641"/>
                    <a:ext cx="415551" cy="415551"/>
                    <a:chOff x="1196968" y="2054096"/>
                    <a:chExt cx="415551" cy="415551"/>
                  </a:xfrm>
                </p:grpSpPr>
                <p:sp>
                  <p:nvSpPr>
                    <p:cNvPr id="258" name="Oval 257">
                      <a:extLst>
                        <a:ext uri="{FF2B5EF4-FFF2-40B4-BE49-F238E27FC236}">
                          <a16:creationId xmlns:a16="http://schemas.microsoft.com/office/drawing/2014/main" id="{4F793D30-EA81-4D0B-BF3D-D18B9F0D84F0}"/>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59" name="Oval 258">
                      <a:extLst>
                        <a:ext uri="{FF2B5EF4-FFF2-40B4-BE49-F238E27FC236}">
                          <a16:creationId xmlns:a16="http://schemas.microsoft.com/office/drawing/2014/main" id="{B46889FC-F1E1-46D1-BB91-318EA32CCFA5}"/>
                        </a:ext>
                      </a:extLst>
                    </p:cNvPr>
                    <p:cNvSpPr/>
                    <p:nvPr/>
                  </p:nvSpPr>
                  <p:spPr>
                    <a:xfrm>
                      <a:off x="1249884" y="2107012"/>
                      <a:ext cx="309718" cy="309718"/>
                    </a:xfrm>
                    <a:prstGeom prst="ellipse">
                      <a:avLst/>
                    </a:prstGeom>
                    <a:solidFill>
                      <a:srgbClr val="547D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60" name="Arc 259">
                      <a:extLst>
                        <a:ext uri="{FF2B5EF4-FFF2-40B4-BE49-F238E27FC236}">
                          <a16:creationId xmlns:a16="http://schemas.microsoft.com/office/drawing/2014/main" id="{AF51C5B8-764B-4EF1-A438-33D87CE77FF0}"/>
                        </a:ext>
                      </a:extLst>
                    </p:cNvPr>
                    <p:cNvSpPr/>
                    <p:nvPr/>
                  </p:nvSpPr>
                  <p:spPr>
                    <a:xfrm>
                      <a:off x="1196968" y="2054096"/>
                      <a:ext cx="415551" cy="415551"/>
                    </a:xfrm>
                    <a:prstGeom prst="arc">
                      <a:avLst>
                        <a:gd name="adj1" fmla="val 11071269"/>
                        <a:gd name="adj2" fmla="val 21340452"/>
                      </a:avLst>
                    </a:prstGeom>
                    <a:noFill/>
                    <a:ln w="6350">
                      <a:solidFill>
                        <a:srgbClr val="547D8F"/>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sp>
                <p:nvSpPr>
                  <p:cNvPr id="85" name="Graphic 83">
                    <a:extLst>
                      <a:ext uri="{FF2B5EF4-FFF2-40B4-BE49-F238E27FC236}">
                        <a16:creationId xmlns:a16="http://schemas.microsoft.com/office/drawing/2014/main" id="{2B90FB08-4433-49D2-AFD9-17D2C93C17F0}"/>
                      </a:ext>
                    </a:extLst>
                  </p:cNvPr>
                  <p:cNvSpPr/>
                  <p:nvPr/>
                </p:nvSpPr>
                <p:spPr>
                  <a:xfrm>
                    <a:off x="10679494" y="3079835"/>
                    <a:ext cx="163162" cy="163162"/>
                  </a:xfrm>
                  <a:custGeom>
                    <a:avLst/>
                    <a:gdLst>
                      <a:gd name="connsiteX0" fmla="*/ 22374 w 857250"/>
                      <a:gd name="connsiteY0" fmla="*/ 98517 h 857250"/>
                      <a:gd name="connsiteX1" fmla="*/ 468173 w 857250"/>
                      <a:gd name="connsiteY1" fmla="*/ 98517 h 857250"/>
                      <a:gd name="connsiteX2" fmla="*/ 468173 w 857250"/>
                      <a:gd name="connsiteY2" fmla="*/ 185318 h 857250"/>
                      <a:gd name="connsiteX3" fmla="*/ 503101 w 857250"/>
                      <a:gd name="connsiteY3" fmla="*/ 220247 h 857250"/>
                      <a:gd name="connsiteX4" fmla="*/ 589902 w 857250"/>
                      <a:gd name="connsiteY4" fmla="*/ 220247 h 857250"/>
                      <a:gd name="connsiteX5" fmla="*/ 589902 w 857250"/>
                      <a:gd name="connsiteY5" fmla="*/ 350082 h 857250"/>
                      <a:gd name="connsiteX6" fmla="*/ 527790 w 857250"/>
                      <a:gd name="connsiteY6" fmla="*/ 340423 h 857250"/>
                      <a:gd name="connsiteX7" fmla="*/ 325384 w 857250"/>
                      <a:gd name="connsiteY7" fmla="*/ 521903 h 857250"/>
                      <a:gd name="connsiteX8" fmla="*/ 126073 w 857250"/>
                      <a:gd name="connsiteY8" fmla="*/ 521903 h 857250"/>
                      <a:gd name="connsiteX9" fmla="*/ 112414 w 857250"/>
                      <a:gd name="connsiteY9" fmla="*/ 535562 h 857250"/>
                      <a:gd name="connsiteX10" fmla="*/ 126073 w 857250"/>
                      <a:gd name="connsiteY10" fmla="*/ 549221 h 857250"/>
                      <a:gd name="connsiteX11" fmla="*/ 324260 w 857250"/>
                      <a:gd name="connsiteY11" fmla="*/ 549221 h 857250"/>
                      <a:gd name="connsiteX12" fmla="*/ 340309 w 857250"/>
                      <a:gd name="connsiteY12" fmla="*/ 623554 h 857250"/>
                      <a:gd name="connsiteX13" fmla="*/ 126073 w 857250"/>
                      <a:gd name="connsiteY13" fmla="*/ 623554 h 857250"/>
                      <a:gd name="connsiteX14" fmla="*/ 112414 w 857250"/>
                      <a:gd name="connsiteY14" fmla="*/ 637213 h 857250"/>
                      <a:gd name="connsiteX15" fmla="*/ 126073 w 857250"/>
                      <a:gd name="connsiteY15" fmla="*/ 650872 h 857250"/>
                      <a:gd name="connsiteX16" fmla="*/ 354454 w 857250"/>
                      <a:gd name="connsiteY16" fmla="*/ 650872 h 857250"/>
                      <a:gd name="connsiteX17" fmla="*/ 434788 w 857250"/>
                      <a:gd name="connsiteY17" fmla="*/ 725205 h 857250"/>
                      <a:gd name="connsiteX18" fmla="*/ 126073 w 857250"/>
                      <a:gd name="connsiteY18" fmla="*/ 725205 h 857250"/>
                      <a:gd name="connsiteX19" fmla="*/ 112414 w 857250"/>
                      <a:gd name="connsiteY19" fmla="*/ 738864 h 857250"/>
                      <a:gd name="connsiteX20" fmla="*/ 126073 w 857250"/>
                      <a:gd name="connsiteY20" fmla="*/ 752523 h 857250"/>
                      <a:gd name="connsiteX21" fmla="*/ 470983 w 857250"/>
                      <a:gd name="connsiteY21" fmla="*/ 752523 h 857250"/>
                      <a:gd name="connsiteX22" fmla="*/ 484022 w 857250"/>
                      <a:gd name="connsiteY22" fmla="*/ 742921 h 857250"/>
                      <a:gd name="connsiteX23" fmla="*/ 527790 w 857250"/>
                      <a:gd name="connsiteY23" fmla="*/ 747655 h 857250"/>
                      <a:gd name="connsiteX24" fmla="*/ 589902 w 857250"/>
                      <a:gd name="connsiteY24" fmla="*/ 737997 h 857250"/>
                      <a:gd name="connsiteX25" fmla="*/ 589902 w 857250"/>
                      <a:gd name="connsiteY25" fmla="*/ 838619 h 857250"/>
                      <a:gd name="connsiteX26" fmla="*/ 574672 w 857250"/>
                      <a:gd name="connsiteY26" fmla="*/ 853850 h 857250"/>
                      <a:gd name="connsiteX27" fmla="*/ 22374 w 857250"/>
                      <a:gd name="connsiteY27" fmla="*/ 853850 h 857250"/>
                      <a:gd name="connsiteX28" fmla="*/ 7144 w 857250"/>
                      <a:gd name="connsiteY28" fmla="*/ 838619 h 857250"/>
                      <a:gd name="connsiteX29" fmla="*/ 7144 w 857250"/>
                      <a:gd name="connsiteY29" fmla="*/ 113748 h 857250"/>
                      <a:gd name="connsiteX30" fmla="*/ 22374 w 857250"/>
                      <a:gd name="connsiteY30" fmla="*/ 98517 h 857250"/>
                      <a:gd name="connsiteX31" fmla="*/ 22374 w 857250"/>
                      <a:gd name="connsiteY31" fmla="*/ 98517 h 857250"/>
                      <a:gd name="connsiteX32" fmla="*/ 527790 w 857250"/>
                      <a:gd name="connsiteY32" fmla="*/ 367732 h 857250"/>
                      <a:gd name="connsiteX33" fmla="*/ 351492 w 857250"/>
                      <a:gd name="connsiteY33" fmla="*/ 544030 h 857250"/>
                      <a:gd name="connsiteX34" fmla="*/ 527790 w 857250"/>
                      <a:gd name="connsiteY34" fmla="*/ 720328 h 857250"/>
                      <a:gd name="connsiteX35" fmla="*/ 642452 w 857250"/>
                      <a:gd name="connsiteY35" fmla="*/ 677942 h 857250"/>
                      <a:gd name="connsiteX36" fmla="*/ 696382 w 857250"/>
                      <a:gd name="connsiteY36" fmla="*/ 730815 h 857250"/>
                      <a:gd name="connsiteX37" fmla="*/ 694534 w 857250"/>
                      <a:gd name="connsiteY37" fmla="*/ 732720 h 857250"/>
                      <a:gd name="connsiteX38" fmla="*/ 694877 w 857250"/>
                      <a:gd name="connsiteY38" fmla="*/ 755380 h 857250"/>
                      <a:gd name="connsiteX39" fmla="*/ 791689 w 857250"/>
                      <a:gd name="connsiteY39" fmla="*/ 849325 h 857250"/>
                      <a:gd name="connsiteX40" fmla="*/ 814349 w 857250"/>
                      <a:gd name="connsiteY40" fmla="*/ 848982 h 857250"/>
                      <a:gd name="connsiteX41" fmla="*/ 849306 w 857250"/>
                      <a:gd name="connsiteY41" fmla="*/ 812959 h 857250"/>
                      <a:gd name="connsiteX42" fmla="*/ 848963 w 857250"/>
                      <a:gd name="connsiteY42" fmla="*/ 790299 h 857250"/>
                      <a:gd name="connsiteX43" fmla="*/ 752151 w 857250"/>
                      <a:gd name="connsiteY43" fmla="*/ 696354 h 857250"/>
                      <a:gd name="connsiteX44" fmla="*/ 729491 w 857250"/>
                      <a:gd name="connsiteY44" fmla="*/ 696697 h 857250"/>
                      <a:gd name="connsiteX45" fmla="*/ 727358 w 857250"/>
                      <a:gd name="connsiteY45" fmla="*/ 698897 h 857250"/>
                      <a:gd name="connsiteX46" fmla="*/ 672341 w 857250"/>
                      <a:gd name="connsiteY46" fmla="*/ 644976 h 857250"/>
                      <a:gd name="connsiteX47" fmla="*/ 704088 w 857250"/>
                      <a:gd name="connsiteY47" fmla="*/ 544039 h 857250"/>
                      <a:gd name="connsiteX48" fmla="*/ 527790 w 857250"/>
                      <a:gd name="connsiteY48" fmla="*/ 367732 h 857250"/>
                      <a:gd name="connsiteX49" fmla="*/ 527790 w 857250"/>
                      <a:gd name="connsiteY49" fmla="*/ 367732 h 857250"/>
                      <a:gd name="connsiteX50" fmla="*/ 527790 w 857250"/>
                      <a:gd name="connsiteY50" fmla="*/ 417433 h 857250"/>
                      <a:gd name="connsiteX51" fmla="*/ 401203 w 857250"/>
                      <a:gd name="connsiteY51" fmla="*/ 544020 h 857250"/>
                      <a:gd name="connsiteX52" fmla="*/ 527790 w 857250"/>
                      <a:gd name="connsiteY52" fmla="*/ 670608 h 857250"/>
                      <a:gd name="connsiteX53" fmla="*/ 654377 w 857250"/>
                      <a:gd name="connsiteY53" fmla="*/ 544020 h 857250"/>
                      <a:gd name="connsiteX54" fmla="*/ 527790 w 857250"/>
                      <a:gd name="connsiteY54" fmla="*/ 417433 h 857250"/>
                      <a:gd name="connsiteX55" fmla="*/ 527790 w 857250"/>
                      <a:gd name="connsiteY55" fmla="*/ 417433 h 857250"/>
                      <a:gd name="connsiteX56" fmla="*/ 216198 w 857250"/>
                      <a:gd name="connsiteY56" fmla="*/ 265262 h 857250"/>
                      <a:gd name="connsiteX57" fmla="*/ 180918 w 857250"/>
                      <a:gd name="connsiteY57" fmla="*/ 234982 h 857250"/>
                      <a:gd name="connsiteX58" fmla="*/ 180165 w 857250"/>
                      <a:gd name="connsiteY58" fmla="*/ 234801 h 857250"/>
                      <a:gd name="connsiteX59" fmla="*/ 180165 w 857250"/>
                      <a:gd name="connsiteY59" fmla="*/ 229076 h 857250"/>
                      <a:gd name="connsiteX60" fmla="*/ 166507 w 857250"/>
                      <a:gd name="connsiteY60" fmla="*/ 215417 h 857250"/>
                      <a:gd name="connsiteX61" fmla="*/ 152848 w 857250"/>
                      <a:gd name="connsiteY61" fmla="*/ 229076 h 857250"/>
                      <a:gd name="connsiteX62" fmla="*/ 152848 w 857250"/>
                      <a:gd name="connsiteY62" fmla="*/ 234991 h 857250"/>
                      <a:gd name="connsiteX63" fmla="*/ 132369 w 857250"/>
                      <a:gd name="connsiteY63" fmla="*/ 244993 h 857250"/>
                      <a:gd name="connsiteX64" fmla="*/ 116672 w 857250"/>
                      <a:gd name="connsiteY64" fmla="*/ 279816 h 857250"/>
                      <a:gd name="connsiteX65" fmla="*/ 135188 w 857250"/>
                      <a:gd name="connsiteY65" fmla="*/ 311525 h 857250"/>
                      <a:gd name="connsiteX66" fmla="*/ 164430 w 857250"/>
                      <a:gd name="connsiteY66" fmla="*/ 321802 h 857250"/>
                      <a:gd name="connsiteX67" fmla="*/ 185204 w 857250"/>
                      <a:gd name="connsiteY67" fmla="*/ 328346 h 857250"/>
                      <a:gd name="connsiteX68" fmla="*/ 193157 w 857250"/>
                      <a:gd name="connsiteY68" fmla="*/ 339919 h 857250"/>
                      <a:gd name="connsiteX69" fmla="*/ 193319 w 857250"/>
                      <a:gd name="connsiteY69" fmla="*/ 341528 h 857250"/>
                      <a:gd name="connsiteX70" fmla="*/ 188452 w 857250"/>
                      <a:gd name="connsiteY70" fmla="*/ 350977 h 857250"/>
                      <a:gd name="connsiteX71" fmla="*/ 172193 w 857250"/>
                      <a:gd name="connsiteY71" fmla="*/ 356778 h 857250"/>
                      <a:gd name="connsiteX72" fmla="*/ 167830 w 857250"/>
                      <a:gd name="connsiteY72" fmla="*/ 357140 h 857250"/>
                      <a:gd name="connsiteX73" fmla="*/ 148228 w 857250"/>
                      <a:gd name="connsiteY73" fmla="*/ 351958 h 857250"/>
                      <a:gd name="connsiteX74" fmla="*/ 139303 w 857250"/>
                      <a:gd name="connsiteY74" fmla="*/ 339471 h 857250"/>
                      <a:gd name="connsiteX75" fmla="*/ 122815 w 857250"/>
                      <a:gd name="connsiteY75" fmla="*/ 329498 h 857250"/>
                      <a:gd name="connsiteX76" fmla="*/ 112843 w 857250"/>
                      <a:gd name="connsiteY76" fmla="*/ 345986 h 857250"/>
                      <a:gd name="connsiteX77" fmla="*/ 133188 w 857250"/>
                      <a:gd name="connsiteY77" fmla="*/ 374694 h 857250"/>
                      <a:gd name="connsiteX78" fmla="*/ 152848 w 857250"/>
                      <a:gd name="connsiteY78" fmla="*/ 382876 h 857250"/>
                      <a:gd name="connsiteX79" fmla="*/ 152848 w 857250"/>
                      <a:gd name="connsiteY79" fmla="*/ 388582 h 857250"/>
                      <a:gd name="connsiteX80" fmla="*/ 166507 w 857250"/>
                      <a:gd name="connsiteY80" fmla="*/ 402241 h 857250"/>
                      <a:gd name="connsiteX81" fmla="*/ 180165 w 857250"/>
                      <a:gd name="connsiteY81" fmla="*/ 388582 h 857250"/>
                      <a:gd name="connsiteX82" fmla="*/ 180165 w 857250"/>
                      <a:gd name="connsiteY82" fmla="*/ 383153 h 857250"/>
                      <a:gd name="connsiteX83" fmla="*/ 204892 w 857250"/>
                      <a:gd name="connsiteY83" fmla="*/ 372656 h 857250"/>
                      <a:gd name="connsiteX84" fmla="*/ 220532 w 857250"/>
                      <a:gd name="connsiteY84" fmla="*/ 340909 h 857250"/>
                      <a:gd name="connsiteX85" fmla="*/ 220266 w 857250"/>
                      <a:gd name="connsiteY85" fmla="*/ 336737 h 857250"/>
                      <a:gd name="connsiteX86" fmla="*/ 199292 w 857250"/>
                      <a:gd name="connsiteY86" fmla="*/ 305000 h 857250"/>
                      <a:gd name="connsiteX87" fmla="*/ 168812 w 857250"/>
                      <a:gd name="connsiteY87" fmla="*/ 294942 h 857250"/>
                      <a:gd name="connsiteX88" fmla="*/ 150028 w 857250"/>
                      <a:gd name="connsiteY88" fmla="*/ 288712 h 857250"/>
                      <a:gd name="connsiteX89" fmla="*/ 143885 w 857250"/>
                      <a:gd name="connsiteY89" fmla="*/ 278549 h 857250"/>
                      <a:gd name="connsiteX90" fmla="*/ 149552 w 857250"/>
                      <a:gd name="connsiteY90" fmla="*/ 266129 h 857250"/>
                      <a:gd name="connsiteX91" fmla="*/ 160668 w 857250"/>
                      <a:gd name="connsiteY91" fmla="*/ 261118 h 857250"/>
                      <a:gd name="connsiteX92" fmla="*/ 174308 w 857250"/>
                      <a:gd name="connsiteY92" fmla="*/ 261452 h 857250"/>
                      <a:gd name="connsiteX93" fmla="*/ 191024 w 857250"/>
                      <a:gd name="connsiteY93" fmla="*/ 275834 h 857250"/>
                      <a:gd name="connsiteX94" fmla="*/ 208893 w 857250"/>
                      <a:gd name="connsiteY94" fmla="*/ 283140 h 857250"/>
                      <a:gd name="connsiteX95" fmla="*/ 216198 w 857250"/>
                      <a:gd name="connsiteY95" fmla="*/ 265262 h 857250"/>
                      <a:gd name="connsiteX96" fmla="*/ 216198 w 857250"/>
                      <a:gd name="connsiteY96" fmla="*/ 265262 h 857250"/>
                      <a:gd name="connsiteX97" fmla="*/ 350196 w 857250"/>
                      <a:gd name="connsiteY97" fmla="*/ 265262 h 857250"/>
                      <a:gd name="connsiteX98" fmla="*/ 314916 w 857250"/>
                      <a:gd name="connsiteY98" fmla="*/ 234982 h 857250"/>
                      <a:gd name="connsiteX99" fmla="*/ 314163 w 857250"/>
                      <a:gd name="connsiteY99" fmla="*/ 234801 h 857250"/>
                      <a:gd name="connsiteX100" fmla="*/ 314163 w 857250"/>
                      <a:gd name="connsiteY100" fmla="*/ 229076 h 857250"/>
                      <a:gd name="connsiteX101" fmla="*/ 300504 w 857250"/>
                      <a:gd name="connsiteY101" fmla="*/ 215417 h 857250"/>
                      <a:gd name="connsiteX102" fmla="*/ 286845 w 857250"/>
                      <a:gd name="connsiteY102" fmla="*/ 229076 h 857250"/>
                      <a:gd name="connsiteX103" fmla="*/ 286845 w 857250"/>
                      <a:gd name="connsiteY103" fmla="*/ 234991 h 857250"/>
                      <a:gd name="connsiteX104" fmla="*/ 266367 w 857250"/>
                      <a:gd name="connsiteY104" fmla="*/ 244993 h 857250"/>
                      <a:gd name="connsiteX105" fmla="*/ 250669 w 857250"/>
                      <a:gd name="connsiteY105" fmla="*/ 279816 h 857250"/>
                      <a:gd name="connsiteX106" fmla="*/ 269186 w 857250"/>
                      <a:gd name="connsiteY106" fmla="*/ 311525 h 857250"/>
                      <a:gd name="connsiteX107" fmla="*/ 298428 w 857250"/>
                      <a:gd name="connsiteY107" fmla="*/ 321802 h 857250"/>
                      <a:gd name="connsiteX108" fmla="*/ 319202 w 857250"/>
                      <a:gd name="connsiteY108" fmla="*/ 328346 h 857250"/>
                      <a:gd name="connsiteX109" fmla="*/ 327165 w 857250"/>
                      <a:gd name="connsiteY109" fmla="*/ 339919 h 857250"/>
                      <a:gd name="connsiteX110" fmla="*/ 327327 w 857250"/>
                      <a:gd name="connsiteY110" fmla="*/ 341528 h 857250"/>
                      <a:gd name="connsiteX111" fmla="*/ 322459 w 857250"/>
                      <a:gd name="connsiteY111" fmla="*/ 350977 h 857250"/>
                      <a:gd name="connsiteX112" fmla="*/ 306200 w 857250"/>
                      <a:gd name="connsiteY112" fmla="*/ 356778 h 857250"/>
                      <a:gd name="connsiteX113" fmla="*/ 301838 w 857250"/>
                      <a:gd name="connsiteY113" fmla="*/ 357140 h 857250"/>
                      <a:gd name="connsiteX114" fmla="*/ 282235 w 857250"/>
                      <a:gd name="connsiteY114" fmla="*/ 351958 h 857250"/>
                      <a:gd name="connsiteX115" fmla="*/ 273310 w 857250"/>
                      <a:gd name="connsiteY115" fmla="*/ 339471 h 857250"/>
                      <a:gd name="connsiteX116" fmla="*/ 256823 w 857250"/>
                      <a:gd name="connsiteY116" fmla="*/ 329498 h 857250"/>
                      <a:gd name="connsiteX117" fmla="*/ 246850 w 857250"/>
                      <a:gd name="connsiteY117" fmla="*/ 345986 h 857250"/>
                      <a:gd name="connsiteX118" fmla="*/ 267195 w 857250"/>
                      <a:gd name="connsiteY118" fmla="*/ 374694 h 857250"/>
                      <a:gd name="connsiteX119" fmla="*/ 286855 w 857250"/>
                      <a:gd name="connsiteY119" fmla="*/ 382876 h 857250"/>
                      <a:gd name="connsiteX120" fmla="*/ 286855 w 857250"/>
                      <a:gd name="connsiteY120" fmla="*/ 388582 h 857250"/>
                      <a:gd name="connsiteX121" fmla="*/ 300514 w 857250"/>
                      <a:gd name="connsiteY121" fmla="*/ 402241 h 857250"/>
                      <a:gd name="connsiteX122" fmla="*/ 314173 w 857250"/>
                      <a:gd name="connsiteY122" fmla="*/ 388582 h 857250"/>
                      <a:gd name="connsiteX123" fmla="*/ 314173 w 857250"/>
                      <a:gd name="connsiteY123" fmla="*/ 383153 h 857250"/>
                      <a:gd name="connsiteX124" fmla="*/ 338899 w 857250"/>
                      <a:gd name="connsiteY124" fmla="*/ 372656 h 857250"/>
                      <a:gd name="connsiteX125" fmla="*/ 354540 w 857250"/>
                      <a:gd name="connsiteY125" fmla="*/ 340909 h 857250"/>
                      <a:gd name="connsiteX126" fmla="*/ 354273 w 857250"/>
                      <a:gd name="connsiteY126" fmla="*/ 336737 h 857250"/>
                      <a:gd name="connsiteX127" fmla="*/ 333299 w 857250"/>
                      <a:gd name="connsiteY127" fmla="*/ 305000 h 857250"/>
                      <a:gd name="connsiteX128" fmla="*/ 302819 w 857250"/>
                      <a:gd name="connsiteY128" fmla="*/ 294942 h 857250"/>
                      <a:gd name="connsiteX129" fmla="*/ 284036 w 857250"/>
                      <a:gd name="connsiteY129" fmla="*/ 288712 h 857250"/>
                      <a:gd name="connsiteX130" fmla="*/ 277892 w 857250"/>
                      <a:gd name="connsiteY130" fmla="*/ 278549 h 857250"/>
                      <a:gd name="connsiteX131" fmla="*/ 283559 w 857250"/>
                      <a:gd name="connsiteY131" fmla="*/ 266129 h 857250"/>
                      <a:gd name="connsiteX132" fmla="*/ 294675 w 857250"/>
                      <a:gd name="connsiteY132" fmla="*/ 261118 h 857250"/>
                      <a:gd name="connsiteX133" fmla="*/ 308315 w 857250"/>
                      <a:gd name="connsiteY133" fmla="*/ 261452 h 857250"/>
                      <a:gd name="connsiteX134" fmla="*/ 325031 w 857250"/>
                      <a:gd name="connsiteY134" fmla="*/ 275834 h 857250"/>
                      <a:gd name="connsiteX135" fmla="*/ 342900 w 857250"/>
                      <a:gd name="connsiteY135" fmla="*/ 283140 h 857250"/>
                      <a:gd name="connsiteX136" fmla="*/ 350196 w 857250"/>
                      <a:gd name="connsiteY136" fmla="*/ 265262 h 857250"/>
                      <a:gd name="connsiteX137" fmla="*/ 350196 w 857250"/>
                      <a:gd name="connsiteY137" fmla="*/ 265262 h 857250"/>
                      <a:gd name="connsiteX138" fmla="*/ 495481 w 857250"/>
                      <a:gd name="connsiteY138" fmla="*/ 99841 h 857250"/>
                      <a:gd name="connsiteX139" fmla="*/ 495481 w 857250"/>
                      <a:gd name="connsiteY139" fmla="*/ 185328 h 857250"/>
                      <a:gd name="connsiteX140" fmla="*/ 503091 w 857250"/>
                      <a:gd name="connsiteY140" fmla="*/ 192938 h 857250"/>
                      <a:gd name="connsiteX141" fmla="*/ 588578 w 857250"/>
                      <a:gd name="connsiteY141" fmla="*/ 192938 h 857250"/>
                      <a:gd name="connsiteX142" fmla="*/ 585435 w 857250"/>
                      <a:gd name="connsiteY142" fmla="*/ 188481 h 857250"/>
                      <a:gd name="connsiteX143" fmla="*/ 499939 w 857250"/>
                      <a:gd name="connsiteY143" fmla="*/ 102984 h 857250"/>
                      <a:gd name="connsiteX144" fmla="*/ 495481 w 857250"/>
                      <a:gd name="connsiteY144" fmla="*/ 99841 h 857250"/>
                      <a:gd name="connsiteX145" fmla="*/ 495481 w 857250"/>
                      <a:gd name="connsiteY145" fmla="*/ 99841 h 857250"/>
                      <a:gd name="connsiteX146" fmla="*/ 113748 w 857250"/>
                      <a:gd name="connsiteY146" fmla="*/ 7144 h 857250"/>
                      <a:gd name="connsiteX147" fmla="*/ 98517 w 857250"/>
                      <a:gd name="connsiteY147" fmla="*/ 22374 h 857250"/>
                      <a:gd name="connsiteX148" fmla="*/ 98517 w 857250"/>
                      <a:gd name="connsiteY148" fmla="*/ 71209 h 857250"/>
                      <a:gd name="connsiteX149" fmla="*/ 489175 w 857250"/>
                      <a:gd name="connsiteY149" fmla="*/ 71209 h 857250"/>
                      <a:gd name="connsiteX150" fmla="*/ 519255 w 857250"/>
                      <a:gd name="connsiteY150" fmla="*/ 83668 h 857250"/>
                      <a:gd name="connsiteX151" fmla="*/ 604752 w 857250"/>
                      <a:gd name="connsiteY151" fmla="*/ 169164 h 857250"/>
                      <a:gd name="connsiteX152" fmla="*/ 617210 w 857250"/>
                      <a:gd name="connsiteY152" fmla="*/ 199244 h 857250"/>
                      <a:gd name="connsiteX153" fmla="*/ 617210 w 857250"/>
                      <a:gd name="connsiteY153" fmla="*/ 361074 h 857250"/>
                      <a:gd name="connsiteX154" fmla="*/ 681266 w 857250"/>
                      <a:gd name="connsiteY154" fmla="*/ 410251 h 857250"/>
                      <a:gd name="connsiteX155" fmla="*/ 681266 w 857250"/>
                      <a:gd name="connsiteY155" fmla="*/ 128883 h 857250"/>
                      <a:gd name="connsiteX156" fmla="*/ 594465 w 857250"/>
                      <a:gd name="connsiteY156" fmla="*/ 128883 h 857250"/>
                      <a:gd name="connsiteX157" fmla="*/ 559537 w 857250"/>
                      <a:gd name="connsiteY157" fmla="*/ 93955 h 857250"/>
                      <a:gd name="connsiteX158" fmla="*/ 559537 w 857250"/>
                      <a:gd name="connsiteY158" fmla="*/ 7144 h 857250"/>
                      <a:gd name="connsiteX159" fmla="*/ 113748 w 857250"/>
                      <a:gd name="connsiteY159" fmla="*/ 7144 h 857250"/>
                      <a:gd name="connsiteX160" fmla="*/ 113748 w 857250"/>
                      <a:gd name="connsiteY160" fmla="*/ 7144 h 857250"/>
                      <a:gd name="connsiteX161" fmla="*/ 666874 w 857250"/>
                      <a:gd name="connsiteY161" fmla="*/ 762419 h 857250"/>
                      <a:gd name="connsiteX162" fmla="*/ 666036 w 857250"/>
                      <a:gd name="connsiteY162" fmla="*/ 762438 h 857250"/>
                      <a:gd name="connsiteX163" fmla="*/ 617201 w 857250"/>
                      <a:gd name="connsiteY163" fmla="*/ 762438 h 857250"/>
                      <a:gd name="connsiteX164" fmla="*/ 617201 w 857250"/>
                      <a:gd name="connsiteY164" fmla="*/ 726977 h 857250"/>
                      <a:gd name="connsiteX165" fmla="*/ 640090 w 857250"/>
                      <a:gd name="connsiteY165" fmla="*/ 713870 h 857250"/>
                      <a:gd name="connsiteX166" fmla="*/ 663321 w 857250"/>
                      <a:gd name="connsiteY166" fmla="*/ 736635 h 857250"/>
                      <a:gd name="connsiteX167" fmla="*/ 666874 w 857250"/>
                      <a:gd name="connsiteY167" fmla="*/ 762419 h 857250"/>
                      <a:gd name="connsiteX168" fmla="*/ 666874 w 857250"/>
                      <a:gd name="connsiteY168" fmla="*/ 762419 h 857250"/>
                      <a:gd name="connsiteX169" fmla="*/ 586854 w 857250"/>
                      <a:gd name="connsiteY169" fmla="*/ 8468 h 857250"/>
                      <a:gd name="connsiteX170" fmla="*/ 586854 w 857250"/>
                      <a:gd name="connsiteY170" fmla="*/ 93955 h 857250"/>
                      <a:gd name="connsiteX171" fmla="*/ 594465 w 857250"/>
                      <a:gd name="connsiteY171" fmla="*/ 101565 h 857250"/>
                      <a:gd name="connsiteX172" fmla="*/ 679952 w 857250"/>
                      <a:gd name="connsiteY172" fmla="*/ 101565 h 857250"/>
                      <a:gd name="connsiteX173" fmla="*/ 676808 w 857250"/>
                      <a:gd name="connsiteY173" fmla="*/ 97107 h 857250"/>
                      <a:gd name="connsiteX174" fmla="*/ 591312 w 857250"/>
                      <a:gd name="connsiteY174" fmla="*/ 11611 h 857250"/>
                      <a:gd name="connsiteX175" fmla="*/ 586854 w 857250"/>
                      <a:gd name="connsiteY175" fmla="*/ 846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857250" h="857250">
                        <a:moveTo>
                          <a:pt x="22374" y="98517"/>
                        </a:moveTo>
                        <a:lnTo>
                          <a:pt x="468173" y="98517"/>
                        </a:lnTo>
                        <a:lnTo>
                          <a:pt x="468173" y="185318"/>
                        </a:lnTo>
                        <a:cubicBezTo>
                          <a:pt x="468173" y="204587"/>
                          <a:pt x="483832" y="220247"/>
                          <a:pt x="503101" y="220247"/>
                        </a:cubicBezTo>
                        <a:lnTo>
                          <a:pt x="589902" y="220247"/>
                        </a:lnTo>
                        <a:lnTo>
                          <a:pt x="589902" y="350082"/>
                        </a:lnTo>
                        <a:cubicBezTo>
                          <a:pt x="570319" y="343814"/>
                          <a:pt x="549459" y="340423"/>
                          <a:pt x="527790" y="340423"/>
                        </a:cubicBezTo>
                        <a:cubicBezTo>
                          <a:pt x="422834" y="340423"/>
                          <a:pt x="336413" y="419872"/>
                          <a:pt x="325384" y="521903"/>
                        </a:cubicBezTo>
                        <a:lnTo>
                          <a:pt x="126073" y="521903"/>
                        </a:lnTo>
                        <a:cubicBezTo>
                          <a:pt x="118529" y="521903"/>
                          <a:pt x="112414" y="528018"/>
                          <a:pt x="112414" y="535562"/>
                        </a:cubicBezTo>
                        <a:cubicBezTo>
                          <a:pt x="112414" y="543106"/>
                          <a:pt x="118529" y="549221"/>
                          <a:pt x="126073" y="549221"/>
                        </a:cubicBezTo>
                        <a:lnTo>
                          <a:pt x="324260" y="549221"/>
                        </a:lnTo>
                        <a:cubicBezTo>
                          <a:pt x="324917" y="575548"/>
                          <a:pt x="330575" y="600627"/>
                          <a:pt x="340309" y="623554"/>
                        </a:cubicBezTo>
                        <a:lnTo>
                          <a:pt x="126073" y="623554"/>
                        </a:lnTo>
                        <a:cubicBezTo>
                          <a:pt x="118529" y="623554"/>
                          <a:pt x="112414" y="629669"/>
                          <a:pt x="112414" y="637213"/>
                        </a:cubicBezTo>
                        <a:cubicBezTo>
                          <a:pt x="112414" y="644757"/>
                          <a:pt x="118529" y="650872"/>
                          <a:pt x="126073" y="650872"/>
                        </a:cubicBezTo>
                        <a:lnTo>
                          <a:pt x="354454" y="650872"/>
                        </a:lnTo>
                        <a:cubicBezTo>
                          <a:pt x="373913" y="682381"/>
                          <a:pt x="401717" y="708193"/>
                          <a:pt x="434788" y="725205"/>
                        </a:cubicBezTo>
                        <a:lnTo>
                          <a:pt x="126073" y="725205"/>
                        </a:lnTo>
                        <a:cubicBezTo>
                          <a:pt x="118529" y="725205"/>
                          <a:pt x="112414" y="731320"/>
                          <a:pt x="112414" y="738864"/>
                        </a:cubicBezTo>
                        <a:cubicBezTo>
                          <a:pt x="112414" y="746408"/>
                          <a:pt x="118529" y="752523"/>
                          <a:pt x="126073" y="752523"/>
                        </a:cubicBezTo>
                        <a:lnTo>
                          <a:pt x="470983" y="752523"/>
                        </a:lnTo>
                        <a:cubicBezTo>
                          <a:pt x="477107" y="752523"/>
                          <a:pt x="482298" y="748484"/>
                          <a:pt x="484022" y="742921"/>
                        </a:cubicBezTo>
                        <a:cubicBezTo>
                          <a:pt x="498119" y="746017"/>
                          <a:pt x="512769" y="747655"/>
                          <a:pt x="527790" y="747655"/>
                        </a:cubicBezTo>
                        <a:cubicBezTo>
                          <a:pt x="549088" y="747655"/>
                          <a:pt x="570005" y="744360"/>
                          <a:pt x="589902" y="737997"/>
                        </a:cubicBezTo>
                        <a:lnTo>
                          <a:pt x="589902" y="838619"/>
                        </a:lnTo>
                        <a:cubicBezTo>
                          <a:pt x="589902" y="847001"/>
                          <a:pt x="583063" y="853850"/>
                          <a:pt x="574672" y="853850"/>
                        </a:cubicBezTo>
                        <a:lnTo>
                          <a:pt x="22374" y="853850"/>
                        </a:lnTo>
                        <a:cubicBezTo>
                          <a:pt x="13983" y="853850"/>
                          <a:pt x="7144" y="847011"/>
                          <a:pt x="7144" y="838619"/>
                        </a:cubicBezTo>
                        <a:lnTo>
                          <a:pt x="7144" y="113748"/>
                        </a:lnTo>
                        <a:cubicBezTo>
                          <a:pt x="7153" y="105356"/>
                          <a:pt x="13992" y="98517"/>
                          <a:pt x="22374" y="98517"/>
                        </a:cubicBezTo>
                        <a:lnTo>
                          <a:pt x="22374" y="98517"/>
                        </a:lnTo>
                        <a:close/>
                        <a:moveTo>
                          <a:pt x="527790" y="367732"/>
                        </a:moveTo>
                        <a:cubicBezTo>
                          <a:pt x="430425" y="367732"/>
                          <a:pt x="351492" y="446665"/>
                          <a:pt x="351492" y="544030"/>
                        </a:cubicBezTo>
                        <a:cubicBezTo>
                          <a:pt x="351492" y="641394"/>
                          <a:pt x="430425" y="720328"/>
                          <a:pt x="527790" y="720328"/>
                        </a:cubicBezTo>
                        <a:cubicBezTo>
                          <a:pt x="571576" y="720328"/>
                          <a:pt x="611619" y="704364"/>
                          <a:pt x="642452" y="677942"/>
                        </a:cubicBezTo>
                        <a:lnTo>
                          <a:pt x="696382" y="730815"/>
                        </a:lnTo>
                        <a:lnTo>
                          <a:pt x="694534" y="732720"/>
                        </a:lnTo>
                        <a:cubicBezTo>
                          <a:pt x="688400" y="739045"/>
                          <a:pt x="688553" y="749246"/>
                          <a:pt x="694877" y="755380"/>
                        </a:cubicBezTo>
                        <a:lnTo>
                          <a:pt x="791689" y="849325"/>
                        </a:lnTo>
                        <a:cubicBezTo>
                          <a:pt x="798014" y="855459"/>
                          <a:pt x="808215" y="855316"/>
                          <a:pt x="814349" y="848982"/>
                        </a:cubicBezTo>
                        <a:lnTo>
                          <a:pt x="849306" y="812959"/>
                        </a:lnTo>
                        <a:cubicBezTo>
                          <a:pt x="855450" y="806634"/>
                          <a:pt x="855288" y="796433"/>
                          <a:pt x="848963" y="790299"/>
                        </a:cubicBezTo>
                        <a:lnTo>
                          <a:pt x="752151" y="696354"/>
                        </a:lnTo>
                        <a:cubicBezTo>
                          <a:pt x="745827" y="690210"/>
                          <a:pt x="735625" y="690372"/>
                          <a:pt x="729491" y="696697"/>
                        </a:cubicBezTo>
                        <a:lnTo>
                          <a:pt x="727358" y="698897"/>
                        </a:lnTo>
                        <a:lnTo>
                          <a:pt x="672341" y="644976"/>
                        </a:lnTo>
                        <a:cubicBezTo>
                          <a:pt x="692344" y="616382"/>
                          <a:pt x="704088" y="581587"/>
                          <a:pt x="704088" y="544039"/>
                        </a:cubicBezTo>
                        <a:cubicBezTo>
                          <a:pt x="704088" y="446656"/>
                          <a:pt x="625154" y="367732"/>
                          <a:pt x="527790" y="367732"/>
                        </a:cubicBezTo>
                        <a:lnTo>
                          <a:pt x="527790" y="367732"/>
                        </a:lnTo>
                        <a:close/>
                        <a:moveTo>
                          <a:pt x="527790" y="417433"/>
                        </a:moveTo>
                        <a:cubicBezTo>
                          <a:pt x="457876" y="417433"/>
                          <a:pt x="401203" y="474107"/>
                          <a:pt x="401203" y="544020"/>
                        </a:cubicBezTo>
                        <a:cubicBezTo>
                          <a:pt x="401203" y="613934"/>
                          <a:pt x="457876" y="670608"/>
                          <a:pt x="527790" y="670608"/>
                        </a:cubicBezTo>
                        <a:cubicBezTo>
                          <a:pt x="597703" y="670608"/>
                          <a:pt x="654377" y="613934"/>
                          <a:pt x="654377" y="544020"/>
                        </a:cubicBezTo>
                        <a:cubicBezTo>
                          <a:pt x="654387" y="474107"/>
                          <a:pt x="597703" y="417433"/>
                          <a:pt x="527790" y="417433"/>
                        </a:cubicBezTo>
                        <a:lnTo>
                          <a:pt x="527790" y="417433"/>
                        </a:lnTo>
                        <a:close/>
                        <a:moveTo>
                          <a:pt x="216198" y="265262"/>
                        </a:moveTo>
                        <a:cubicBezTo>
                          <a:pt x="209140" y="248450"/>
                          <a:pt x="195691" y="238735"/>
                          <a:pt x="180918" y="234982"/>
                        </a:cubicBezTo>
                        <a:lnTo>
                          <a:pt x="180165" y="234801"/>
                        </a:lnTo>
                        <a:lnTo>
                          <a:pt x="180165" y="229076"/>
                        </a:lnTo>
                        <a:cubicBezTo>
                          <a:pt x="180165" y="221532"/>
                          <a:pt x="174050" y="215417"/>
                          <a:pt x="166507" y="215417"/>
                        </a:cubicBezTo>
                        <a:cubicBezTo>
                          <a:pt x="158963" y="215417"/>
                          <a:pt x="152848" y="221532"/>
                          <a:pt x="152848" y="229076"/>
                        </a:cubicBezTo>
                        <a:lnTo>
                          <a:pt x="152848" y="234991"/>
                        </a:lnTo>
                        <a:cubicBezTo>
                          <a:pt x="145275" y="236868"/>
                          <a:pt x="138189" y="240259"/>
                          <a:pt x="132369" y="244993"/>
                        </a:cubicBezTo>
                        <a:cubicBezTo>
                          <a:pt x="122330" y="253165"/>
                          <a:pt x="115957" y="265024"/>
                          <a:pt x="116672" y="279816"/>
                        </a:cubicBezTo>
                        <a:cubicBezTo>
                          <a:pt x="117396" y="294761"/>
                          <a:pt x="124835" y="304771"/>
                          <a:pt x="135188" y="311525"/>
                        </a:cubicBezTo>
                        <a:cubicBezTo>
                          <a:pt x="143961" y="317249"/>
                          <a:pt x="154619" y="320192"/>
                          <a:pt x="164430" y="321802"/>
                        </a:cubicBezTo>
                        <a:cubicBezTo>
                          <a:pt x="171707" y="322993"/>
                          <a:pt x="179441" y="324869"/>
                          <a:pt x="185204" y="328346"/>
                        </a:cubicBezTo>
                        <a:cubicBezTo>
                          <a:pt x="189376" y="330860"/>
                          <a:pt x="192510" y="334508"/>
                          <a:pt x="193157" y="339919"/>
                        </a:cubicBezTo>
                        <a:cubicBezTo>
                          <a:pt x="193262" y="340747"/>
                          <a:pt x="193310" y="341281"/>
                          <a:pt x="193319" y="341528"/>
                        </a:cubicBezTo>
                        <a:cubicBezTo>
                          <a:pt x="193415" y="345586"/>
                          <a:pt x="191433" y="348720"/>
                          <a:pt x="188452" y="350977"/>
                        </a:cubicBezTo>
                        <a:cubicBezTo>
                          <a:pt x="184261" y="354159"/>
                          <a:pt x="178260" y="356045"/>
                          <a:pt x="172193" y="356778"/>
                        </a:cubicBezTo>
                        <a:cubicBezTo>
                          <a:pt x="170450" y="356987"/>
                          <a:pt x="168993" y="357111"/>
                          <a:pt x="167830" y="357140"/>
                        </a:cubicBezTo>
                        <a:cubicBezTo>
                          <a:pt x="160696" y="357311"/>
                          <a:pt x="153676" y="355578"/>
                          <a:pt x="148228" y="351958"/>
                        </a:cubicBezTo>
                        <a:cubicBezTo>
                          <a:pt x="143942" y="349101"/>
                          <a:pt x="140665" y="344929"/>
                          <a:pt x="139303" y="339471"/>
                        </a:cubicBezTo>
                        <a:cubicBezTo>
                          <a:pt x="137503" y="332165"/>
                          <a:pt x="130131" y="327698"/>
                          <a:pt x="122815" y="329498"/>
                        </a:cubicBezTo>
                        <a:cubicBezTo>
                          <a:pt x="115510" y="331299"/>
                          <a:pt x="111042" y="338671"/>
                          <a:pt x="112843" y="345986"/>
                        </a:cubicBezTo>
                        <a:cubicBezTo>
                          <a:pt x="115995" y="358645"/>
                          <a:pt x="123454" y="368208"/>
                          <a:pt x="133188" y="374694"/>
                        </a:cubicBezTo>
                        <a:cubicBezTo>
                          <a:pt x="139065" y="378609"/>
                          <a:pt x="145790" y="381343"/>
                          <a:pt x="152848" y="382876"/>
                        </a:cubicBezTo>
                        <a:lnTo>
                          <a:pt x="152848" y="388582"/>
                        </a:lnTo>
                        <a:cubicBezTo>
                          <a:pt x="152848" y="396126"/>
                          <a:pt x="158963" y="402241"/>
                          <a:pt x="166507" y="402241"/>
                        </a:cubicBezTo>
                        <a:cubicBezTo>
                          <a:pt x="174050" y="402241"/>
                          <a:pt x="180165" y="396126"/>
                          <a:pt x="180165" y="388582"/>
                        </a:cubicBezTo>
                        <a:lnTo>
                          <a:pt x="180165" y="383153"/>
                        </a:lnTo>
                        <a:cubicBezTo>
                          <a:pt x="188976" y="381467"/>
                          <a:pt x="197787" y="378038"/>
                          <a:pt x="204892" y="372656"/>
                        </a:cubicBezTo>
                        <a:cubicBezTo>
                          <a:pt x="214484" y="365379"/>
                          <a:pt x="220866" y="354940"/>
                          <a:pt x="220532" y="340909"/>
                        </a:cubicBezTo>
                        <a:cubicBezTo>
                          <a:pt x="220494" y="339281"/>
                          <a:pt x="220409" y="337880"/>
                          <a:pt x="220266" y="336737"/>
                        </a:cubicBezTo>
                        <a:cubicBezTo>
                          <a:pt x="218418" y="321488"/>
                          <a:pt x="210188" y="311582"/>
                          <a:pt x="199292" y="305000"/>
                        </a:cubicBezTo>
                        <a:cubicBezTo>
                          <a:pt x="189986" y="299380"/>
                          <a:pt x="178927" y="296599"/>
                          <a:pt x="168812" y="294942"/>
                        </a:cubicBezTo>
                        <a:cubicBezTo>
                          <a:pt x="162096" y="293837"/>
                          <a:pt x="155057" y="291998"/>
                          <a:pt x="150028" y="288712"/>
                        </a:cubicBezTo>
                        <a:cubicBezTo>
                          <a:pt x="146580" y="286464"/>
                          <a:pt x="144113" y="283235"/>
                          <a:pt x="143885" y="278549"/>
                        </a:cubicBezTo>
                        <a:cubicBezTo>
                          <a:pt x="143627" y="273310"/>
                          <a:pt x="145933" y="269072"/>
                          <a:pt x="149552" y="266129"/>
                        </a:cubicBezTo>
                        <a:cubicBezTo>
                          <a:pt x="152571" y="263681"/>
                          <a:pt x="156448" y="261966"/>
                          <a:pt x="160668" y="261118"/>
                        </a:cubicBezTo>
                        <a:cubicBezTo>
                          <a:pt x="165059" y="260233"/>
                          <a:pt x="169774" y="260309"/>
                          <a:pt x="174308" y="261452"/>
                        </a:cubicBezTo>
                        <a:cubicBezTo>
                          <a:pt x="181299" y="263223"/>
                          <a:pt x="187671" y="267833"/>
                          <a:pt x="191024" y="275834"/>
                        </a:cubicBezTo>
                        <a:cubicBezTo>
                          <a:pt x="193939" y="282788"/>
                          <a:pt x="201940" y="286055"/>
                          <a:pt x="208893" y="283140"/>
                        </a:cubicBezTo>
                        <a:cubicBezTo>
                          <a:pt x="215837" y="280216"/>
                          <a:pt x="219113" y="272215"/>
                          <a:pt x="216198" y="265262"/>
                        </a:cubicBezTo>
                        <a:lnTo>
                          <a:pt x="216198" y="265262"/>
                        </a:lnTo>
                        <a:close/>
                        <a:moveTo>
                          <a:pt x="350196" y="265262"/>
                        </a:moveTo>
                        <a:cubicBezTo>
                          <a:pt x="343138" y="248450"/>
                          <a:pt x="329689" y="238735"/>
                          <a:pt x="314916" y="234982"/>
                        </a:cubicBezTo>
                        <a:lnTo>
                          <a:pt x="314163" y="234801"/>
                        </a:lnTo>
                        <a:lnTo>
                          <a:pt x="314163" y="229076"/>
                        </a:lnTo>
                        <a:cubicBezTo>
                          <a:pt x="314163" y="221532"/>
                          <a:pt x="308048" y="215417"/>
                          <a:pt x="300504" y="215417"/>
                        </a:cubicBezTo>
                        <a:cubicBezTo>
                          <a:pt x="292960" y="215417"/>
                          <a:pt x="286845" y="221532"/>
                          <a:pt x="286845" y="229076"/>
                        </a:cubicBezTo>
                        <a:lnTo>
                          <a:pt x="286845" y="234991"/>
                        </a:lnTo>
                        <a:cubicBezTo>
                          <a:pt x="279273" y="236868"/>
                          <a:pt x="272186" y="240259"/>
                          <a:pt x="266367" y="244993"/>
                        </a:cubicBezTo>
                        <a:cubicBezTo>
                          <a:pt x="256327" y="253165"/>
                          <a:pt x="249955" y="265024"/>
                          <a:pt x="250669" y="279816"/>
                        </a:cubicBezTo>
                        <a:cubicBezTo>
                          <a:pt x="251393" y="294761"/>
                          <a:pt x="258832" y="304771"/>
                          <a:pt x="269186" y="311525"/>
                        </a:cubicBezTo>
                        <a:cubicBezTo>
                          <a:pt x="277959" y="317249"/>
                          <a:pt x="288617" y="320192"/>
                          <a:pt x="298428" y="321802"/>
                        </a:cubicBezTo>
                        <a:cubicBezTo>
                          <a:pt x="305705" y="322993"/>
                          <a:pt x="313439" y="324869"/>
                          <a:pt x="319202" y="328346"/>
                        </a:cubicBezTo>
                        <a:cubicBezTo>
                          <a:pt x="323374" y="330860"/>
                          <a:pt x="326507" y="334508"/>
                          <a:pt x="327165" y="339919"/>
                        </a:cubicBezTo>
                        <a:cubicBezTo>
                          <a:pt x="327270" y="340747"/>
                          <a:pt x="327317" y="341281"/>
                          <a:pt x="327327" y="341528"/>
                        </a:cubicBezTo>
                        <a:cubicBezTo>
                          <a:pt x="327422" y="345586"/>
                          <a:pt x="325441" y="348720"/>
                          <a:pt x="322459" y="350977"/>
                        </a:cubicBezTo>
                        <a:cubicBezTo>
                          <a:pt x="318268" y="354159"/>
                          <a:pt x="312268" y="356045"/>
                          <a:pt x="306200" y="356778"/>
                        </a:cubicBezTo>
                        <a:cubicBezTo>
                          <a:pt x="304457" y="356987"/>
                          <a:pt x="303000" y="357111"/>
                          <a:pt x="301838" y="357140"/>
                        </a:cubicBezTo>
                        <a:cubicBezTo>
                          <a:pt x="294704" y="357311"/>
                          <a:pt x="287684" y="355578"/>
                          <a:pt x="282235" y="351958"/>
                        </a:cubicBezTo>
                        <a:cubicBezTo>
                          <a:pt x="277940" y="349101"/>
                          <a:pt x="274672" y="344929"/>
                          <a:pt x="273310" y="339471"/>
                        </a:cubicBezTo>
                        <a:cubicBezTo>
                          <a:pt x="271510" y="332165"/>
                          <a:pt x="264138" y="327698"/>
                          <a:pt x="256823" y="329498"/>
                        </a:cubicBezTo>
                        <a:cubicBezTo>
                          <a:pt x="249507" y="331299"/>
                          <a:pt x="245050" y="338671"/>
                          <a:pt x="246850" y="345986"/>
                        </a:cubicBezTo>
                        <a:cubicBezTo>
                          <a:pt x="250003" y="358645"/>
                          <a:pt x="257461" y="368208"/>
                          <a:pt x="267195" y="374694"/>
                        </a:cubicBezTo>
                        <a:cubicBezTo>
                          <a:pt x="273072" y="378609"/>
                          <a:pt x="279797" y="381343"/>
                          <a:pt x="286855" y="382876"/>
                        </a:cubicBezTo>
                        <a:lnTo>
                          <a:pt x="286855" y="388582"/>
                        </a:lnTo>
                        <a:cubicBezTo>
                          <a:pt x="286855" y="396126"/>
                          <a:pt x="292970" y="402241"/>
                          <a:pt x="300514" y="402241"/>
                        </a:cubicBezTo>
                        <a:cubicBezTo>
                          <a:pt x="308058" y="402241"/>
                          <a:pt x="314173" y="396126"/>
                          <a:pt x="314173" y="388582"/>
                        </a:cubicBezTo>
                        <a:lnTo>
                          <a:pt x="314173" y="383153"/>
                        </a:lnTo>
                        <a:cubicBezTo>
                          <a:pt x="322983" y="381467"/>
                          <a:pt x="331794" y="378038"/>
                          <a:pt x="338899" y="372656"/>
                        </a:cubicBezTo>
                        <a:cubicBezTo>
                          <a:pt x="348491" y="365379"/>
                          <a:pt x="354873" y="354940"/>
                          <a:pt x="354540" y="340909"/>
                        </a:cubicBezTo>
                        <a:cubicBezTo>
                          <a:pt x="354501" y="339281"/>
                          <a:pt x="354416" y="337880"/>
                          <a:pt x="354273" y="336737"/>
                        </a:cubicBezTo>
                        <a:cubicBezTo>
                          <a:pt x="352425" y="321488"/>
                          <a:pt x="344195" y="311582"/>
                          <a:pt x="333299" y="305000"/>
                        </a:cubicBezTo>
                        <a:cubicBezTo>
                          <a:pt x="323993" y="299380"/>
                          <a:pt x="312934" y="296599"/>
                          <a:pt x="302819" y="294942"/>
                        </a:cubicBezTo>
                        <a:cubicBezTo>
                          <a:pt x="296104" y="293837"/>
                          <a:pt x="289065" y="291998"/>
                          <a:pt x="284036" y="288712"/>
                        </a:cubicBezTo>
                        <a:cubicBezTo>
                          <a:pt x="280587" y="286464"/>
                          <a:pt x="278121" y="283235"/>
                          <a:pt x="277892" y="278549"/>
                        </a:cubicBezTo>
                        <a:cubicBezTo>
                          <a:pt x="277635" y="273310"/>
                          <a:pt x="279940" y="269072"/>
                          <a:pt x="283559" y="266129"/>
                        </a:cubicBezTo>
                        <a:cubicBezTo>
                          <a:pt x="286579" y="263681"/>
                          <a:pt x="290455" y="261966"/>
                          <a:pt x="294675" y="261118"/>
                        </a:cubicBezTo>
                        <a:cubicBezTo>
                          <a:pt x="299066" y="260233"/>
                          <a:pt x="303781" y="260309"/>
                          <a:pt x="308315" y="261452"/>
                        </a:cubicBezTo>
                        <a:cubicBezTo>
                          <a:pt x="315306" y="263223"/>
                          <a:pt x="321678" y="267833"/>
                          <a:pt x="325031" y="275834"/>
                        </a:cubicBezTo>
                        <a:cubicBezTo>
                          <a:pt x="327946" y="282788"/>
                          <a:pt x="335947" y="286055"/>
                          <a:pt x="342900" y="283140"/>
                        </a:cubicBezTo>
                        <a:cubicBezTo>
                          <a:pt x="349834" y="280216"/>
                          <a:pt x="353111" y="272215"/>
                          <a:pt x="350196" y="265262"/>
                        </a:cubicBezTo>
                        <a:lnTo>
                          <a:pt x="350196" y="265262"/>
                        </a:lnTo>
                        <a:close/>
                        <a:moveTo>
                          <a:pt x="495481" y="99841"/>
                        </a:moveTo>
                        <a:lnTo>
                          <a:pt x="495481" y="185328"/>
                        </a:lnTo>
                        <a:cubicBezTo>
                          <a:pt x="495481" y="189519"/>
                          <a:pt x="498900" y="192938"/>
                          <a:pt x="503091" y="192938"/>
                        </a:cubicBezTo>
                        <a:lnTo>
                          <a:pt x="588578" y="192938"/>
                        </a:lnTo>
                        <a:cubicBezTo>
                          <a:pt x="587835" y="191319"/>
                          <a:pt x="586788" y="189833"/>
                          <a:pt x="585435" y="188481"/>
                        </a:cubicBezTo>
                        <a:lnTo>
                          <a:pt x="499939" y="102984"/>
                        </a:lnTo>
                        <a:cubicBezTo>
                          <a:pt x="498586" y="101622"/>
                          <a:pt x="497100" y="100574"/>
                          <a:pt x="495481" y="99841"/>
                        </a:cubicBezTo>
                        <a:lnTo>
                          <a:pt x="495481" y="99841"/>
                        </a:lnTo>
                        <a:close/>
                        <a:moveTo>
                          <a:pt x="113748" y="7144"/>
                        </a:moveTo>
                        <a:cubicBezTo>
                          <a:pt x="105356" y="7144"/>
                          <a:pt x="98517" y="13983"/>
                          <a:pt x="98517" y="22374"/>
                        </a:cubicBezTo>
                        <a:lnTo>
                          <a:pt x="98517" y="71209"/>
                        </a:lnTo>
                        <a:lnTo>
                          <a:pt x="489175" y="71209"/>
                        </a:lnTo>
                        <a:cubicBezTo>
                          <a:pt x="500615" y="71209"/>
                          <a:pt x="511169" y="75581"/>
                          <a:pt x="519255" y="83668"/>
                        </a:cubicBezTo>
                        <a:lnTo>
                          <a:pt x="604752" y="169164"/>
                        </a:lnTo>
                        <a:cubicBezTo>
                          <a:pt x="612838" y="177251"/>
                          <a:pt x="617210" y="187804"/>
                          <a:pt x="617210" y="199244"/>
                        </a:cubicBezTo>
                        <a:lnTo>
                          <a:pt x="617210" y="361074"/>
                        </a:lnTo>
                        <a:cubicBezTo>
                          <a:pt x="641737" y="373085"/>
                          <a:pt x="663502" y="389887"/>
                          <a:pt x="681266" y="410251"/>
                        </a:cubicBezTo>
                        <a:lnTo>
                          <a:pt x="681266" y="128883"/>
                        </a:lnTo>
                        <a:lnTo>
                          <a:pt x="594465" y="128883"/>
                        </a:lnTo>
                        <a:cubicBezTo>
                          <a:pt x="575196" y="128883"/>
                          <a:pt x="559537" y="113224"/>
                          <a:pt x="559537" y="93955"/>
                        </a:cubicBezTo>
                        <a:lnTo>
                          <a:pt x="559537" y="7144"/>
                        </a:lnTo>
                        <a:lnTo>
                          <a:pt x="113748" y="7144"/>
                        </a:lnTo>
                        <a:lnTo>
                          <a:pt x="113748" y="7144"/>
                        </a:lnTo>
                        <a:close/>
                        <a:moveTo>
                          <a:pt x="666874" y="762419"/>
                        </a:moveTo>
                        <a:cubicBezTo>
                          <a:pt x="666598" y="762438"/>
                          <a:pt x="666321" y="762438"/>
                          <a:pt x="666036" y="762438"/>
                        </a:cubicBezTo>
                        <a:lnTo>
                          <a:pt x="617201" y="762438"/>
                        </a:lnTo>
                        <a:lnTo>
                          <a:pt x="617201" y="726977"/>
                        </a:lnTo>
                        <a:cubicBezTo>
                          <a:pt x="625078" y="723119"/>
                          <a:pt x="632727" y="718747"/>
                          <a:pt x="640090" y="713870"/>
                        </a:cubicBezTo>
                        <a:lnTo>
                          <a:pt x="663321" y="736635"/>
                        </a:lnTo>
                        <a:cubicBezTo>
                          <a:pt x="661873" y="745322"/>
                          <a:pt x="663064" y="754351"/>
                          <a:pt x="666874" y="762419"/>
                        </a:cubicBezTo>
                        <a:lnTo>
                          <a:pt x="666874" y="762419"/>
                        </a:lnTo>
                        <a:close/>
                        <a:moveTo>
                          <a:pt x="586854" y="8468"/>
                        </a:moveTo>
                        <a:lnTo>
                          <a:pt x="586854" y="93955"/>
                        </a:lnTo>
                        <a:cubicBezTo>
                          <a:pt x="586854" y="98146"/>
                          <a:pt x="590274" y="101565"/>
                          <a:pt x="594465" y="101565"/>
                        </a:cubicBezTo>
                        <a:lnTo>
                          <a:pt x="679952" y="101565"/>
                        </a:lnTo>
                        <a:cubicBezTo>
                          <a:pt x="679209" y="99946"/>
                          <a:pt x="678161" y="98460"/>
                          <a:pt x="676808" y="97107"/>
                        </a:cubicBezTo>
                        <a:lnTo>
                          <a:pt x="591312" y="11611"/>
                        </a:lnTo>
                        <a:cubicBezTo>
                          <a:pt x="589959" y="10258"/>
                          <a:pt x="588474" y="9211"/>
                          <a:pt x="586854" y="8468"/>
                        </a:cubicBezTo>
                        <a:close/>
                      </a:path>
                    </a:pathLst>
                  </a:custGeom>
                  <a:solidFill>
                    <a:srgbClr val="547D8F"/>
                  </a:solidFill>
                  <a:ln w="9525" cap="flat">
                    <a:noFill/>
                    <a:prstDash val="solid"/>
                    <a:miter/>
                  </a:ln>
                </p:spPr>
                <p:txBody>
                  <a:bodyPr rtlCol="0" anchor="ctr"/>
                  <a:lstStyle/>
                  <a:p>
                    <a:endParaRPr lang="en-US"/>
                  </a:p>
                </p:txBody>
              </p:sp>
            </p:grpSp>
          </p:grpSp>
          <p:grpSp>
            <p:nvGrpSpPr>
              <p:cNvPr id="298" name="Group 297">
                <a:extLst>
                  <a:ext uri="{FF2B5EF4-FFF2-40B4-BE49-F238E27FC236}">
                    <a16:creationId xmlns:a16="http://schemas.microsoft.com/office/drawing/2014/main" id="{A4F87F8F-3481-45CD-8B33-0AD9245C0C7B}"/>
                  </a:ext>
                </a:extLst>
              </p:cNvPr>
              <p:cNvGrpSpPr/>
              <p:nvPr/>
            </p:nvGrpSpPr>
            <p:grpSpPr>
              <a:xfrm>
                <a:off x="9951503" y="4025327"/>
                <a:ext cx="1619144" cy="857198"/>
                <a:chOff x="9951503" y="4025327"/>
                <a:chExt cx="1619144" cy="857198"/>
              </a:xfrm>
            </p:grpSpPr>
            <p:grpSp>
              <p:nvGrpSpPr>
                <p:cNvPr id="243" name="Group 242">
                  <a:extLst>
                    <a:ext uri="{FF2B5EF4-FFF2-40B4-BE49-F238E27FC236}">
                      <a16:creationId xmlns:a16="http://schemas.microsoft.com/office/drawing/2014/main" id="{728D5B11-771B-440A-8322-A2F7F240BBD3}"/>
                    </a:ext>
                  </a:extLst>
                </p:cNvPr>
                <p:cNvGrpSpPr/>
                <p:nvPr/>
              </p:nvGrpSpPr>
              <p:grpSpPr>
                <a:xfrm>
                  <a:off x="9951503" y="4288418"/>
                  <a:ext cx="1619144" cy="594107"/>
                  <a:chOff x="595171" y="2317187"/>
                  <a:chExt cx="1619144" cy="594107"/>
                </a:xfrm>
              </p:grpSpPr>
              <p:sp>
                <p:nvSpPr>
                  <p:cNvPr id="249" name="Rectangle 14">
                    <a:extLst>
                      <a:ext uri="{FF2B5EF4-FFF2-40B4-BE49-F238E27FC236}">
                        <a16:creationId xmlns:a16="http://schemas.microsoft.com/office/drawing/2014/main" id="{D6D1ABF8-490D-4800-BCDC-FF90528280EC}"/>
                      </a:ext>
                    </a:extLst>
                  </p:cNvPr>
                  <p:cNvSpPr/>
                  <p:nvPr/>
                </p:nvSpPr>
                <p:spPr>
                  <a:xfrm>
                    <a:off x="595171" y="2317187"/>
                    <a:ext cx="1619144" cy="594107"/>
                  </a:xfrm>
                  <a:prstGeom prst="roundRect">
                    <a:avLst>
                      <a:gd name="adj" fmla="val 7983"/>
                    </a:avLst>
                  </a:prstGeom>
                  <a:solidFill>
                    <a:srgbClr val="547D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50" name="Rectangle 14">
                    <a:extLst>
                      <a:ext uri="{FF2B5EF4-FFF2-40B4-BE49-F238E27FC236}">
                        <a16:creationId xmlns:a16="http://schemas.microsoft.com/office/drawing/2014/main" id="{94C81549-5BEC-49EF-9493-E2264DFAB4EC}"/>
                      </a:ext>
                    </a:extLst>
                  </p:cNvPr>
                  <p:cNvSpPr/>
                  <p:nvPr/>
                </p:nvSpPr>
                <p:spPr>
                  <a:xfrm>
                    <a:off x="630841" y="2352963"/>
                    <a:ext cx="1547804" cy="522555"/>
                  </a:xfrm>
                  <a:prstGeom prst="roundRect">
                    <a:avLst>
                      <a:gd name="adj" fmla="val 5423"/>
                    </a:avLst>
                  </a:pr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nvGrpSpPr>
                  <p:cNvPr id="251" name="Group 250">
                    <a:extLst>
                      <a:ext uri="{FF2B5EF4-FFF2-40B4-BE49-F238E27FC236}">
                        <a16:creationId xmlns:a16="http://schemas.microsoft.com/office/drawing/2014/main" id="{1ACF7180-8393-4430-A74F-C7402CACF9A5}"/>
                      </a:ext>
                    </a:extLst>
                  </p:cNvPr>
                  <p:cNvGrpSpPr/>
                  <p:nvPr/>
                </p:nvGrpSpPr>
                <p:grpSpPr>
                  <a:xfrm>
                    <a:off x="1304539" y="2853057"/>
                    <a:ext cx="200409" cy="39035"/>
                    <a:chOff x="1253534" y="2857363"/>
                    <a:chExt cx="242495" cy="47232"/>
                  </a:xfrm>
                  <a:solidFill>
                    <a:schemeClr val="bg1"/>
                  </a:solidFill>
                </p:grpSpPr>
                <p:sp>
                  <p:nvSpPr>
                    <p:cNvPr id="252" name="Oval 251">
                      <a:extLst>
                        <a:ext uri="{FF2B5EF4-FFF2-40B4-BE49-F238E27FC236}">
                          <a16:creationId xmlns:a16="http://schemas.microsoft.com/office/drawing/2014/main" id="{A6DF6A67-B216-4EEB-8D43-57BA8A136F6B}"/>
                        </a:ext>
                      </a:extLst>
                    </p:cNvPr>
                    <p:cNvSpPr/>
                    <p:nvPr/>
                  </p:nvSpPr>
                  <p:spPr>
                    <a:xfrm>
                      <a:off x="1351166"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53" name="Oval 252">
                      <a:extLst>
                        <a:ext uri="{FF2B5EF4-FFF2-40B4-BE49-F238E27FC236}">
                          <a16:creationId xmlns:a16="http://schemas.microsoft.com/office/drawing/2014/main" id="{0A5A5188-FA0C-4B5D-91F7-7E9F2546B206}"/>
                        </a:ext>
                      </a:extLst>
                    </p:cNvPr>
                    <p:cNvSpPr/>
                    <p:nvPr/>
                  </p:nvSpPr>
                  <p:spPr>
                    <a:xfrm>
                      <a:off x="1253534"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54" name="Oval 253">
                      <a:extLst>
                        <a:ext uri="{FF2B5EF4-FFF2-40B4-BE49-F238E27FC236}">
                          <a16:creationId xmlns:a16="http://schemas.microsoft.com/office/drawing/2014/main" id="{D263BA26-1421-4953-9B91-873ED57ADBAF}"/>
                        </a:ext>
                      </a:extLst>
                    </p:cNvPr>
                    <p:cNvSpPr/>
                    <p:nvPr/>
                  </p:nvSpPr>
                  <p:spPr>
                    <a:xfrm>
                      <a:off x="1448797" y="2857363"/>
                      <a:ext cx="47232" cy="47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grpSp>
            <p:sp>
              <p:nvSpPr>
                <p:cNvPr id="244" name="TextBox 243">
                  <a:extLst>
                    <a:ext uri="{FF2B5EF4-FFF2-40B4-BE49-F238E27FC236}">
                      <a16:creationId xmlns:a16="http://schemas.microsoft.com/office/drawing/2014/main" id="{E4871954-AED6-4CBC-9DE7-2AE7BB4A7E05}"/>
                    </a:ext>
                  </a:extLst>
                </p:cNvPr>
                <p:cNvSpPr txBox="1"/>
                <p:nvPr/>
              </p:nvSpPr>
              <p:spPr>
                <a:xfrm>
                  <a:off x="9987768" y="4440750"/>
                  <a:ext cx="1546614" cy="289441"/>
                </a:xfrm>
                <a:prstGeom prst="roundRect">
                  <a:avLst/>
                </a:prstGeom>
                <a:noFill/>
              </p:spPr>
              <p:txBody>
                <a:bodyPr vert="horz" wrap="square" rtlCol="0" anchor="ctr">
                  <a:spAutoFit/>
                </a:bodyPr>
                <a:lstStyle/>
                <a:p>
                  <a:pPr algn="ctr"/>
                  <a:r>
                    <a:rPr lang="en-US" sz="1100" b="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External Audit</a:t>
                  </a:r>
                </a:p>
              </p:txBody>
            </p:sp>
            <p:grpSp>
              <p:nvGrpSpPr>
                <p:cNvPr id="297" name="Group 296">
                  <a:extLst>
                    <a:ext uri="{FF2B5EF4-FFF2-40B4-BE49-F238E27FC236}">
                      <a16:creationId xmlns:a16="http://schemas.microsoft.com/office/drawing/2014/main" id="{AE7EDC3A-3E8A-45E9-B679-BEF9FDE1D8F2}"/>
                    </a:ext>
                  </a:extLst>
                </p:cNvPr>
                <p:cNvGrpSpPr/>
                <p:nvPr/>
              </p:nvGrpSpPr>
              <p:grpSpPr>
                <a:xfrm>
                  <a:off x="10553300" y="4025327"/>
                  <a:ext cx="415551" cy="415551"/>
                  <a:chOff x="10553300" y="4025327"/>
                  <a:chExt cx="415551" cy="415551"/>
                </a:xfrm>
              </p:grpSpPr>
              <p:grpSp>
                <p:nvGrpSpPr>
                  <p:cNvPr id="245" name="Group 244">
                    <a:extLst>
                      <a:ext uri="{FF2B5EF4-FFF2-40B4-BE49-F238E27FC236}">
                        <a16:creationId xmlns:a16="http://schemas.microsoft.com/office/drawing/2014/main" id="{D2D81B66-FE2B-47B4-9F0A-1B0F8878743A}"/>
                      </a:ext>
                    </a:extLst>
                  </p:cNvPr>
                  <p:cNvGrpSpPr/>
                  <p:nvPr/>
                </p:nvGrpSpPr>
                <p:grpSpPr>
                  <a:xfrm>
                    <a:off x="10553300" y="4025327"/>
                    <a:ext cx="415551" cy="415551"/>
                    <a:chOff x="1196968" y="2054096"/>
                    <a:chExt cx="415551" cy="415551"/>
                  </a:xfrm>
                </p:grpSpPr>
                <p:sp>
                  <p:nvSpPr>
                    <p:cNvPr id="246" name="Oval 245">
                      <a:extLst>
                        <a:ext uri="{FF2B5EF4-FFF2-40B4-BE49-F238E27FC236}">
                          <a16:creationId xmlns:a16="http://schemas.microsoft.com/office/drawing/2014/main" id="{B48293D8-8E20-4373-AB8D-47776C4CAD18}"/>
                        </a:ext>
                      </a:extLst>
                    </p:cNvPr>
                    <p:cNvSpPr/>
                    <p:nvPr/>
                  </p:nvSpPr>
                  <p:spPr>
                    <a:xfrm>
                      <a:off x="1215856" y="2072984"/>
                      <a:ext cx="377774" cy="377774"/>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47" name="Oval 246">
                      <a:extLst>
                        <a:ext uri="{FF2B5EF4-FFF2-40B4-BE49-F238E27FC236}">
                          <a16:creationId xmlns:a16="http://schemas.microsoft.com/office/drawing/2014/main" id="{69BEA3FE-A7F6-4872-AF96-9B19CAC45717}"/>
                        </a:ext>
                      </a:extLst>
                    </p:cNvPr>
                    <p:cNvSpPr/>
                    <p:nvPr/>
                  </p:nvSpPr>
                  <p:spPr>
                    <a:xfrm>
                      <a:off x="1249884" y="2107012"/>
                      <a:ext cx="309718" cy="309718"/>
                    </a:xfrm>
                    <a:prstGeom prst="ellipse">
                      <a:avLst/>
                    </a:prstGeom>
                    <a:solidFill>
                      <a:srgbClr val="547D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sp>
                  <p:nvSpPr>
                    <p:cNvPr id="248" name="Arc 247">
                      <a:extLst>
                        <a:ext uri="{FF2B5EF4-FFF2-40B4-BE49-F238E27FC236}">
                          <a16:creationId xmlns:a16="http://schemas.microsoft.com/office/drawing/2014/main" id="{8A6D3936-8AE0-4F17-9AB0-638405FF83E4}"/>
                        </a:ext>
                      </a:extLst>
                    </p:cNvPr>
                    <p:cNvSpPr/>
                    <p:nvPr/>
                  </p:nvSpPr>
                  <p:spPr>
                    <a:xfrm>
                      <a:off x="1196968" y="2054096"/>
                      <a:ext cx="415551" cy="415551"/>
                    </a:xfrm>
                    <a:prstGeom prst="arc">
                      <a:avLst>
                        <a:gd name="adj1" fmla="val 11044581"/>
                        <a:gd name="adj2" fmla="val 21340452"/>
                      </a:avLst>
                    </a:prstGeom>
                    <a:noFill/>
                    <a:ln w="6350">
                      <a:solidFill>
                        <a:srgbClr val="547D8F"/>
                      </a:solidFill>
                      <a:prstDash val="dash"/>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p>
                  </p:txBody>
                </p:sp>
              </p:grpSp>
              <p:sp>
                <p:nvSpPr>
                  <p:cNvPr id="291" name="Graphic 94">
                    <a:extLst>
                      <a:ext uri="{FF2B5EF4-FFF2-40B4-BE49-F238E27FC236}">
                        <a16:creationId xmlns:a16="http://schemas.microsoft.com/office/drawing/2014/main" id="{894B5D9D-8BCF-4CFF-A41C-566656405F66}"/>
                      </a:ext>
                    </a:extLst>
                  </p:cNvPr>
                  <p:cNvSpPr/>
                  <p:nvPr/>
                </p:nvSpPr>
                <p:spPr>
                  <a:xfrm>
                    <a:off x="10689093" y="4137629"/>
                    <a:ext cx="143965" cy="190947"/>
                  </a:xfrm>
                  <a:custGeom>
                    <a:avLst/>
                    <a:gdLst>
                      <a:gd name="connsiteX0" fmla="*/ 1145381 w 3181350"/>
                      <a:gd name="connsiteY0" fmla="*/ 3780239 h 4219575"/>
                      <a:gd name="connsiteX1" fmla="*/ 7144 w 3181350"/>
                      <a:gd name="connsiteY1" fmla="*/ 3780239 h 4219575"/>
                      <a:gd name="connsiteX2" fmla="*/ 7144 w 3181350"/>
                      <a:gd name="connsiteY2" fmla="*/ 3992646 h 4219575"/>
                      <a:gd name="connsiteX3" fmla="*/ 1145381 w 3181350"/>
                      <a:gd name="connsiteY3" fmla="*/ 3992646 h 4219575"/>
                      <a:gd name="connsiteX4" fmla="*/ 1145381 w 3181350"/>
                      <a:gd name="connsiteY4" fmla="*/ 3780239 h 4219575"/>
                      <a:gd name="connsiteX5" fmla="*/ 1759744 w 3181350"/>
                      <a:gd name="connsiteY5" fmla="*/ 328379 h 4219575"/>
                      <a:gd name="connsiteX6" fmla="*/ 1244441 w 3181350"/>
                      <a:gd name="connsiteY6" fmla="*/ 328379 h 4219575"/>
                      <a:gd name="connsiteX7" fmla="*/ 1244441 w 3181350"/>
                      <a:gd name="connsiteY7" fmla="*/ 754146 h 4219575"/>
                      <a:gd name="connsiteX8" fmla="*/ 1762601 w 3181350"/>
                      <a:gd name="connsiteY8" fmla="*/ 754146 h 4219575"/>
                      <a:gd name="connsiteX9" fmla="*/ 1633061 w 3181350"/>
                      <a:gd name="connsiteY9" fmla="*/ 560789 h 4219575"/>
                      <a:gd name="connsiteX10" fmla="*/ 1632109 w 3181350"/>
                      <a:gd name="connsiteY10" fmla="*/ 510306 h 4219575"/>
                      <a:gd name="connsiteX11" fmla="*/ 1759744 w 3181350"/>
                      <a:gd name="connsiteY11" fmla="*/ 328379 h 4219575"/>
                      <a:gd name="connsiteX12" fmla="*/ 1188244 w 3181350"/>
                      <a:gd name="connsiteY12" fmla="*/ 36914 h 4219575"/>
                      <a:gd name="connsiteX13" fmla="*/ 1015841 w 3181350"/>
                      <a:gd name="connsiteY13" fmla="*/ 108351 h 4219575"/>
                      <a:gd name="connsiteX14" fmla="*/ 1188244 w 3181350"/>
                      <a:gd name="connsiteY14" fmla="*/ 179789 h 4219575"/>
                      <a:gd name="connsiteX15" fmla="*/ 1188244 w 3181350"/>
                      <a:gd name="connsiteY15" fmla="*/ 36914 h 4219575"/>
                      <a:gd name="connsiteX16" fmla="*/ 1188244 w 3181350"/>
                      <a:gd name="connsiteY16" fmla="*/ 36914 h 4219575"/>
                      <a:gd name="connsiteX17" fmla="*/ 1157764 w 3181350"/>
                      <a:gd name="connsiteY17" fmla="*/ 290279 h 4219575"/>
                      <a:gd name="connsiteX18" fmla="*/ 1075849 w 3181350"/>
                      <a:gd name="connsiteY18" fmla="*/ 290279 h 4219575"/>
                      <a:gd name="connsiteX19" fmla="*/ 1075849 w 3181350"/>
                      <a:gd name="connsiteY19" fmla="*/ 957981 h 4219575"/>
                      <a:gd name="connsiteX20" fmla="*/ 1157764 w 3181350"/>
                      <a:gd name="connsiteY20" fmla="*/ 957029 h 4219575"/>
                      <a:gd name="connsiteX21" fmla="*/ 1157764 w 3181350"/>
                      <a:gd name="connsiteY21" fmla="*/ 290279 h 4219575"/>
                      <a:gd name="connsiteX22" fmla="*/ 432911 w 3181350"/>
                      <a:gd name="connsiteY22" fmla="*/ 2596281 h 4219575"/>
                      <a:gd name="connsiteX23" fmla="*/ 432911 w 3181350"/>
                      <a:gd name="connsiteY23" fmla="*/ 2510556 h 4219575"/>
                      <a:gd name="connsiteX24" fmla="*/ 538639 w 3181350"/>
                      <a:gd name="connsiteY24" fmla="*/ 2510556 h 4219575"/>
                      <a:gd name="connsiteX25" fmla="*/ 538639 w 3181350"/>
                      <a:gd name="connsiteY25" fmla="*/ 2596281 h 4219575"/>
                      <a:gd name="connsiteX26" fmla="*/ 432911 w 3181350"/>
                      <a:gd name="connsiteY26" fmla="*/ 2596281 h 4219575"/>
                      <a:gd name="connsiteX27" fmla="*/ 432911 w 3181350"/>
                      <a:gd name="connsiteY27" fmla="*/ 2841074 h 4219575"/>
                      <a:gd name="connsiteX28" fmla="*/ 432911 w 3181350"/>
                      <a:gd name="connsiteY28" fmla="*/ 2755349 h 4219575"/>
                      <a:gd name="connsiteX29" fmla="*/ 538639 w 3181350"/>
                      <a:gd name="connsiteY29" fmla="*/ 2755349 h 4219575"/>
                      <a:gd name="connsiteX30" fmla="*/ 538639 w 3181350"/>
                      <a:gd name="connsiteY30" fmla="*/ 2841074 h 4219575"/>
                      <a:gd name="connsiteX31" fmla="*/ 432911 w 3181350"/>
                      <a:gd name="connsiteY31" fmla="*/ 2841074 h 4219575"/>
                      <a:gd name="connsiteX32" fmla="*/ 432911 w 3181350"/>
                      <a:gd name="connsiteY32" fmla="*/ 3086819 h 4219575"/>
                      <a:gd name="connsiteX33" fmla="*/ 432911 w 3181350"/>
                      <a:gd name="connsiteY33" fmla="*/ 3001094 h 4219575"/>
                      <a:gd name="connsiteX34" fmla="*/ 538639 w 3181350"/>
                      <a:gd name="connsiteY34" fmla="*/ 3001094 h 4219575"/>
                      <a:gd name="connsiteX35" fmla="*/ 538639 w 3181350"/>
                      <a:gd name="connsiteY35" fmla="*/ 3086819 h 4219575"/>
                      <a:gd name="connsiteX36" fmla="*/ 432911 w 3181350"/>
                      <a:gd name="connsiteY36" fmla="*/ 3086819 h 4219575"/>
                      <a:gd name="connsiteX37" fmla="*/ 432911 w 3181350"/>
                      <a:gd name="connsiteY37" fmla="*/ 3331612 h 4219575"/>
                      <a:gd name="connsiteX38" fmla="*/ 432911 w 3181350"/>
                      <a:gd name="connsiteY38" fmla="*/ 3245887 h 4219575"/>
                      <a:gd name="connsiteX39" fmla="*/ 538639 w 3181350"/>
                      <a:gd name="connsiteY39" fmla="*/ 3245887 h 4219575"/>
                      <a:gd name="connsiteX40" fmla="*/ 538639 w 3181350"/>
                      <a:gd name="connsiteY40" fmla="*/ 3331612 h 4219575"/>
                      <a:gd name="connsiteX41" fmla="*/ 432911 w 3181350"/>
                      <a:gd name="connsiteY41" fmla="*/ 3331612 h 4219575"/>
                      <a:gd name="connsiteX42" fmla="*/ 860584 w 3181350"/>
                      <a:gd name="connsiteY42" fmla="*/ 2350537 h 4219575"/>
                      <a:gd name="connsiteX43" fmla="*/ 860584 w 3181350"/>
                      <a:gd name="connsiteY43" fmla="*/ 2264812 h 4219575"/>
                      <a:gd name="connsiteX44" fmla="*/ 966311 w 3181350"/>
                      <a:gd name="connsiteY44" fmla="*/ 2264812 h 4219575"/>
                      <a:gd name="connsiteX45" fmla="*/ 966311 w 3181350"/>
                      <a:gd name="connsiteY45" fmla="*/ 2350537 h 4219575"/>
                      <a:gd name="connsiteX46" fmla="*/ 860584 w 3181350"/>
                      <a:gd name="connsiteY46" fmla="*/ 2350537 h 4219575"/>
                      <a:gd name="connsiteX47" fmla="*/ 860584 w 3181350"/>
                      <a:gd name="connsiteY47" fmla="*/ 2596281 h 4219575"/>
                      <a:gd name="connsiteX48" fmla="*/ 860584 w 3181350"/>
                      <a:gd name="connsiteY48" fmla="*/ 2510556 h 4219575"/>
                      <a:gd name="connsiteX49" fmla="*/ 966311 w 3181350"/>
                      <a:gd name="connsiteY49" fmla="*/ 2510556 h 4219575"/>
                      <a:gd name="connsiteX50" fmla="*/ 966311 w 3181350"/>
                      <a:gd name="connsiteY50" fmla="*/ 2596281 h 4219575"/>
                      <a:gd name="connsiteX51" fmla="*/ 860584 w 3181350"/>
                      <a:gd name="connsiteY51" fmla="*/ 2596281 h 4219575"/>
                      <a:gd name="connsiteX52" fmla="*/ 860584 w 3181350"/>
                      <a:gd name="connsiteY52" fmla="*/ 2841074 h 4219575"/>
                      <a:gd name="connsiteX53" fmla="*/ 860584 w 3181350"/>
                      <a:gd name="connsiteY53" fmla="*/ 2755349 h 4219575"/>
                      <a:gd name="connsiteX54" fmla="*/ 966311 w 3181350"/>
                      <a:gd name="connsiteY54" fmla="*/ 2755349 h 4219575"/>
                      <a:gd name="connsiteX55" fmla="*/ 966311 w 3181350"/>
                      <a:gd name="connsiteY55" fmla="*/ 2841074 h 4219575"/>
                      <a:gd name="connsiteX56" fmla="*/ 860584 w 3181350"/>
                      <a:gd name="connsiteY56" fmla="*/ 2841074 h 4219575"/>
                      <a:gd name="connsiteX57" fmla="*/ 860584 w 3181350"/>
                      <a:gd name="connsiteY57" fmla="*/ 3086819 h 4219575"/>
                      <a:gd name="connsiteX58" fmla="*/ 860584 w 3181350"/>
                      <a:gd name="connsiteY58" fmla="*/ 3001094 h 4219575"/>
                      <a:gd name="connsiteX59" fmla="*/ 966311 w 3181350"/>
                      <a:gd name="connsiteY59" fmla="*/ 3001094 h 4219575"/>
                      <a:gd name="connsiteX60" fmla="*/ 966311 w 3181350"/>
                      <a:gd name="connsiteY60" fmla="*/ 3086819 h 4219575"/>
                      <a:gd name="connsiteX61" fmla="*/ 860584 w 3181350"/>
                      <a:gd name="connsiteY61" fmla="*/ 3086819 h 4219575"/>
                      <a:gd name="connsiteX62" fmla="*/ 860584 w 3181350"/>
                      <a:gd name="connsiteY62" fmla="*/ 3331612 h 4219575"/>
                      <a:gd name="connsiteX63" fmla="*/ 860584 w 3181350"/>
                      <a:gd name="connsiteY63" fmla="*/ 3245887 h 4219575"/>
                      <a:gd name="connsiteX64" fmla="*/ 966311 w 3181350"/>
                      <a:gd name="connsiteY64" fmla="*/ 3245887 h 4219575"/>
                      <a:gd name="connsiteX65" fmla="*/ 966311 w 3181350"/>
                      <a:gd name="connsiteY65" fmla="*/ 3331612 h 4219575"/>
                      <a:gd name="connsiteX66" fmla="*/ 860584 w 3181350"/>
                      <a:gd name="connsiteY66" fmla="*/ 3331612 h 4219575"/>
                      <a:gd name="connsiteX67" fmla="*/ 432911 w 3181350"/>
                      <a:gd name="connsiteY67" fmla="*/ 2350537 h 4219575"/>
                      <a:gd name="connsiteX68" fmla="*/ 432911 w 3181350"/>
                      <a:gd name="connsiteY68" fmla="*/ 2264812 h 4219575"/>
                      <a:gd name="connsiteX69" fmla="*/ 538639 w 3181350"/>
                      <a:gd name="connsiteY69" fmla="*/ 2264812 h 4219575"/>
                      <a:gd name="connsiteX70" fmla="*/ 538639 w 3181350"/>
                      <a:gd name="connsiteY70" fmla="*/ 2350537 h 4219575"/>
                      <a:gd name="connsiteX71" fmla="*/ 432911 w 3181350"/>
                      <a:gd name="connsiteY71" fmla="*/ 2350537 h 4219575"/>
                      <a:gd name="connsiteX72" fmla="*/ 1145381 w 3181350"/>
                      <a:gd name="connsiteY72" fmla="*/ 1672356 h 4219575"/>
                      <a:gd name="connsiteX73" fmla="*/ 1145381 w 3181350"/>
                      <a:gd name="connsiteY73" fmla="*/ 1548531 h 4219575"/>
                      <a:gd name="connsiteX74" fmla="*/ 1188244 w 3181350"/>
                      <a:gd name="connsiteY74" fmla="*/ 1505669 h 4219575"/>
                      <a:gd name="connsiteX75" fmla="*/ 1870234 w 3181350"/>
                      <a:gd name="connsiteY75" fmla="*/ 1505669 h 4219575"/>
                      <a:gd name="connsiteX76" fmla="*/ 603409 w 3181350"/>
                      <a:gd name="connsiteY76" fmla="*/ 1232302 h 4219575"/>
                      <a:gd name="connsiteX77" fmla="*/ 315754 w 3181350"/>
                      <a:gd name="connsiteY77" fmla="*/ 1672356 h 4219575"/>
                      <a:gd name="connsiteX78" fmla="*/ 1145381 w 3181350"/>
                      <a:gd name="connsiteY78" fmla="*/ 1672356 h 4219575"/>
                      <a:gd name="connsiteX79" fmla="*/ 1145381 w 3181350"/>
                      <a:gd name="connsiteY79" fmla="*/ 1980014 h 4219575"/>
                      <a:gd name="connsiteX80" fmla="*/ 1145381 w 3181350"/>
                      <a:gd name="connsiteY80" fmla="*/ 1758081 h 4219575"/>
                      <a:gd name="connsiteX81" fmla="*/ 143351 w 3181350"/>
                      <a:gd name="connsiteY81" fmla="*/ 1758081 h 4219575"/>
                      <a:gd name="connsiteX82" fmla="*/ 143351 w 3181350"/>
                      <a:gd name="connsiteY82" fmla="*/ 1980014 h 4219575"/>
                      <a:gd name="connsiteX83" fmla="*/ 1145381 w 3181350"/>
                      <a:gd name="connsiteY83" fmla="*/ 1980014 h 4219575"/>
                      <a:gd name="connsiteX84" fmla="*/ 1145381 w 3181350"/>
                      <a:gd name="connsiteY84" fmla="*/ 3694514 h 4219575"/>
                      <a:gd name="connsiteX85" fmla="*/ 1145381 w 3181350"/>
                      <a:gd name="connsiteY85" fmla="*/ 2065739 h 4219575"/>
                      <a:gd name="connsiteX86" fmla="*/ 215741 w 3181350"/>
                      <a:gd name="connsiteY86" fmla="*/ 2065739 h 4219575"/>
                      <a:gd name="connsiteX87" fmla="*/ 215741 w 3181350"/>
                      <a:gd name="connsiteY87" fmla="*/ 3694514 h 4219575"/>
                      <a:gd name="connsiteX88" fmla="*/ 1145381 w 3181350"/>
                      <a:gd name="connsiteY88" fmla="*/ 3694514 h 4219575"/>
                      <a:gd name="connsiteX89" fmla="*/ 2240756 w 3181350"/>
                      <a:gd name="connsiteY89" fmla="*/ 2258144 h 4219575"/>
                      <a:gd name="connsiteX90" fmla="*/ 2202656 w 3181350"/>
                      <a:gd name="connsiteY90" fmla="*/ 2295292 h 4219575"/>
                      <a:gd name="connsiteX91" fmla="*/ 2240756 w 3181350"/>
                      <a:gd name="connsiteY91" fmla="*/ 2258144 h 4219575"/>
                      <a:gd name="connsiteX92" fmla="*/ 2240756 w 3181350"/>
                      <a:gd name="connsiteY92" fmla="*/ 2258144 h 4219575"/>
                      <a:gd name="connsiteX93" fmla="*/ 2765584 w 3181350"/>
                      <a:gd name="connsiteY93" fmla="*/ 1842854 h 4219575"/>
                      <a:gd name="connsiteX94" fmla="*/ 2725579 w 3181350"/>
                      <a:gd name="connsiteY94" fmla="*/ 1878096 h 4219575"/>
                      <a:gd name="connsiteX95" fmla="*/ 2765584 w 3181350"/>
                      <a:gd name="connsiteY95" fmla="*/ 1842854 h 4219575"/>
                      <a:gd name="connsiteX96" fmla="*/ 2765584 w 3181350"/>
                      <a:gd name="connsiteY96" fmla="*/ 1842854 h 4219575"/>
                      <a:gd name="connsiteX97" fmla="*/ 2765584 w 3181350"/>
                      <a:gd name="connsiteY97" fmla="*/ 1842854 h 4219575"/>
                      <a:gd name="connsiteX98" fmla="*/ 1609249 w 3181350"/>
                      <a:gd name="connsiteY98" fmla="*/ 2346727 h 4219575"/>
                      <a:gd name="connsiteX99" fmla="*/ 1571149 w 3181350"/>
                      <a:gd name="connsiteY99" fmla="*/ 2383874 h 4219575"/>
                      <a:gd name="connsiteX100" fmla="*/ 1609249 w 3181350"/>
                      <a:gd name="connsiteY100" fmla="*/ 2346727 h 4219575"/>
                      <a:gd name="connsiteX101" fmla="*/ 1609249 w 3181350"/>
                      <a:gd name="connsiteY101" fmla="*/ 2346727 h 4219575"/>
                      <a:gd name="connsiteX102" fmla="*/ 1986439 w 3181350"/>
                      <a:gd name="connsiteY102" fmla="*/ 2000969 h 4219575"/>
                      <a:gd name="connsiteX103" fmla="*/ 1952149 w 3181350"/>
                      <a:gd name="connsiteY103" fmla="*/ 1960011 h 4219575"/>
                      <a:gd name="connsiteX104" fmla="*/ 1986439 w 3181350"/>
                      <a:gd name="connsiteY104" fmla="*/ 2000969 h 4219575"/>
                      <a:gd name="connsiteX105" fmla="*/ 1986439 w 3181350"/>
                      <a:gd name="connsiteY105" fmla="*/ 2000969 h 4219575"/>
                      <a:gd name="connsiteX106" fmla="*/ 1634014 w 3181350"/>
                      <a:gd name="connsiteY106" fmla="*/ 2261002 h 4219575"/>
                      <a:gd name="connsiteX107" fmla="*/ 1872139 w 3181350"/>
                      <a:gd name="connsiteY107" fmla="*/ 2031449 h 4219575"/>
                      <a:gd name="connsiteX108" fmla="*/ 1972151 w 3181350"/>
                      <a:gd name="connsiteY108" fmla="*/ 1866666 h 4219575"/>
                      <a:gd name="connsiteX109" fmla="*/ 2069306 w 3181350"/>
                      <a:gd name="connsiteY109" fmla="*/ 2035259 h 4219575"/>
                      <a:gd name="connsiteX110" fmla="*/ 2184559 w 3181350"/>
                      <a:gd name="connsiteY110" fmla="*/ 2171467 h 4219575"/>
                      <a:gd name="connsiteX111" fmla="*/ 2280761 w 3181350"/>
                      <a:gd name="connsiteY111" fmla="*/ 2180992 h 4219575"/>
                      <a:gd name="connsiteX112" fmla="*/ 2639854 w 3181350"/>
                      <a:gd name="connsiteY112" fmla="*/ 1894289 h 4219575"/>
                      <a:gd name="connsiteX113" fmla="*/ 2827496 w 3181350"/>
                      <a:gd name="connsiteY113" fmla="*/ 1782846 h 4219575"/>
                      <a:gd name="connsiteX114" fmla="*/ 2827496 w 3181350"/>
                      <a:gd name="connsiteY114" fmla="*/ 1782846 h 4219575"/>
                      <a:gd name="connsiteX115" fmla="*/ 2748439 w 3181350"/>
                      <a:gd name="connsiteY115" fmla="*/ 1975252 h 4219575"/>
                      <a:gd name="connsiteX116" fmla="*/ 2694146 w 3181350"/>
                      <a:gd name="connsiteY116" fmla="*/ 1960964 h 4219575"/>
                      <a:gd name="connsiteX117" fmla="*/ 2333149 w 3181350"/>
                      <a:gd name="connsiteY117" fmla="*/ 2250524 h 4219575"/>
                      <a:gd name="connsiteX118" fmla="*/ 2144554 w 3181350"/>
                      <a:gd name="connsiteY118" fmla="*/ 2358156 h 4219575"/>
                      <a:gd name="connsiteX119" fmla="*/ 2122646 w 3181350"/>
                      <a:gd name="connsiteY119" fmla="*/ 2230521 h 4219575"/>
                      <a:gd name="connsiteX120" fmla="*/ 2002631 w 3181350"/>
                      <a:gd name="connsiteY120" fmla="*/ 2089552 h 4219575"/>
                      <a:gd name="connsiteX121" fmla="*/ 1939766 w 3181350"/>
                      <a:gd name="connsiteY121" fmla="*/ 2087646 h 4219575"/>
                      <a:gd name="connsiteX122" fmla="*/ 1694021 w 3181350"/>
                      <a:gd name="connsiteY122" fmla="*/ 2321962 h 4219575"/>
                      <a:gd name="connsiteX123" fmla="*/ 1511141 w 3181350"/>
                      <a:gd name="connsiteY123" fmla="*/ 2444834 h 4219575"/>
                      <a:gd name="connsiteX124" fmla="*/ 1634014 w 3181350"/>
                      <a:gd name="connsiteY124" fmla="*/ 2261002 h 4219575"/>
                      <a:gd name="connsiteX125" fmla="*/ 1634014 w 3181350"/>
                      <a:gd name="connsiteY125" fmla="*/ 2261002 h 4219575"/>
                      <a:gd name="connsiteX126" fmla="*/ 1806416 w 3181350"/>
                      <a:gd name="connsiteY126" fmla="*/ 2846789 h 4219575"/>
                      <a:gd name="connsiteX127" fmla="*/ 2554129 w 3181350"/>
                      <a:gd name="connsiteY127" fmla="*/ 2846789 h 4219575"/>
                      <a:gd name="connsiteX128" fmla="*/ 2554129 w 3181350"/>
                      <a:gd name="connsiteY128" fmla="*/ 3594502 h 4219575"/>
                      <a:gd name="connsiteX129" fmla="*/ 1806416 w 3181350"/>
                      <a:gd name="connsiteY129" fmla="*/ 3594502 h 4219575"/>
                      <a:gd name="connsiteX130" fmla="*/ 1806416 w 3181350"/>
                      <a:gd name="connsiteY130" fmla="*/ 2846789 h 4219575"/>
                      <a:gd name="connsiteX131" fmla="*/ 1806416 w 3181350"/>
                      <a:gd name="connsiteY131" fmla="*/ 2846789 h 4219575"/>
                      <a:gd name="connsiteX132" fmla="*/ 1867376 w 3181350"/>
                      <a:gd name="connsiteY132" fmla="*/ 2906796 h 4219575"/>
                      <a:gd name="connsiteX133" fmla="*/ 1867376 w 3181350"/>
                      <a:gd name="connsiteY133" fmla="*/ 3532589 h 4219575"/>
                      <a:gd name="connsiteX134" fmla="*/ 2493169 w 3181350"/>
                      <a:gd name="connsiteY134" fmla="*/ 3532589 h 4219575"/>
                      <a:gd name="connsiteX135" fmla="*/ 2493169 w 3181350"/>
                      <a:gd name="connsiteY135" fmla="*/ 2906796 h 4219575"/>
                      <a:gd name="connsiteX136" fmla="*/ 1867376 w 3181350"/>
                      <a:gd name="connsiteY136" fmla="*/ 2906796 h 4219575"/>
                      <a:gd name="connsiteX137" fmla="*/ 1867376 w 3181350"/>
                      <a:gd name="connsiteY137" fmla="*/ 2906796 h 4219575"/>
                      <a:gd name="connsiteX138" fmla="*/ 1451134 w 3181350"/>
                      <a:gd name="connsiteY138" fmla="*/ 3220169 h 4219575"/>
                      <a:gd name="connsiteX139" fmla="*/ 2180749 w 3181350"/>
                      <a:gd name="connsiteY139" fmla="*/ 2490554 h 4219575"/>
                      <a:gd name="connsiteX140" fmla="*/ 2909411 w 3181350"/>
                      <a:gd name="connsiteY140" fmla="*/ 3176354 h 4219575"/>
                      <a:gd name="connsiteX141" fmla="*/ 2781776 w 3181350"/>
                      <a:gd name="connsiteY141" fmla="*/ 3633554 h 4219575"/>
                      <a:gd name="connsiteX142" fmla="*/ 3010376 w 3181350"/>
                      <a:gd name="connsiteY142" fmla="*/ 3788812 h 4219575"/>
                      <a:gd name="connsiteX143" fmla="*/ 3106579 w 3181350"/>
                      <a:gd name="connsiteY143" fmla="*/ 3876442 h 4219575"/>
                      <a:gd name="connsiteX144" fmla="*/ 3106579 w 3181350"/>
                      <a:gd name="connsiteY144" fmla="*/ 1591394 h 4219575"/>
                      <a:gd name="connsiteX145" fmla="*/ 1231106 w 3181350"/>
                      <a:gd name="connsiteY145" fmla="*/ 1591394 h 4219575"/>
                      <a:gd name="connsiteX146" fmla="*/ 1231106 w 3181350"/>
                      <a:gd name="connsiteY146" fmla="*/ 4148856 h 4219575"/>
                      <a:gd name="connsiteX147" fmla="*/ 2836069 w 3181350"/>
                      <a:gd name="connsiteY147" fmla="*/ 4148856 h 4219575"/>
                      <a:gd name="connsiteX148" fmla="*/ 2735104 w 3181350"/>
                      <a:gd name="connsiteY148" fmla="*/ 4045987 h 4219575"/>
                      <a:gd name="connsiteX149" fmla="*/ 2593181 w 3181350"/>
                      <a:gd name="connsiteY149" fmla="*/ 3822149 h 4219575"/>
                      <a:gd name="connsiteX150" fmla="*/ 2136934 w 3181350"/>
                      <a:gd name="connsiteY150" fmla="*/ 3948831 h 4219575"/>
                      <a:gd name="connsiteX151" fmla="*/ 1451134 w 3181350"/>
                      <a:gd name="connsiteY151" fmla="*/ 3220169 h 4219575"/>
                      <a:gd name="connsiteX152" fmla="*/ 1451134 w 3181350"/>
                      <a:gd name="connsiteY152" fmla="*/ 3220169 h 4219575"/>
                      <a:gd name="connsiteX153" fmla="*/ 1725454 w 3181350"/>
                      <a:gd name="connsiteY153" fmla="*/ 2764874 h 4219575"/>
                      <a:gd name="connsiteX154" fmla="*/ 1725454 w 3181350"/>
                      <a:gd name="connsiteY154" fmla="*/ 3675464 h 4219575"/>
                      <a:gd name="connsiteX155" fmla="*/ 2142649 w 3181350"/>
                      <a:gd name="connsiteY155" fmla="*/ 3863106 h 4219575"/>
                      <a:gd name="connsiteX156" fmla="*/ 2578894 w 3181350"/>
                      <a:gd name="connsiteY156" fmla="*/ 3725946 h 4219575"/>
                      <a:gd name="connsiteX157" fmla="*/ 2641759 w 3181350"/>
                      <a:gd name="connsiteY157" fmla="*/ 3737377 h 4219575"/>
                      <a:gd name="connsiteX158" fmla="*/ 2805589 w 3181350"/>
                      <a:gd name="connsiteY158" fmla="*/ 3996456 h 4219575"/>
                      <a:gd name="connsiteX159" fmla="*/ 3007519 w 3181350"/>
                      <a:gd name="connsiteY159" fmla="*/ 4199339 h 4219575"/>
                      <a:gd name="connsiteX160" fmla="*/ 3158966 w 3181350"/>
                      <a:gd name="connsiteY160" fmla="*/ 4041224 h 4219575"/>
                      <a:gd name="connsiteX161" fmla="*/ 2955131 w 3181350"/>
                      <a:gd name="connsiteY161" fmla="*/ 3854534 h 4219575"/>
                      <a:gd name="connsiteX162" fmla="*/ 2697004 w 3181350"/>
                      <a:gd name="connsiteY162" fmla="*/ 3680227 h 4219575"/>
                      <a:gd name="connsiteX163" fmla="*/ 2687479 w 3181350"/>
                      <a:gd name="connsiteY163" fmla="*/ 3617362 h 4219575"/>
                      <a:gd name="connsiteX164" fmla="*/ 2823686 w 3181350"/>
                      <a:gd name="connsiteY164" fmla="*/ 3181117 h 4219575"/>
                      <a:gd name="connsiteX165" fmla="*/ 2181701 w 3181350"/>
                      <a:gd name="connsiteY165" fmla="*/ 2576279 h 4219575"/>
                      <a:gd name="connsiteX166" fmla="*/ 1725454 w 3181350"/>
                      <a:gd name="connsiteY166" fmla="*/ 2764874 h 4219575"/>
                      <a:gd name="connsiteX167" fmla="*/ 1725454 w 3181350"/>
                      <a:gd name="connsiteY167" fmla="*/ 2764874 h 421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3181350" h="4219575">
                        <a:moveTo>
                          <a:pt x="1145381" y="3780239"/>
                        </a:moveTo>
                        <a:lnTo>
                          <a:pt x="7144" y="3780239"/>
                        </a:lnTo>
                        <a:lnTo>
                          <a:pt x="7144" y="3992646"/>
                        </a:lnTo>
                        <a:lnTo>
                          <a:pt x="1145381" y="3992646"/>
                        </a:lnTo>
                        <a:lnTo>
                          <a:pt x="1145381" y="3780239"/>
                        </a:lnTo>
                        <a:close/>
                        <a:moveTo>
                          <a:pt x="1759744" y="328379"/>
                        </a:moveTo>
                        <a:lnTo>
                          <a:pt x="1244441" y="328379"/>
                        </a:lnTo>
                        <a:lnTo>
                          <a:pt x="1244441" y="754146"/>
                        </a:lnTo>
                        <a:lnTo>
                          <a:pt x="1762601" y="754146"/>
                        </a:lnTo>
                        <a:lnTo>
                          <a:pt x="1633061" y="560789"/>
                        </a:lnTo>
                        <a:cubicBezTo>
                          <a:pt x="1621631" y="546501"/>
                          <a:pt x="1621631" y="525546"/>
                          <a:pt x="1632109" y="510306"/>
                        </a:cubicBezTo>
                        <a:lnTo>
                          <a:pt x="1759744" y="328379"/>
                        </a:lnTo>
                        <a:close/>
                        <a:moveTo>
                          <a:pt x="1188244" y="36914"/>
                        </a:moveTo>
                        <a:cubicBezTo>
                          <a:pt x="1125379" y="-26904"/>
                          <a:pt x="1015841" y="18816"/>
                          <a:pt x="1015841" y="108351"/>
                        </a:cubicBezTo>
                        <a:cubicBezTo>
                          <a:pt x="1015841" y="198839"/>
                          <a:pt x="1124426" y="243606"/>
                          <a:pt x="1188244" y="179789"/>
                        </a:cubicBezTo>
                        <a:cubicBezTo>
                          <a:pt x="1228249" y="140736"/>
                          <a:pt x="1228249" y="75966"/>
                          <a:pt x="1188244" y="36914"/>
                        </a:cubicBezTo>
                        <a:lnTo>
                          <a:pt x="1188244" y="36914"/>
                        </a:lnTo>
                        <a:close/>
                        <a:moveTo>
                          <a:pt x="1157764" y="290279"/>
                        </a:moveTo>
                        <a:cubicBezTo>
                          <a:pt x="1131094" y="295994"/>
                          <a:pt x="1102519" y="295994"/>
                          <a:pt x="1075849" y="290279"/>
                        </a:cubicBezTo>
                        <a:lnTo>
                          <a:pt x="1075849" y="957981"/>
                        </a:lnTo>
                        <a:lnTo>
                          <a:pt x="1157764" y="957029"/>
                        </a:lnTo>
                        <a:lnTo>
                          <a:pt x="1157764" y="290279"/>
                        </a:lnTo>
                        <a:close/>
                        <a:moveTo>
                          <a:pt x="432911" y="2596281"/>
                        </a:moveTo>
                        <a:cubicBezTo>
                          <a:pt x="376714" y="2596281"/>
                          <a:pt x="376714" y="2510556"/>
                          <a:pt x="432911" y="2510556"/>
                        </a:cubicBezTo>
                        <a:lnTo>
                          <a:pt x="538639" y="2510556"/>
                        </a:lnTo>
                        <a:cubicBezTo>
                          <a:pt x="594836" y="2510556"/>
                          <a:pt x="594836" y="2596281"/>
                          <a:pt x="538639" y="2596281"/>
                        </a:cubicBezTo>
                        <a:lnTo>
                          <a:pt x="432911" y="2596281"/>
                        </a:lnTo>
                        <a:close/>
                        <a:moveTo>
                          <a:pt x="432911" y="2841074"/>
                        </a:moveTo>
                        <a:cubicBezTo>
                          <a:pt x="376714" y="2841074"/>
                          <a:pt x="376714" y="2755349"/>
                          <a:pt x="432911" y="2755349"/>
                        </a:cubicBezTo>
                        <a:lnTo>
                          <a:pt x="538639" y="2755349"/>
                        </a:lnTo>
                        <a:cubicBezTo>
                          <a:pt x="594836" y="2755349"/>
                          <a:pt x="594836" y="2841074"/>
                          <a:pt x="538639" y="2841074"/>
                        </a:cubicBezTo>
                        <a:lnTo>
                          <a:pt x="432911" y="2841074"/>
                        </a:lnTo>
                        <a:close/>
                        <a:moveTo>
                          <a:pt x="432911" y="3086819"/>
                        </a:moveTo>
                        <a:cubicBezTo>
                          <a:pt x="376714" y="3086819"/>
                          <a:pt x="376714" y="3001094"/>
                          <a:pt x="432911" y="3001094"/>
                        </a:cubicBezTo>
                        <a:lnTo>
                          <a:pt x="538639" y="3001094"/>
                        </a:lnTo>
                        <a:cubicBezTo>
                          <a:pt x="594836" y="3001094"/>
                          <a:pt x="594836" y="3086819"/>
                          <a:pt x="538639" y="3086819"/>
                        </a:cubicBezTo>
                        <a:lnTo>
                          <a:pt x="432911" y="3086819"/>
                        </a:lnTo>
                        <a:close/>
                        <a:moveTo>
                          <a:pt x="432911" y="3331612"/>
                        </a:moveTo>
                        <a:cubicBezTo>
                          <a:pt x="376714" y="3331612"/>
                          <a:pt x="376714" y="3245887"/>
                          <a:pt x="432911" y="3245887"/>
                        </a:cubicBezTo>
                        <a:lnTo>
                          <a:pt x="538639" y="3245887"/>
                        </a:lnTo>
                        <a:cubicBezTo>
                          <a:pt x="594836" y="3245887"/>
                          <a:pt x="594836" y="3331612"/>
                          <a:pt x="538639" y="3331612"/>
                        </a:cubicBezTo>
                        <a:lnTo>
                          <a:pt x="432911" y="3331612"/>
                        </a:lnTo>
                        <a:close/>
                        <a:moveTo>
                          <a:pt x="860584" y="2350537"/>
                        </a:moveTo>
                        <a:cubicBezTo>
                          <a:pt x="804386" y="2350537"/>
                          <a:pt x="804386" y="2264812"/>
                          <a:pt x="860584" y="2264812"/>
                        </a:cubicBezTo>
                        <a:lnTo>
                          <a:pt x="966311" y="2264812"/>
                        </a:lnTo>
                        <a:cubicBezTo>
                          <a:pt x="1022509" y="2264812"/>
                          <a:pt x="1022509" y="2350537"/>
                          <a:pt x="966311" y="2350537"/>
                        </a:cubicBezTo>
                        <a:lnTo>
                          <a:pt x="860584" y="2350537"/>
                        </a:lnTo>
                        <a:close/>
                        <a:moveTo>
                          <a:pt x="860584" y="2596281"/>
                        </a:moveTo>
                        <a:cubicBezTo>
                          <a:pt x="804386" y="2596281"/>
                          <a:pt x="804386" y="2510556"/>
                          <a:pt x="860584" y="2510556"/>
                        </a:cubicBezTo>
                        <a:lnTo>
                          <a:pt x="966311" y="2510556"/>
                        </a:lnTo>
                        <a:cubicBezTo>
                          <a:pt x="1022509" y="2510556"/>
                          <a:pt x="1022509" y="2596281"/>
                          <a:pt x="966311" y="2596281"/>
                        </a:cubicBezTo>
                        <a:lnTo>
                          <a:pt x="860584" y="2596281"/>
                        </a:lnTo>
                        <a:close/>
                        <a:moveTo>
                          <a:pt x="860584" y="2841074"/>
                        </a:moveTo>
                        <a:cubicBezTo>
                          <a:pt x="804386" y="2841074"/>
                          <a:pt x="804386" y="2755349"/>
                          <a:pt x="860584" y="2755349"/>
                        </a:cubicBezTo>
                        <a:lnTo>
                          <a:pt x="966311" y="2755349"/>
                        </a:lnTo>
                        <a:cubicBezTo>
                          <a:pt x="1022509" y="2755349"/>
                          <a:pt x="1022509" y="2841074"/>
                          <a:pt x="966311" y="2841074"/>
                        </a:cubicBezTo>
                        <a:lnTo>
                          <a:pt x="860584" y="2841074"/>
                        </a:lnTo>
                        <a:close/>
                        <a:moveTo>
                          <a:pt x="860584" y="3086819"/>
                        </a:moveTo>
                        <a:cubicBezTo>
                          <a:pt x="804386" y="3086819"/>
                          <a:pt x="804386" y="3001094"/>
                          <a:pt x="860584" y="3001094"/>
                        </a:cubicBezTo>
                        <a:lnTo>
                          <a:pt x="966311" y="3001094"/>
                        </a:lnTo>
                        <a:cubicBezTo>
                          <a:pt x="1022509" y="3001094"/>
                          <a:pt x="1022509" y="3086819"/>
                          <a:pt x="966311" y="3086819"/>
                        </a:cubicBezTo>
                        <a:lnTo>
                          <a:pt x="860584" y="3086819"/>
                        </a:lnTo>
                        <a:close/>
                        <a:moveTo>
                          <a:pt x="860584" y="3331612"/>
                        </a:moveTo>
                        <a:cubicBezTo>
                          <a:pt x="804386" y="3331612"/>
                          <a:pt x="804386" y="3245887"/>
                          <a:pt x="860584" y="3245887"/>
                        </a:cubicBezTo>
                        <a:lnTo>
                          <a:pt x="966311" y="3245887"/>
                        </a:lnTo>
                        <a:cubicBezTo>
                          <a:pt x="1022509" y="3245887"/>
                          <a:pt x="1022509" y="3331612"/>
                          <a:pt x="966311" y="3331612"/>
                        </a:cubicBezTo>
                        <a:lnTo>
                          <a:pt x="860584" y="3331612"/>
                        </a:lnTo>
                        <a:close/>
                        <a:moveTo>
                          <a:pt x="432911" y="2350537"/>
                        </a:moveTo>
                        <a:cubicBezTo>
                          <a:pt x="376714" y="2350537"/>
                          <a:pt x="376714" y="2264812"/>
                          <a:pt x="432911" y="2264812"/>
                        </a:cubicBezTo>
                        <a:lnTo>
                          <a:pt x="538639" y="2264812"/>
                        </a:lnTo>
                        <a:cubicBezTo>
                          <a:pt x="594836" y="2264812"/>
                          <a:pt x="594836" y="2350537"/>
                          <a:pt x="538639" y="2350537"/>
                        </a:cubicBezTo>
                        <a:lnTo>
                          <a:pt x="432911" y="2350537"/>
                        </a:lnTo>
                        <a:close/>
                        <a:moveTo>
                          <a:pt x="1145381" y="1672356"/>
                        </a:moveTo>
                        <a:lnTo>
                          <a:pt x="1145381" y="1548531"/>
                        </a:lnTo>
                        <a:cubicBezTo>
                          <a:pt x="1145381" y="1524719"/>
                          <a:pt x="1164431" y="1505669"/>
                          <a:pt x="1188244" y="1505669"/>
                        </a:cubicBezTo>
                        <a:lnTo>
                          <a:pt x="1870234" y="1505669"/>
                        </a:lnTo>
                        <a:cubicBezTo>
                          <a:pt x="1620679" y="1027514"/>
                          <a:pt x="1017746" y="890354"/>
                          <a:pt x="603409" y="1232302"/>
                        </a:cubicBezTo>
                        <a:cubicBezTo>
                          <a:pt x="469106" y="1343744"/>
                          <a:pt x="367189" y="1496144"/>
                          <a:pt x="315754" y="1672356"/>
                        </a:cubicBezTo>
                        <a:lnTo>
                          <a:pt x="1145381" y="1672356"/>
                        </a:lnTo>
                        <a:close/>
                        <a:moveTo>
                          <a:pt x="1145381" y="1980014"/>
                        </a:moveTo>
                        <a:lnTo>
                          <a:pt x="1145381" y="1758081"/>
                        </a:lnTo>
                        <a:lnTo>
                          <a:pt x="143351" y="1758081"/>
                        </a:lnTo>
                        <a:lnTo>
                          <a:pt x="143351" y="1980014"/>
                        </a:lnTo>
                        <a:lnTo>
                          <a:pt x="1145381" y="1980014"/>
                        </a:lnTo>
                        <a:close/>
                        <a:moveTo>
                          <a:pt x="1145381" y="3694514"/>
                        </a:moveTo>
                        <a:lnTo>
                          <a:pt x="1145381" y="2065739"/>
                        </a:lnTo>
                        <a:lnTo>
                          <a:pt x="215741" y="2065739"/>
                        </a:lnTo>
                        <a:lnTo>
                          <a:pt x="215741" y="3694514"/>
                        </a:lnTo>
                        <a:lnTo>
                          <a:pt x="1145381" y="3694514"/>
                        </a:lnTo>
                        <a:close/>
                        <a:moveTo>
                          <a:pt x="2240756" y="2258144"/>
                        </a:moveTo>
                        <a:cubicBezTo>
                          <a:pt x="2215991" y="2233379"/>
                          <a:pt x="2177891" y="2270527"/>
                          <a:pt x="2202656" y="2295292"/>
                        </a:cubicBezTo>
                        <a:cubicBezTo>
                          <a:pt x="2228374" y="2321009"/>
                          <a:pt x="2265521" y="2282909"/>
                          <a:pt x="2240756" y="2258144"/>
                        </a:cubicBezTo>
                        <a:lnTo>
                          <a:pt x="2240756" y="2258144"/>
                        </a:lnTo>
                        <a:close/>
                        <a:moveTo>
                          <a:pt x="2765584" y="1842854"/>
                        </a:moveTo>
                        <a:cubicBezTo>
                          <a:pt x="2741771" y="1819041"/>
                          <a:pt x="2705576" y="1853331"/>
                          <a:pt x="2725579" y="1878096"/>
                        </a:cubicBezTo>
                        <a:cubicBezTo>
                          <a:pt x="2748439" y="1907624"/>
                          <a:pt x="2792254" y="1869524"/>
                          <a:pt x="2765584" y="1842854"/>
                        </a:cubicBezTo>
                        <a:lnTo>
                          <a:pt x="2765584" y="1842854"/>
                        </a:lnTo>
                        <a:lnTo>
                          <a:pt x="2765584" y="1842854"/>
                        </a:lnTo>
                        <a:close/>
                        <a:moveTo>
                          <a:pt x="1609249" y="2346727"/>
                        </a:moveTo>
                        <a:cubicBezTo>
                          <a:pt x="1584484" y="2321962"/>
                          <a:pt x="1546384" y="2359109"/>
                          <a:pt x="1571149" y="2383874"/>
                        </a:cubicBezTo>
                        <a:cubicBezTo>
                          <a:pt x="1596866" y="2408639"/>
                          <a:pt x="1634014" y="2371492"/>
                          <a:pt x="1609249" y="2346727"/>
                        </a:cubicBezTo>
                        <a:lnTo>
                          <a:pt x="1609249" y="2346727"/>
                        </a:lnTo>
                        <a:close/>
                        <a:moveTo>
                          <a:pt x="1986439" y="2000969"/>
                        </a:moveTo>
                        <a:cubicBezTo>
                          <a:pt x="2016919" y="1978109"/>
                          <a:pt x="1978819" y="1933341"/>
                          <a:pt x="1952149" y="1960011"/>
                        </a:cubicBezTo>
                        <a:cubicBezTo>
                          <a:pt x="1929289" y="1983824"/>
                          <a:pt x="1960721" y="2020019"/>
                          <a:pt x="1986439" y="2000969"/>
                        </a:cubicBezTo>
                        <a:lnTo>
                          <a:pt x="1986439" y="2000969"/>
                        </a:lnTo>
                        <a:close/>
                        <a:moveTo>
                          <a:pt x="1634014" y="2261002"/>
                        </a:moveTo>
                        <a:lnTo>
                          <a:pt x="1872139" y="2031449"/>
                        </a:lnTo>
                        <a:cubicBezTo>
                          <a:pt x="1833086" y="1954296"/>
                          <a:pt x="1889284" y="1866666"/>
                          <a:pt x="1972151" y="1866666"/>
                        </a:cubicBezTo>
                        <a:cubicBezTo>
                          <a:pt x="2058829" y="1866666"/>
                          <a:pt x="2113121" y="1960011"/>
                          <a:pt x="2069306" y="2035259"/>
                        </a:cubicBezTo>
                        <a:lnTo>
                          <a:pt x="2184559" y="2171467"/>
                        </a:lnTo>
                        <a:cubicBezTo>
                          <a:pt x="2216944" y="2160037"/>
                          <a:pt x="2252186" y="2163846"/>
                          <a:pt x="2280761" y="2180992"/>
                        </a:cubicBezTo>
                        <a:lnTo>
                          <a:pt x="2639854" y="1894289"/>
                        </a:lnTo>
                        <a:cubicBezTo>
                          <a:pt x="2606516" y="1783799"/>
                          <a:pt x="2744629" y="1700931"/>
                          <a:pt x="2827496" y="1782846"/>
                        </a:cubicBezTo>
                        <a:lnTo>
                          <a:pt x="2827496" y="1782846"/>
                        </a:lnTo>
                        <a:cubicBezTo>
                          <a:pt x="2897981" y="1853331"/>
                          <a:pt x="2847499" y="1975252"/>
                          <a:pt x="2748439" y="1975252"/>
                        </a:cubicBezTo>
                        <a:cubicBezTo>
                          <a:pt x="2729389" y="1975252"/>
                          <a:pt x="2710339" y="1970489"/>
                          <a:pt x="2694146" y="1960964"/>
                        </a:cubicBezTo>
                        <a:lnTo>
                          <a:pt x="2333149" y="2250524"/>
                        </a:lnTo>
                        <a:cubicBezTo>
                          <a:pt x="2360771" y="2361014"/>
                          <a:pt x="2225516" y="2438167"/>
                          <a:pt x="2144554" y="2358156"/>
                        </a:cubicBezTo>
                        <a:cubicBezTo>
                          <a:pt x="2111216" y="2324819"/>
                          <a:pt x="2101691" y="2273384"/>
                          <a:pt x="2122646" y="2230521"/>
                        </a:cubicBezTo>
                        <a:lnTo>
                          <a:pt x="2002631" y="2089552"/>
                        </a:lnTo>
                        <a:cubicBezTo>
                          <a:pt x="1981676" y="2095266"/>
                          <a:pt x="1960721" y="2094314"/>
                          <a:pt x="1939766" y="2087646"/>
                        </a:cubicBezTo>
                        <a:lnTo>
                          <a:pt x="1694021" y="2321962"/>
                        </a:lnTo>
                        <a:cubicBezTo>
                          <a:pt x="1741646" y="2434356"/>
                          <a:pt x="1597819" y="2531512"/>
                          <a:pt x="1511141" y="2444834"/>
                        </a:cubicBezTo>
                        <a:cubicBezTo>
                          <a:pt x="1424464" y="2358156"/>
                          <a:pt x="1521619" y="2214329"/>
                          <a:pt x="1634014" y="2261002"/>
                        </a:cubicBezTo>
                        <a:lnTo>
                          <a:pt x="1634014" y="2261002"/>
                        </a:lnTo>
                        <a:close/>
                        <a:moveTo>
                          <a:pt x="1806416" y="2846789"/>
                        </a:moveTo>
                        <a:cubicBezTo>
                          <a:pt x="2013109" y="2640096"/>
                          <a:pt x="2347436" y="2640096"/>
                          <a:pt x="2554129" y="2846789"/>
                        </a:cubicBezTo>
                        <a:cubicBezTo>
                          <a:pt x="2760821" y="3053481"/>
                          <a:pt x="2760821" y="3387809"/>
                          <a:pt x="2554129" y="3594502"/>
                        </a:cubicBezTo>
                        <a:cubicBezTo>
                          <a:pt x="2347436" y="3801194"/>
                          <a:pt x="2013109" y="3801194"/>
                          <a:pt x="1806416" y="3594502"/>
                        </a:cubicBezTo>
                        <a:cubicBezTo>
                          <a:pt x="1600676" y="3387809"/>
                          <a:pt x="1600676" y="3053481"/>
                          <a:pt x="1806416" y="2846789"/>
                        </a:cubicBezTo>
                        <a:lnTo>
                          <a:pt x="1806416" y="2846789"/>
                        </a:lnTo>
                        <a:close/>
                        <a:moveTo>
                          <a:pt x="1867376" y="2906796"/>
                        </a:moveTo>
                        <a:cubicBezTo>
                          <a:pt x="1694021" y="3080152"/>
                          <a:pt x="1694021" y="3360187"/>
                          <a:pt x="1867376" y="3532589"/>
                        </a:cubicBezTo>
                        <a:cubicBezTo>
                          <a:pt x="2039779" y="3705944"/>
                          <a:pt x="2320766" y="3705944"/>
                          <a:pt x="2493169" y="3532589"/>
                        </a:cubicBezTo>
                        <a:cubicBezTo>
                          <a:pt x="2665571" y="3360187"/>
                          <a:pt x="2665571" y="3079199"/>
                          <a:pt x="2493169" y="2906796"/>
                        </a:cubicBezTo>
                        <a:cubicBezTo>
                          <a:pt x="2320766" y="2734394"/>
                          <a:pt x="2039779" y="2734394"/>
                          <a:pt x="1867376" y="2906796"/>
                        </a:cubicBezTo>
                        <a:lnTo>
                          <a:pt x="1867376" y="2906796"/>
                        </a:lnTo>
                        <a:close/>
                        <a:moveTo>
                          <a:pt x="1451134" y="3220169"/>
                        </a:moveTo>
                        <a:cubicBezTo>
                          <a:pt x="1451134" y="2817262"/>
                          <a:pt x="1777841" y="2490554"/>
                          <a:pt x="2180749" y="2490554"/>
                        </a:cubicBezTo>
                        <a:cubicBezTo>
                          <a:pt x="2566511" y="2490554"/>
                          <a:pt x="2885599" y="2790592"/>
                          <a:pt x="2909411" y="3176354"/>
                        </a:cubicBezTo>
                        <a:cubicBezTo>
                          <a:pt x="2918936" y="3335421"/>
                          <a:pt x="2876074" y="3497346"/>
                          <a:pt x="2781776" y="3633554"/>
                        </a:cubicBezTo>
                        <a:lnTo>
                          <a:pt x="3010376" y="3788812"/>
                        </a:lnTo>
                        <a:lnTo>
                          <a:pt x="3106579" y="3876442"/>
                        </a:lnTo>
                        <a:lnTo>
                          <a:pt x="3106579" y="1591394"/>
                        </a:lnTo>
                        <a:lnTo>
                          <a:pt x="1231106" y="1591394"/>
                        </a:lnTo>
                        <a:lnTo>
                          <a:pt x="1231106" y="4148856"/>
                        </a:lnTo>
                        <a:lnTo>
                          <a:pt x="2836069" y="4148856"/>
                        </a:lnTo>
                        <a:lnTo>
                          <a:pt x="2735104" y="4045987"/>
                        </a:lnTo>
                        <a:lnTo>
                          <a:pt x="2593181" y="3822149"/>
                        </a:lnTo>
                        <a:cubicBezTo>
                          <a:pt x="2456974" y="3916446"/>
                          <a:pt x="2295049" y="3958356"/>
                          <a:pt x="2136934" y="3948831"/>
                        </a:cubicBezTo>
                        <a:cubicBezTo>
                          <a:pt x="1751171" y="3925971"/>
                          <a:pt x="1451134" y="3605931"/>
                          <a:pt x="1451134" y="3220169"/>
                        </a:cubicBezTo>
                        <a:lnTo>
                          <a:pt x="1451134" y="3220169"/>
                        </a:lnTo>
                        <a:close/>
                        <a:moveTo>
                          <a:pt x="1725454" y="2764874"/>
                        </a:moveTo>
                        <a:cubicBezTo>
                          <a:pt x="1473994" y="3016334"/>
                          <a:pt x="1473994" y="3424004"/>
                          <a:pt x="1725454" y="3675464"/>
                        </a:cubicBezTo>
                        <a:cubicBezTo>
                          <a:pt x="1841659" y="3791669"/>
                          <a:pt x="1990249" y="3854534"/>
                          <a:pt x="2142649" y="3863106"/>
                        </a:cubicBezTo>
                        <a:cubicBezTo>
                          <a:pt x="2296001" y="3872631"/>
                          <a:pt x="2452211" y="3826912"/>
                          <a:pt x="2578894" y="3725946"/>
                        </a:cubicBezTo>
                        <a:cubicBezTo>
                          <a:pt x="2598896" y="3710706"/>
                          <a:pt x="2628424" y="3715469"/>
                          <a:pt x="2641759" y="3737377"/>
                        </a:cubicBezTo>
                        <a:lnTo>
                          <a:pt x="2805589" y="3996456"/>
                        </a:lnTo>
                        <a:lnTo>
                          <a:pt x="3007519" y="4199339"/>
                        </a:lnTo>
                        <a:cubicBezTo>
                          <a:pt x="3079909" y="4271729"/>
                          <a:pt x="3235166" y="4110756"/>
                          <a:pt x="3158966" y="4041224"/>
                        </a:cubicBezTo>
                        <a:lnTo>
                          <a:pt x="2955131" y="3854534"/>
                        </a:lnTo>
                        <a:lnTo>
                          <a:pt x="2697004" y="3680227"/>
                        </a:lnTo>
                        <a:cubicBezTo>
                          <a:pt x="2676049" y="3665939"/>
                          <a:pt x="2671286" y="3637364"/>
                          <a:pt x="2687479" y="3617362"/>
                        </a:cubicBezTo>
                        <a:cubicBezTo>
                          <a:pt x="2787491" y="3490679"/>
                          <a:pt x="2832259" y="3334469"/>
                          <a:pt x="2823686" y="3181117"/>
                        </a:cubicBezTo>
                        <a:cubicBezTo>
                          <a:pt x="2803684" y="2841074"/>
                          <a:pt x="2521744" y="2576279"/>
                          <a:pt x="2181701" y="2576279"/>
                        </a:cubicBezTo>
                        <a:cubicBezTo>
                          <a:pt x="2015966" y="2576279"/>
                          <a:pt x="1851184" y="2639144"/>
                          <a:pt x="1725454" y="2764874"/>
                        </a:cubicBezTo>
                        <a:lnTo>
                          <a:pt x="1725454" y="2764874"/>
                        </a:lnTo>
                        <a:close/>
                      </a:path>
                    </a:pathLst>
                  </a:custGeom>
                  <a:solidFill>
                    <a:srgbClr val="547D8F"/>
                  </a:solidFill>
                  <a:ln w="9525" cap="flat">
                    <a:noFill/>
                    <a:prstDash val="solid"/>
                    <a:miter/>
                  </a:ln>
                </p:spPr>
                <p:txBody>
                  <a:bodyPr rtlCol="0" anchor="ctr"/>
                  <a:lstStyle/>
                  <a:p>
                    <a:endParaRPr lang="en-US"/>
                  </a:p>
                </p:txBody>
              </p:sp>
            </p:grpSp>
          </p:grpSp>
          <p:grpSp>
            <p:nvGrpSpPr>
              <p:cNvPr id="69" name="Group 68">
                <a:extLst>
                  <a:ext uri="{FF2B5EF4-FFF2-40B4-BE49-F238E27FC236}">
                    <a16:creationId xmlns:a16="http://schemas.microsoft.com/office/drawing/2014/main" id="{1031A1C3-9453-4B86-CEE2-65155BB2A116}"/>
                  </a:ext>
                </a:extLst>
              </p:cNvPr>
              <p:cNvGrpSpPr/>
              <p:nvPr/>
            </p:nvGrpSpPr>
            <p:grpSpPr>
              <a:xfrm>
                <a:off x="9736546" y="920784"/>
                <a:ext cx="2049058" cy="390995"/>
                <a:chOff x="9736546" y="920784"/>
                <a:chExt cx="2049058" cy="390995"/>
              </a:xfrm>
            </p:grpSpPr>
            <p:sp>
              <p:nvSpPr>
                <p:cNvPr id="158" name="Rectangle: Rounded Corners 157">
                  <a:extLst>
                    <a:ext uri="{FF2B5EF4-FFF2-40B4-BE49-F238E27FC236}">
                      <a16:creationId xmlns:a16="http://schemas.microsoft.com/office/drawing/2014/main" id="{18D672E9-B3DA-48CC-93D1-25EA6B3E99F0}"/>
                    </a:ext>
                  </a:extLst>
                </p:cNvPr>
                <p:cNvSpPr/>
                <p:nvPr/>
              </p:nvSpPr>
              <p:spPr>
                <a:xfrm>
                  <a:off x="9736546" y="920784"/>
                  <a:ext cx="2049058" cy="390995"/>
                </a:xfrm>
                <a:prstGeom prst="roundRect">
                  <a:avLst>
                    <a:gd name="adj" fmla="val 18774"/>
                  </a:avLst>
                </a:prstGeom>
                <a:solidFill>
                  <a:srgbClr val="547D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6" name="TextBox 65">
                  <a:extLst>
                    <a:ext uri="{FF2B5EF4-FFF2-40B4-BE49-F238E27FC236}">
                      <a16:creationId xmlns:a16="http://schemas.microsoft.com/office/drawing/2014/main" id="{11B0A2AC-546F-145A-66F4-46557C751C85}"/>
                    </a:ext>
                  </a:extLst>
                </p:cNvPr>
                <p:cNvSpPr txBox="1"/>
                <p:nvPr/>
              </p:nvSpPr>
              <p:spPr>
                <a:xfrm>
                  <a:off x="9791700" y="977782"/>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Audit Function</a:t>
                  </a:r>
                </a:p>
              </p:txBody>
            </p:sp>
          </p:grpSp>
          <p:grpSp>
            <p:nvGrpSpPr>
              <p:cNvPr id="71" name="Group 70">
                <a:extLst>
                  <a:ext uri="{FF2B5EF4-FFF2-40B4-BE49-F238E27FC236}">
                    <a16:creationId xmlns:a16="http://schemas.microsoft.com/office/drawing/2014/main" id="{BA92AC69-83F4-7707-2793-907ED7ED4A6D}"/>
                  </a:ext>
                </a:extLst>
              </p:cNvPr>
              <p:cNvGrpSpPr/>
              <p:nvPr/>
            </p:nvGrpSpPr>
            <p:grpSpPr>
              <a:xfrm>
                <a:off x="9736546" y="5454960"/>
                <a:ext cx="2049058" cy="390995"/>
                <a:chOff x="9736546" y="5454960"/>
                <a:chExt cx="2049058" cy="390995"/>
              </a:xfrm>
            </p:grpSpPr>
            <p:sp>
              <p:nvSpPr>
                <p:cNvPr id="174" name="Rectangle: Rounded Corners 173">
                  <a:extLst>
                    <a:ext uri="{FF2B5EF4-FFF2-40B4-BE49-F238E27FC236}">
                      <a16:creationId xmlns:a16="http://schemas.microsoft.com/office/drawing/2014/main" id="{340252C6-F0B2-48B3-8503-2CD9B666CB84}"/>
                    </a:ext>
                  </a:extLst>
                </p:cNvPr>
                <p:cNvSpPr/>
                <p:nvPr/>
              </p:nvSpPr>
              <p:spPr>
                <a:xfrm flipV="1">
                  <a:off x="9736546" y="5454960"/>
                  <a:ext cx="2049058" cy="390995"/>
                </a:xfrm>
                <a:prstGeom prst="roundRect">
                  <a:avLst>
                    <a:gd name="adj" fmla="val 18774"/>
                  </a:avLst>
                </a:prstGeom>
                <a:solidFill>
                  <a:srgbClr val="547D8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68" name="TextBox 67">
                  <a:extLst>
                    <a:ext uri="{FF2B5EF4-FFF2-40B4-BE49-F238E27FC236}">
                      <a16:creationId xmlns:a16="http://schemas.microsoft.com/office/drawing/2014/main" id="{CAF1CEB4-1EC6-857C-4019-560D2493892F}"/>
                    </a:ext>
                  </a:extLst>
                </p:cNvPr>
                <p:cNvSpPr txBox="1"/>
                <p:nvPr/>
              </p:nvSpPr>
              <p:spPr>
                <a:xfrm>
                  <a:off x="9791700" y="5511958"/>
                  <a:ext cx="1938750" cy="276999"/>
                </a:xfrm>
                <a:prstGeom prst="rect">
                  <a:avLst/>
                </a:prstGeom>
                <a:noFill/>
              </p:spPr>
              <p:txBody>
                <a:bodyPr wrap="square" rtlCol="0" anchor="ctr">
                  <a:spAutoFit/>
                </a:bodyPr>
                <a:lstStyle/>
                <a:p>
                  <a:pPr algn="ctr"/>
                  <a:r>
                    <a:rPr lang="en-US" sz="1200" b="1" dirty="0">
                      <a:solidFill>
                        <a:schemeClr val="tx1">
                          <a:lumMod val="75000"/>
                          <a:lumOff val="25000"/>
                        </a:schemeClr>
                      </a:solidFill>
                      <a:latin typeface="Century Gothic" panose="020B0502020202020204" pitchFamily="34" charset="0"/>
                    </a:rPr>
                    <a:t>Findings</a:t>
                  </a:r>
                </a:p>
              </p:txBody>
            </p:sp>
          </p:grpSp>
        </p:grpSp>
        <p:grpSp>
          <p:nvGrpSpPr>
            <p:cNvPr id="74" name="Group 73">
              <a:extLst>
                <a:ext uri="{FF2B5EF4-FFF2-40B4-BE49-F238E27FC236}">
                  <a16:creationId xmlns:a16="http://schemas.microsoft.com/office/drawing/2014/main" id="{8839C344-3BA6-B540-4DC3-00E25D4F1D01}"/>
                </a:ext>
              </a:extLst>
            </p:cNvPr>
            <p:cNvGrpSpPr/>
            <p:nvPr/>
          </p:nvGrpSpPr>
          <p:grpSpPr>
            <a:xfrm>
              <a:off x="7481196" y="2261410"/>
              <a:ext cx="2393054" cy="366876"/>
              <a:chOff x="6993228" y="2527883"/>
              <a:chExt cx="2393054" cy="366876"/>
            </a:xfrm>
          </p:grpSpPr>
          <p:cxnSp>
            <p:nvCxnSpPr>
              <p:cNvPr id="75" name="Straight Arrow Connector 74">
                <a:extLst>
                  <a:ext uri="{FF2B5EF4-FFF2-40B4-BE49-F238E27FC236}">
                    <a16:creationId xmlns:a16="http://schemas.microsoft.com/office/drawing/2014/main" id="{1854DB62-3DF5-2CCA-37B3-FD05C6F48ED0}"/>
                  </a:ext>
                </a:extLst>
              </p:cNvPr>
              <p:cNvCxnSpPr>
                <a:cxnSpLocks/>
              </p:cNvCxnSpPr>
              <p:nvPr/>
            </p:nvCxnSpPr>
            <p:spPr>
              <a:xfrm flipH="1">
                <a:off x="7416802" y="2711321"/>
                <a:ext cx="1969480" cy="0"/>
              </a:xfrm>
              <a:prstGeom prst="straightConnector1">
                <a:avLst/>
              </a:prstGeom>
              <a:ln>
                <a:solidFill>
                  <a:srgbClr val="F17427"/>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79DFDBE2-8DB2-FFC8-28A2-469C4148F9EA}"/>
                  </a:ext>
                </a:extLst>
              </p:cNvPr>
              <p:cNvGrpSpPr/>
              <p:nvPr/>
            </p:nvGrpSpPr>
            <p:grpSpPr>
              <a:xfrm>
                <a:off x="6993228" y="2527883"/>
                <a:ext cx="366876" cy="366876"/>
                <a:chOff x="6993228" y="2527883"/>
                <a:chExt cx="366876" cy="366876"/>
              </a:xfrm>
            </p:grpSpPr>
            <p:sp>
              <p:nvSpPr>
                <p:cNvPr id="84" name="Oval 83">
                  <a:extLst>
                    <a:ext uri="{FF2B5EF4-FFF2-40B4-BE49-F238E27FC236}">
                      <a16:creationId xmlns:a16="http://schemas.microsoft.com/office/drawing/2014/main" id="{E5CDF157-8CC4-EDE9-8A02-55785B92E5DF}"/>
                    </a:ext>
                  </a:extLst>
                </p:cNvPr>
                <p:cNvSpPr/>
                <p:nvPr/>
              </p:nvSpPr>
              <p:spPr>
                <a:xfrm>
                  <a:off x="6993228" y="2527883"/>
                  <a:ext cx="366876" cy="366876"/>
                </a:xfrm>
                <a:prstGeom prst="ellipse">
                  <a:avLst/>
                </a:prstGeom>
                <a:solidFill>
                  <a:srgbClr val="F17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C53EC42-B3AB-DC89-E311-77F7F5F5F424}"/>
                    </a:ext>
                  </a:extLst>
                </p:cNvPr>
                <p:cNvSpPr/>
                <p:nvPr/>
              </p:nvSpPr>
              <p:spPr>
                <a:xfrm>
                  <a:off x="7018872" y="2553527"/>
                  <a:ext cx="315589" cy="3155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a:extLst>
                  <a:ext uri="{FF2B5EF4-FFF2-40B4-BE49-F238E27FC236}">
                    <a16:creationId xmlns:a16="http://schemas.microsoft.com/office/drawing/2014/main" id="{FE720D09-3C21-3A3E-66C2-DF1B85A127B4}"/>
                  </a:ext>
                </a:extLst>
              </p:cNvPr>
              <p:cNvSpPr txBox="1"/>
              <p:nvPr/>
            </p:nvSpPr>
            <p:spPr>
              <a:xfrm>
                <a:off x="7075677" y="2603599"/>
                <a:ext cx="201978" cy="215444"/>
              </a:xfrm>
              <a:prstGeom prst="rect">
                <a:avLst/>
              </a:prstGeom>
              <a:noFill/>
            </p:spPr>
            <p:txBody>
              <a:bodyPr wrap="none" lIns="0" tIns="0" rIns="0" bIns="0" rtlCol="0" anchor="ctr">
                <a:spAutoFit/>
              </a:bodyPr>
              <a:lstStyle/>
              <a:p>
                <a:pPr algn="ctr"/>
                <a:r>
                  <a:rPr lang="en-US" sz="1400" b="1" dirty="0">
                    <a:solidFill>
                      <a:srgbClr val="F17427"/>
                    </a:solidFill>
                    <a:latin typeface="Century Gothic" panose="020B0502020202020204" pitchFamily="34" charset="0"/>
                  </a:rPr>
                  <a:t>01</a:t>
                </a:r>
              </a:p>
            </p:txBody>
          </p:sp>
        </p:grpSp>
      </p:grpSp>
    </p:spTree>
    <p:custDataLst>
      <p:tags r:id="rId1"/>
    </p:custDataLst>
    <p:extLst>
      <p:ext uri="{BB962C8B-B14F-4D97-AF65-F5344CB8AC3E}">
        <p14:creationId xmlns:p14="http://schemas.microsoft.com/office/powerpoint/2010/main" val="8746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2">
      <a:dk1>
        <a:srgbClr val="C00000"/>
      </a:dk1>
      <a:lt1>
        <a:srgbClr val="FFFFFF"/>
      </a:lt1>
      <a:dk2>
        <a:srgbClr val="484444"/>
      </a:dk2>
      <a:lt2>
        <a:srgbClr val="FFFFFF"/>
      </a:lt2>
      <a:accent1>
        <a:srgbClr val="C00000"/>
      </a:accent1>
      <a:accent2>
        <a:srgbClr val="CCF0F9"/>
      </a:accent2>
      <a:accent3>
        <a:srgbClr val="FFD392"/>
      </a:accent3>
      <a:accent4>
        <a:srgbClr val="CCF0F9"/>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46">
      <a:dk1>
        <a:sysClr val="windowText" lastClr="000000"/>
      </a:dk1>
      <a:lt1>
        <a:sysClr val="window" lastClr="FFFFFF"/>
      </a:lt1>
      <a:dk2>
        <a:srgbClr val="153153"/>
      </a:dk2>
      <a:lt2>
        <a:srgbClr val="EEECE1"/>
      </a:lt2>
      <a:accent1>
        <a:srgbClr val="FA524F"/>
      </a:accent1>
      <a:accent2>
        <a:srgbClr val="ECB448"/>
      </a:accent2>
      <a:accent3>
        <a:srgbClr val="A0D340"/>
      </a:accent3>
      <a:accent4>
        <a:srgbClr val="5FB7A2"/>
      </a:accent4>
      <a:accent5>
        <a:srgbClr val="3081AC"/>
      </a:accent5>
      <a:accent6>
        <a:srgbClr val="A5A5A5"/>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46">
    <a:dk1>
      <a:sysClr val="windowText" lastClr="000000"/>
    </a:dk1>
    <a:lt1>
      <a:sysClr val="window" lastClr="FFFFFF"/>
    </a:lt1>
    <a:dk2>
      <a:srgbClr val="153153"/>
    </a:dk2>
    <a:lt2>
      <a:srgbClr val="EEECE1"/>
    </a:lt2>
    <a:accent1>
      <a:srgbClr val="FA524F"/>
    </a:accent1>
    <a:accent2>
      <a:srgbClr val="ECB448"/>
    </a:accent2>
    <a:accent3>
      <a:srgbClr val="A0D340"/>
    </a:accent3>
    <a:accent4>
      <a:srgbClr val="5FB7A2"/>
    </a:accent4>
    <a:accent5>
      <a:srgbClr val="3081AC"/>
    </a:accent5>
    <a:accent6>
      <a:srgbClr val="A5A5A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3035</TotalTime>
  <Words>3171</Words>
  <Application>Microsoft Office PowerPoint</Application>
  <PresentationFormat>Widescreen</PresentationFormat>
  <Paragraphs>601</Paragraphs>
  <Slides>27</Slides>
  <Notes>9</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Active Knowledge Management in Quality</vt:lpstr>
      <vt:lpstr>Knowledge Classifications</vt:lpstr>
      <vt:lpstr>Knowledge and Knowledge Recognition</vt:lpstr>
      <vt:lpstr>PowerPoint Presentation</vt:lpstr>
      <vt:lpstr>Knowledge Work Activities</vt:lpstr>
      <vt:lpstr>Two Goals</vt:lpstr>
      <vt:lpstr>Knowledge Waste</vt:lpstr>
      <vt:lpstr>Knowledge Management within Quality</vt:lpstr>
      <vt:lpstr>Knowledge Management Processes</vt:lpstr>
      <vt:lpstr>Knowledge Management</vt:lpstr>
      <vt:lpstr>PowerPoint Presentation</vt:lpstr>
      <vt:lpstr>Knowledge Management – 6 States</vt:lpstr>
      <vt:lpstr>Generating knowledge through change</vt:lpstr>
      <vt:lpstr>Cognitive Interviewing</vt:lpstr>
      <vt:lpstr>Cognitive Interview</vt:lpstr>
      <vt:lpstr>Assess the knowledge gathered</vt:lpstr>
      <vt:lpstr>Change is about sharing</vt:lpstr>
      <vt:lpstr>Contextualize into standard tools</vt:lpstr>
      <vt:lpstr>Apply the Knowledge</vt:lpstr>
      <vt:lpstr> Sustain and Update</vt:lpstr>
      <vt:lpstr>Lessons Learned</vt:lpstr>
      <vt:lpstr>PowerPoint Presentation</vt:lpstr>
      <vt:lpstr>Knowledge Management Mapping</vt:lpstr>
      <vt:lpstr>Knowledge Management Mapping</vt:lpstr>
      <vt:lpstr>Knowledge Management within Quality</vt:lpstr>
      <vt:lpstr>Active Knowledge Management in Quality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dc:title>
  <dc:creator>Elena Ambrosova</dc:creator>
  <cp:lastModifiedBy>Bill Hoose</cp:lastModifiedBy>
  <cp:revision>368</cp:revision>
  <dcterms:created xsi:type="dcterms:W3CDTF">2020-11-25T18:38:39Z</dcterms:created>
  <dcterms:modified xsi:type="dcterms:W3CDTF">2023-10-03T19:24:14Z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A16D4811-F6B8-45AA-933F-FA1B8C4FD7D4</vt:lpwstr>
  </property>
  <property fmtid="{D5CDD505-2E9C-101B-9397-08002B2CF9AE}" pid="3" name="ArticulatePath">
    <vt:lpwstr>80018-01-nervous-system-powerpoint-template</vt:lpwstr>
  </property>
</Properties>
</file>